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Bebas Neue" panose="020B0606020202050201" pitchFamily="34" charset="77"/>
      <p:regular r:id="rId17"/>
    </p:embeddedFont>
    <p:embeddedFont>
      <p:font typeface="Chivo" pitchFamily="2" charset="77"/>
      <p:regular r:id="rId18"/>
      <p:bold r:id="rId19"/>
      <p:italic r:id="rId20"/>
      <p:boldItalic r:id="rId21"/>
    </p:embeddedFont>
    <p:embeddedFont>
      <p:font typeface="Inknut Antiqua" pitchFamily="2" charset="77"/>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69"/>
  </p:normalViewPr>
  <p:slideViewPr>
    <p:cSldViewPr snapToGrid="0">
      <p:cViewPr varScale="1">
        <p:scale>
          <a:sx n="152" d="100"/>
          <a:sy n="152" d="100"/>
        </p:scale>
        <p:origin x="72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wilding.org/the-psychology-of-wolf-fear-and-loathin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discovermagazine.com/planet-earth/why-do-so-many-humans-hate-wolves"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1a6319142c1_0_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1a6319142c1_0_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7b6322c824fa6e9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7b6322c824fa6e9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Garrett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1a37a227c1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1a37a227c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Jack Caulfield</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9eda783e89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9eda783e8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Jack Caulfield</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9eda783e89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9eda783e8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19eda783e89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19eda783e89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18e52aa047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18e52aa047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BACKGROUND- Garrett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18e52aa047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18e52aa04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79400" lvl="0" indent="-279400" algn="l" rtl="0">
              <a:lnSpc>
                <a:spcPct val="200000"/>
              </a:lnSpc>
              <a:spcBef>
                <a:spcPts val="0"/>
              </a:spcBef>
              <a:spcAft>
                <a:spcPts val="0"/>
              </a:spcAft>
              <a:buClr>
                <a:schemeClr val="dk1"/>
              </a:buClr>
              <a:buSzPts val="1100"/>
              <a:buFont typeface="Arial"/>
              <a:buNone/>
            </a:pPr>
            <a:r>
              <a:rPr lang="en">
                <a:solidFill>
                  <a:schemeClr val="dk1"/>
                </a:solidFill>
              </a:rPr>
              <a:t>Robinson, K. 2019, June 28. The Psychology of Wolf Fear and Loathing.</a:t>
            </a:r>
            <a:r>
              <a:rPr lang="en">
                <a:solidFill>
                  <a:schemeClr val="dk1"/>
                </a:solidFill>
                <a:uFill>
                  <a:noFill/>
                </a:uFill>
                <a:hlinkClick r:id="rId3">
                  <a:extLst>
                    <a:ext uri="{A12FA001-AC4F-418D-AE19-62706E023703}">
                      <ahyp:hlinkClr xmlns:ahyp="http://schemas.microsoft.com/office/drawing/2018/hyperlinkcolor" val="tx"/>
                    </a:ext>
                  </a:extLst>
                </a:hlinkClick>
              </a:rPr>
              <a:t> </a:t>
            </a:r>
            <a:r>
              <a:rPr lang="en" u="sng">
                <a:solidFill>
                  <a:schemeClr val="hlink"/>
                </a:solidFill>
                <a:hlinkClick r:id="rId3"/>
              </a:rPr>
              <a:t>https://rewilding.org/the-psychology-of-wolf-fear-and-loathing/</a:t>
            </a:r>
            <a:r>
              <a:rPr lang="en">
                <a:solidFill>
                  <a:schemeClr val="dk1"/>
                </a:solidFill>
              </a:rPr>
              <a:t>.</a:t>
            </a: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r>
              <a:rPr lang="en">
                <a:solidFill>
                  <a:schemeClr val="dk1"/>
                </a:solidFill>
              </a:rPr>
              <a:t>Why Do So Many Humans Hate Wolves? (n.d.). .</a:t>
            </a:r>
            <a:r>
              <a:rPr lang="en">
                <a:solidFill>
                  <a:schemeClr val="dk1"/>
                </a:solidFill>
                <a:uFill>
                  <a:noFill/>
                </a:uFill>
                <a:hlinkClick r:id="rId4">
                  <a:extLst>
                    <a:ext uri="{A12FA001-AC4F-418D-AE19-62706E023703}">
                      <ahyp:hlinkClr xmlns:ahyp="http://schemas.microsoft.com/office/drawing/2018/hyperlinkcolor" val="tx"/>
                    </a:ext>
                  </a:extLst>
                </a:hlinkClick>
              </a:rPr>
              <a:t> </a:t>
            </a:r>
            <a:r>
              <a:rPr lang="en" u="sng">
                <a:solidFill>
                  <a:schemeClr val="hlink"/>
                </a:solidFill>
                <a:hlinkClick r:id="rId4"/>
              </a:rPr>
              <a:t>https://www.discovermagazine.com/planet-earth/why-do-so-many-humans-hate-wolves</a:t>
            </a:r>
            <a:r>
              <a:rPr lang="en">
                <a:solidFill>
                  <a:schemeClr val="dk1"/>
                </a:solidFill>
              </a:rPr>
              <a:t>.</a:t>
            </a: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r>
              <a:rPr lang="en">
                <a:solidFill>
                  <a:schemeClr val="dk1"/>
                </a:solidFill>
              </a:rPr>
              <a:t>Abrantes, R. 2015, January 30. The Wolf Within—The Truth About Why We Fear the Wolf.</a:t>
            </a: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endParaRPr>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1a388c790b5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1a388c790b5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Klem</a:t>
            </a:r>
            <a:endParaRPr b="1"/>
          </a:p>
          <a:p>
            <a:pPr marL="0" lvl="0" indent="0" algn="l" rtl="0">
              <a:spcBef>
                <a:spcPts val="0"/>
              </a:spcBef>
              <a:spcAft>
                <a:spcPts val="0"/>
              </a:spcAft>
              <a:buNone/>
            </a:pPr>
            <a:endParaRPr b="1"/>
          </a:p>
          <a:p>
            <a:pPr marL="0" lvl="0" indent="0" algn="l" rtl="0">
              <a:spcBef>
                <a:spcPts val="0"/>
              </a:spcBef>
              <a:spcAft>
                <a:spcPts val="0"/>
              </a:spcAft>
              <a:buNone/>
            </a:pPr>
            <a:r>
              <a:rPr lang="en"/>
              <a:t>Recreational activities like snowmobiling, and an influx of railroads and highways wolves are commonly killed along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19eda783e8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19eda783e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Klem</a:t>
            </a:r>
            <a:endParaRPr/>
          </a:p>
          <a:p>
            <a:pPr marL="0" lvl="0" indent="0" algn="l" rtl="0">
              <a:spcBef>
                <a:spcPts val="0"/>
              </a:spcBef>
              <a:spcAft>
                <a:spcPts val="0"/>
              </a:spcAft>
              <a:buNone/>
            </a:pPr>
            <a:endParaRPr/>
          </a:p>
          <a:p>
            <a:pPr marL="0" lvl="0" indent="0" algn="l" rtl="0">
              <a:spcBef>
                <a:spcPts val="0"/>
              </a:spcBef>
              <a:spcAft>
                <a:spcPts val="0"/>
              </a:spcAft>
              <a:buNone/>
            </a:pPr>
            <a:r>
              <a:rPr lang="en"/>
              <a:t>An experiment on Adirondack feasibility of wolves in 1999 provided extensive insight into the major requirements by wolves.</a:t>
            </a:r>
            <a:endParaRPr/>
          </a:p>
          <a:p>
            <a:pPr marL="0" lvl="0" indent="0" algn="l" rtl="0">
              <a:spcBef>
                <a:spcPts val="0"/>
              </a:spcBef>
              <a:spcAft>
                <a:spcPts val="0"/>
              </a:spcAft>
              <a:buNone/>
            </a:pPr>
            <a:r>
              <a:rPr lang="en"/>
              <a:t>This table looked at 18 core potential habitats</a:t>
            </a:r>
            <a:endParaRPr/>
          </a:p>
          <a:p>
            <a:pPr marL="0" lvl="0" indent="0" algn="l" rtl="0">
              <a:spcBef>
                <a:spcPts val="0"/>
              </a:spcBef>
              <a:spcAft>
                <a:spcPts val="0"/>
              </a:spcAft>
              <a:buNone/>
            </a:pPr>
            <a:r>
              <a:rPr lang="en"/>
              <a:t>And ranked landscape suitability, den suitability, and prey suitabilities.</a:t>
            </a:r>
            <a:endParaRPr/>
          </a:p>
          <a:p>
            <a:pPr marL="0" lvl="0" indent="0" algn="l" rtl="0">
              <a:spcBef>
                <a:spcPts val="0"/>
              </a:spcBef>
              <a:spcAft>
                <a:spcPts val="0"/>
              </a:spcAft>
              <a:buNone/>
            </a:pPr>
            <a:r>
              <a:rPr lang="en"/>
              <a:t>A 1 is a poor/unsuitable habitat and a 5 is good. The scores combine for a total score. The average was an 8.7, ranking as fair on their system.</a:t>
            </a:r>
            <a:endParaRPr/>
          </a:p>
          <a:p>
            <a:pPr marL="0" lvl="0" indent="0" algn="l" rtl="0">
              <a:spcBef>
                <a:spcPts val="0"/>
              </a:spcBef>
              <a:spcAft>
                <a:spcPts val="0"/>
              </a:spcAft>
              <a:buNone/>
            </a:pPr>
            <a:r>
              <a:rPr lang="en"/>
              <a:t>Percents are portions of the sampled areas, so how many ranked high/suitable</a:t>
            </a:r>
            <a:endParaRPr/>
          </a:p>
          <a:p>
            <a:pPr marL="0" lvl="0" indent="0" algn="l" rtl="0">
              <a:spcBef>
                <a:spcPts val="0"/>
              </a:spcBef>
              <a:spcAft>
                <a:spcPts val="0"/>
              </a:spcAft>
              <a:buNone/>
            </a:pPr>
            <a:endParaRPr/>
          </a:p>
          <a:p>
            <a:pPr marL="0" lvl="0" indent="0" algn="l" rtl="0">
              <a:spcBef>
                <a:spcPts val="0"/>
              </a:spcBef>
              <a:spcAft>
                <a:spcPts val="0"/>
              </a:spcAft>
              <a:buNone/>
            </a:pPr>
            <a:r>
              <a:rPr lang="en"/>
              <a:t>Wolves need to move between habitats to survive, but the matrix between patches may not be viable.</a:t>
            </a:r>
            <a:endParaRPr/>
          </a:p>
          <a:p>
            <a:pPr marL="0" lvl="0" indent="0" algn="l" rtl="0">
              <a:spcBef>
                <a:spcPts val="0"/>
              </a:spcBef>
              <a:spcAft>
                <a:spcPts val="0"/>
              </a:spcAft>
              <a:buNone/>
            </a:pPr>
            <a:r>
              <a:rPr lang="en"/>
              <a:t>Data based on summer since that’s pup season. Some data like precipitation still impacts suitability, decreasing likeliness anyways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18e52aa047c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18e52aa047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Jack Caulfield</a:t>
            </a:r>
            <a:endParaRPr b="1"/>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a6319142c1_0_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a6319142c1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Klem: Wolf reintroduction and trophic system</a:t>
            </a:r>
            <a:endParaRPr b="1">
              <a:solidFill>
                <a:schemeClr val="dk1"/>
              </a:solidFill>
            </a:endParaRPr>
          </a:p>
          <a:p>
            <a:pPr marL="0" lvl="0" indent="0" algn="l" rtl="0">
              <a:spcBef>
                <a:spcPts val="0"/>
              </a:spcBef>
              <a:spcAft>
                <a:spcPts val="0"/>
              </a:spcAft>
              <a:buClr>
                <a:schemeClr val="dk1"/>
              </a:buClr>
              <a:buSzPts val="1100"/>
              <a:buFont typeface="Arial"/>
              <a:buNone/>
            </a:pPr>
            <a:endParaRPr b="1">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Adirondack’s top predator currently are large, aggressive coyotes and wolf-coyote hybrids called </a:t>
            </a:r>
            <a:r>
              <a:rPr lang="en" i="1">
                <a:solidFill>
                  <a:schemeClr val="dk1"/>
                </a:solidFill>
              </a:rPr>
              <a:t>coydogs</a:t>
            </a:r>
            <a:r>
              <a:rPr lang="en">
                <a:solidFill>
                  <a:schemeClr val="dk1"/>
                </a:solidFill>
              </a:rPr>
              <a:t> that pretty on smaller mammals and marsupials like foxes, opossums, and racoons.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diet of foxes, small mammals, and the grooming habits of raccoons and opossums, displace a large portion of nymphs responsible for transmitting lyme disease.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With coyotes, These core predators are reduced in numbers, increasing the reservoir for nymphs carrying lyme disease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 wolf introduction can provide is change in this cascade to prey on coyotes, relieving the populations of foxes, raccoons, and opossums. Wolves are used to hunting larger animals like ungulates, and coyotes possessing the same diet only amplifies the need to hunt them.</a:t>
            </a:r>
            <a:endParaRPr sz="1400">
              <a:solidFill>
                <a:srgbClr val="595959"/>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r>
              <a:rPr lang="en">
                <a:solidFill>
                  <a:schemeClr val="dk1"/>
                </a:solidFill>
              </a:rPr>
              <a:t>Ostfeld, R. S., T. Levi, F. Keesing, K. Oggenfuss, and C. D. Canham. 2018. Tick-borne disease risk in a forest food web. Ecology 99:1562–1573.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a6319142c1_0_1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1a6319142c1_0_1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79400" lvl="0" indent="-279400" algn="l" rtl="0">
              <a:lnSpc>
                <a:spcPct val="200000"/>
              </a:lnSpc>
              <a:spcBef>
                <a:spcPts val="0"/>
              </a:spcBef>
              <a:spcAft>
                <a:spcPts val="0"/>
              </a:spcAft>
              <a:buClr>
                <a:schemeClr val="dk1"/>
              </a:buClr>
              <a:buSzPts val="1100"/>
              <a:buFont typeface="Arial"/>
              <a:buNone/>
            </a:pPr>
            <a:r>
              <a:rPr lang="en" b="1">
                <a:solidFill>
                  <a:schemeClr val="dk1"/>
                </a:solidFill>
              </a:rPr>
              <a:t>Klem</a:t>
            </a:r>
            <a:endParaRPr b="1">
              <a:solidFill>
                <a:schemeClr val="dk1"/>
              </a:solidFill>
            </a:endParaRPr>
          </a:p>
          <a:p>
            <a:pPr marL="279400" lvl="0" indent="-279400" algn="l" rtl="0">
              <a:lnSpc>
                <a:spcPct val="200000"/>
              </a:lnSpc>
              <a:spcBef>
                <a:spcPts val="0"/>
              </a:spcBef>
              <a:spcAft>
                <a:spcPts val="0"/>
              </a:spcAft>
              <a:buClr>
                <a:schemeClr val="dk1"/>
              </a:buClr>
              <a:buSzPts val="1100"/>
              <a:buFont typeface="Arial"/>
              <a:buNone/>
            </a:pPr>
            <a:endParaRPr>
              <a:solidFill>
                <a:schemeClr val="dk1"/>
              </a:solidFill>
            </a:endParaRPr>
          </a:p>
          <a:p>
            <a:pPr marL="279400" lvl="0" indent="-279400" algn="l" rtl="0">
              <a:lnSpc>
                <a:spcPct val="200000"/>
              </a:lnSpc>
              <a:spcBef>
                <a:spcPts val="0"/>
              </a:spcBef>
              <a:spcAft>
                <a:spcPts val="0"/>
              </a:spcAft>
              <a:buClr>
                <a:schemeClr val="dk1"/>
              </a:buClr>
              <a:buSzPts val="1100"/>
              <a:buFont typeface="Arial"/>
              <a:buNone/>
            </a:pPr>
            <a:r>
              <a:rPr lang="en">
                <a:solidFill>
                  <a:schemeClr val="dk1"/>
                </a:solidFill>
              </a:rPr>
              <a:t>Levi, T., and C. C. Wilmers. 2012. Wolves–coyotes–foxes: a cascade among carnivores. Ecology 93:921–929.</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19eda783e8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19eda783e8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46645" y="5032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617292" y="1164596"/>
            <a:ext cx="4248064" cy="439641"/>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08265" y="179966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10474" y="2796530"/>
            <a:ext cx="9316821" cy="3334379"/>
          </a:xfrm>
          <a:custGeom>
            <a:avLst/>
            <a:gdLst/>
            <a:ahLst/>
            <a:cxnLst/>
            <a:rect l="l" t="t" r="r" b="b"/>
            <a:pathLst>
              <a:path w="331471" h="131004" extrusionOk="0">
                <a:moveTo>
                  <a:pt x="49490" y="0"/>
                </a:moveTo>
                <a:cubicBezTo>
                  <a:pt x="43453" y="0"/>
                  <a:pt x="36388" y="6046"/>
                  <a:pt x="31857" y="7752"/>
                </a:cubicBezTo>
                <a:cubicBezTo>
                  <a:pt x="25586" y="10087"/>
                  <a:pt x="18047" y="11388"/>
                  <a:pt x="11376" y="12255"/>
                </a:cubicBezTo>
                <a:cubicBezTo>
                  <a:pt x="8798" y="12613"/>
                  <a:pt x="6278" y="12814"/>
                  <a:pt x="3728" y="12814"/>
                </a:cubicBezTo>
                <a:cubicBezTo>
                  <a:pt x="2945" y="12814"/>
                  <a:pt x="2160" y="12795"/>
                  <a:pt x="1369" y="12756"/>
                </a:cubicBezTo>
                <a:lnTo>
                  <a:pt x="1369" y="12756"/>
                </a:lnTo>
                <a:cubicBezTo>
                  <a:pt x="3237" y="20194"/>
                  <a:pt x="2636" y="28000"/>
                  <a:pt x="2002" y="36373"/>
                </a:cubicBezTo>
                <a:cubicBezTo>
                  <a:pt x="1335" y="43511"/>
                  <a:pt x="2303" y="50716"/>
                  <a:pt x="1502" y="57855"/>
                </a:cubicBezTo>
                <a:cubicBezTo>
                  <a:pt x="201" y="69296"/>
                  <a:pt x="2336" y="81238"/>
                  <a:pt x="1502" y="92780"/>
                </a:cubicBezTo>
                <a:cubicBezTo>
                  <a:pt x="1135" y="97750"/>
                  <a:pt x="1" y="103754"/>
                  <a:pt x="1002" y="108758"/>
                </a:cubicBezTo>
                <a:cubicBezTo>
                  <a:pt x="1502" y="111293"/>
                  <a:pt x="3003" y="113661"/>
                  <a:pt x="3503" y="116263"/>
                </a:cubicBezTo>
                <a:cubicBezTo>
                  <a:pt x="3704" y="117331"/>
                  <a:pt x="3203" y="118965"/>
                  <a:pt x="4004" y="119766"/>
                </a:cubicBezTo>
                <a:cubicBezTo>
                  <a:pt x="4346" y="120108"/>
                  <a:pt x="5013" y="120246"/>
                  <a:pt x="5877" y="120246"/>
                </a:cubicBezTo>
                <a:cubicBezTo>
                  <a:pt x="9395" y="120246"/>
                  <a:pt x="16168" y="117952"/>
                  <a:pt x="17480" y="117764"/>
                </a:cubicBezTo>
                <a:cubicBezTo>
                  <a:pt x="25364" y="116636"/>
                  <a:pt x="33371" y="116204"/>
                  <a:pt x="41426" y="116204"/>
                </a:cubicBezTo>
                <a:cubicBezTo>
                  <a:pt x="57430" y="116204"/>
                  <a:pt x="73621" y="117912"/>
                  <a:pt x="89398" y="119265"/>
                </a:cubicBezTo>
                <a:cubicBezTo>
                  <a:pt x="105376" y="120633"/>
                  <a:pt x="121388" y="122167"/>
                  <a:pt x="137332" y="123268"/>
                </a:cubicBezTo>
                <a:cubicBezTo>
                  <a:pt x="166787" y="125236"/>
                  <a:pt x="196308" y="126337"/>
                  <a:pt x="225729" y="128272"/>
                </a:cubicBezTo>
                <a:cubicBezTo>
                  <a:pt x="240980" y="129266"/>
                  <a:pt x="256976" y="131003"/>
                  <a:pt x="272813" y="131003"/>
                </a:cubicBezTo>
                <a:cubicBezTo>
                  <a:pt x="286212" y="131003"/>
                  <a:pt x="299497" y="129760"/>
                  <a:pt x="312124" y="125770"/>
                </a:cubicBezTo>
                <a:cubicBezTo>
                  <a:pt x="314459" y="125003"/>
                  <a:pt x="327135" y="121167"/>
                  <a:pt x="328102" y="118265"/>
                </a:cubicBezTo>
                <a:cubicBezTo>
                  <a:pt x="331471" y="108124"/>
                  <a:pt x="328302" y="79570"/>
                  <a:pt x="327602" y="68295"/>
                </a:cubicBezTo>
                <a:cubicBezTo>
                  <a:pt x="326968" y="58188"/>
                  <a:pt x="326267" y="48715"/>
                  <a:pt x="324599" y="38841"/>
                </a:cubicBezTo>
                <a:cubicBezTo>
                  <a:pt x="324466" y="38174"/>
                  <a:pt x="324933" y="36506"/>
                  <a:pt x="324599" y="35839"/>
                </a:cubicBezTo>
                <a:cubicBezTo>
                  <a:pt x="323298" y="33237"/>
                  <a:pt x="299215" y="31736"/>
                  <a:pt x="295612" y="30835"/>
                </a:cubicBezTo>
                <a:cubicBezTo>
                  <a:pt x="291909" y="29901"/>
                  <a:pt x="287906" y="30001"/>
                  <a:pt x="284170" y="29334"/>
                </a:cubicBezTo>
                <a:cubicBezTo>
                  <a:pt x="269693" y="26666"/>
                  <a:pt x="254082" y="23930"/>
                  <a:pt x="240206" y="19327"/>
                </a:cubicBezTo>
                <a:cubicBezTo>
                  <a:pt x="236403" y="18059"/>
                  <a:pt x="232867" y="16025"/>
                  <a:pt x="229198" y="14824"/>
                </a:cubicBezTo>
                <a:cubicBezTo>
                  <a:pt x="226629" y="13923"/>
                  <a:pt x="223160" y="14023"/>
                  <a:pt x="220692" y="12822"/>
                </a:cubicBezTo>
                <a:cubicBezTo>
                  <a:pt x="219024" y="11988"/>
                  <a:pt x="217656" y="10487"/>
                  <a:pt x="215688" y="9820"/>
                </a:cubicBezTo>
                <a:cubicBezTo>
                  <a:pt x="215008" y="9591"/>
                  <a:pt x="214334" y="9502"/>
                  <a:pt x="213667" y="9502"/>
                </a:cubicBezTo>
                <a:cubicBezTo>
                  <a:pt x="211343" y="9502"/>
                  <a:pt x="209095" y="10580"/>
                  <a:pt x="206896" y="10580"/>
                </a:cubicBezTo>
                <a:cubicBezTo>
                  <a:pt x="206321" y="10580"/>
                  <a:pt x="205749" y="10506"/>
                  <a:pt x="205181" y="10321"/>
                </a:cubicBezTo>
                <a:cubicBezTo>
                  <a:pt x="202627" y="9479"/>
                  <a:pt x="199600" y="7031"/>
                  <a:pt x="196459" y="7031"/>
                </a:cubicBezTo>
                <a:cubicBezTo>
                  <a:pt x="195867" y="7031"/>
                  <a:pt x="195271" y="7117"/>
                  <a:pt x="194673" y="7318"/>
                </a:cubicBezTo>
                <a:cubicBezTo>
                  <a:pt x="182598" y="11321"/>
                  <a:pt x="170589" y="17192"/>
                  <a:pt x="158748" y="22262"/>
                </a:cubicBezTo>
                <a:cubicBezTo>
                  <a:pt x="155879" y="23497"/>
                  <a:pt x="152310" y="22996"/>
                  <a:pt x="149741" y="24264"/>
                </a:cubicBezTo>
                <a:cubicBezTo>
                  <a:pt x="146937" y="25710"/>
                  <a:pt x="140974" y="30002"/>
                  <a:pt x="136796" y="30002"/>
                </a:cubicBezTo>
                <a:cubicBezTo>
                  <a:pt x="136251" y="30002"/>
                  <a:pt x="135737" y="29929"/>
                  <a:pt x="135264" y="29768"/>
                </a:cubicBezTo>
                <a:cubicBezTo>
                  <a:pt x="133195" y="29075"/>
                  <a:pt x="131113" y="28866"/>
                  <a:pt x="129006" y="28866"/>
                </a:cubicBezTo>
                <a:cubicBezTo>
                  <a:pt x="125789" y="28866"/>
                  <a:pt x="122514" y="29354"/>
                  <a:pt x="119138" y="29354"/>
                </a:cubicBezTo>
                <a:cubicBezTo>
                  <a:pt x="116741" y="29354"/>
                  <a:pt x="114294" y="29108"/>
                  <a:pt x="111781" y="28267"/>
                </a:cubicBezTo>
                <a:cubicBezTo>
                  <a:pt x="107811" y="26933"/>
                  <a:pt x="89365" y="19827"/>
                  <a:pt x="86796" y="17259"/>
                </a:cubicBezTo>
                <a:cubicBezTo>
                  <a:pt x="85529" y="15925"/>
                  <a:pt x="76255" y="9720"/>
                  <a:pt x="74354" y="8753"/>
                </a:cubicBezTo>
                <a:cubicBezTo>
                  <a:pt x="71185" y="7185"/>
                  <a:pt x="65581" y="7152"/>
                  <a:pt x="63846" y="6251"/>
                </a:cubicBezTo>
                <a:cubicBezTo>
                  <a:pt x="59910" y="4316"/>
                  <a:pt x="57042" y="2849"/>
                  <a:pt x="52839" y="747"/>
                </a:cubicBezTo>
                <a:cubicBezTo>
                  <a:pt x="51778" y="225"/>
                  <a:pt x="50653" y="0"/>
                  <a:pt x="49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39561" y="3633521"/>
            <a:ext cx="9422758" cy="2670400"/>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110475" y="287150"/>
            <a:ext cx="1388931" cy="4397630"/>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8808" y="408885"/>
            <a:ext cx="614510" cy="861669"/>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668899" y="1195266"/>
            <a:ext cx="855800" cy="2581393"/>
          </a:xfrm>
          <a:custGeom>
            <a:avLst/>
            <a:gdLst/>
            <a:ahLst/>
            <a:cxnLst/>
            <a:rect l="l" t="t" r="r" b="b"/>
            <a:pathLst>
              <a:path w="31591" h="101420" extrusionOk="0">
                <a:moveTo>
                  <a:pt x="19989" y="0"/>
                </a:moveTo>
                <a:cubicBezTo>
                  <a:pt x="19939" y="0"/>
                  <a:pt x="19892" y="21"/>
                  <a:pt x="19848" y="63"/>
                </a:cubicBezTo>
                <a:cubicBezTo>
                  <a:pt x="19315" y="630"/>
                  <a:pt x="20349" y="5400"/>
                  <a:pt x="19848" y="6401"/>
                </a:cubicBezTo>
                <a:cubicBezTo>
                  <a:pt x="19715" y="6668"/>
                  <a:pt x="19248" y="7702"/>
                  <a:pt x="19148" y="7835"/>
                </a:cubicBezTo>
                <a:cubicBezTo>
                  <a:pt x="18614" y="8369"/>
                  <a:pt x="17180" y="7802"/>
                  <a:pt x="17714" y="9970"/>
                </a:cubicBezTo>
                <a:cubicBezTo>
                  <a:pt x="17513" y="10570"/>
                  <a:pt x="18314" y="10637"/>
                  <a:pt x="18414" y="11004"/>
                </a:cubicBezTo>
                <a:cubicBezTo>
                  <a:pt x="18548" y="11338"/>
                  <a:pt x="18314" y="14306"/>
                  <a:pt x="18081" y="14540"/>
                </a:cubicBezTo>
                <a:cubicBezTo>
                  <a:pt x="17941" y="14683"/>
                  <a:pt x="17797" y="14745"/>
                  <a:pt x="17647" y="14745"/>
                </a:cubicBezTo>
                <a:cubicBezTo>
                  <a:pt x="16630" y="14745"/>
                  <a:pt x="15408" y="11846"/>
                  <a:pt x="14329" y="11846"/>
                </a:cubicBezTo>
                <a:cubicBezTo>
                  <a:pt x="14164" y="11846"/>
                  <a:pt x="14002" y="11914"/>
                  <a:pt x="13844" y="12072"/>
                </a:cubicBezTo>
                <a:cubicBezTo>
                  <a:pt x="12143" y="13806"/>
                  <a:pt x="15579" y="15074"/>
                  <a:pt x="15579" y="16341"/>
                </a:cubicBezTo>
                <a:cubicBezTo>
                  <a:pt x="15579" y="19644"/>
                  <a:pt x="14211" y="18009"/>
                  <a:pt x="13477" y="19177"/>
                </a:cubicBezTo>
                <a:cubicBezTo>
                  <a:pt x="13477" y="19177"/>
                  <a:pt x="13044" y="20211"/>
                  <a:pt x="12777" y="20211"/>
                </a:cubicBezTo>
                <a:cubicBezTo>
                  <a:pt x="12343" y="20211"/>
                  <a:pt x="11176" y="19177"/>
                  <a:pt x="10642" y="19177"/>
                </a:cubicBezTo>
                <a:cubicBezTo>
                  <a:pt x="10508" y="19177"/>
                  <a:pt x="10642" y="19410"/>
                  <a:pt x="10642" y="19510"/>
                </a:cubicBezTo>
                <a:cubicBezTo>
                  <a:pt x="10642" y="21512"/>
                  <a:pt x="11442" y="21712"/>
                  <a:pt x="12376" y="22679"/>
                </a:cubicBezTo>
                <a:cubicBezTo>
                  <a:pt x="12428" y="22705"/>
                  <a:pt x="13028" y="23475"/>
                  <a:pt x="13305" y="23698"/>
                </a:cubicBezTo>
                <a:lnTo>
                  <a:pt x="13305" y="23698"/>
                </a:lnTo>
                <a:cubicBezTo>
                  <a:pt x="12594" y="23704"/>
                  <a:pt x="9374" y="24047"/>
                  <a:pt x="8841" y="24047"/>
                </a:cubicBezTo>
                <a:cubicBezTo>
                  <a:pt x="8540" y="24047"/>
                  <a:pt x="8173" y="24414"/>
                  <a:pt x="8507" y="24747"/>
                </a:cubicBezTo>
                <a:cubicBezTo>
                  <a:pt x="9174" y="25414"/>
                  <a:pt x="10642" y="24747"/>
                  <a:pt x="11342" y="25481"/>
                </a:cubicBezTo>
                <a:cubicBezTo>
                  <a:pt x="12009" y="26115"/>
                  <a:pt x="7173" y="26248"/>
                  <a:pt x="8507" y="27583"/>
                </a:cubicBezTo>
                <a:cubicBezTo>
                  <a:pt x="9141" y="28216"/>
                  <a:pt x="10475" y="29217"/>
                  <a:pt x="10975" y="29717"/>
                </a:cubicBezTo>
                <a:cubicBezTo>
                  <a:pt x="11676" y="30418"/>
                  <a:pt x="11009" y="30518"/>
                  <a:pt x="11309" y="31118"/>
                </a:cubicBezTo>
                <a:cubicBezTo>
                  <a:pt x="12019" y="32519"/>
                  <a:pt x="11495" y="32956"/>
                  <a:pt x="10562" y="32956"/>
                </a:cubicBezTo>
                <a:cubicBezTo>
                  <a:pt x="9962" y="32956"/>
                  <a:pt x="9192" y="32775"/>
                  <a:pt x="8474" y="32553"/>
                </a:cubicBezTo>
                <a:cubicBezTo>
                  <a:pt x="8335" y="32504"/>
                  <a:pt x="8206" y="32481"/>
                  <a:pt x="8088" y="32481"/>
                </a:cubicBezTo>
                <a:cubicBezTo>
                  <a:pt x="6762" y="32481"/>
                  <a:pt x="6706" y="35354"/>
                  <a:pt x="6706" y="36089"/>
                </a:cubicBezTo>
                <a:cubicBezTo>
                  <a:pt x="6706" y="36425"/>
                  <a:pt x="6969" y="36509"/>
                  <a:pt x="7338" y="36509"/>
                </a:cubicBezTo>
                <a:cubicBezTo>
                  <a:pt x="7707" y="36509"/>
                  <a:pt x="8181" y="36425"/>
                  <a:pt x="8603" y="36425"/>
                </a:cubicBezTo>
                <a:cubicBezTo>
                  <a:pt x="9015" y="36425"/>
                  <a:pt x="9377" y="36505"/>
                  <a:pt x="9541" y="36823"/>
                </a:cubicBezTo>
                <a:cubicBezTo>
                  <a:pt x="10008" y="37690"/>
                  <a:pt x="7606" y="38157"/>
                  <a:pt x="8140" y="39258"/>
                </a:cubicBezTo>
                <a:cubicBezTo>
                  <a:pt x="8290" y="39566"/>
                  <a:pt x="8371" y="39657"/>
                  <a:pt x="8429" y="39657"/>
                </a:cubicBezTo>
                <a:cubicBezTo>
                  <a:pt x="8513" y="39657"/>
                  <a:pt x="8548" y="39467"/>
                  <a:pt x="8670" y="39467"/>
                </a:cubicBezTo>
                <a:cubicBezTo>
                  <a:pt x="8765" y="39467"/>
                  <a:pt x="8911" y="39582"/>
                  <a:pt x="9174" y="39991"/>
                </a:cubicBezTo>
                <a:cubicBezTo>
                  <a:pt x="9541" y="40559"/>
                  <a:pt x="9608" y="41526"/>
                  <a:pt x="9875" y="42093"/>
                </a:cubicBezTo>
                <a:cubicBezTo>
                  <a:pt x="9941" y="42193"/>
                  <a:pt x="11109" y="43694"/>
                  <a:pt x="10608" y="43861"/>
                </a:cubicBezTo>
                <a:cubicBezTo>
                  <a:pt x="10369" y="43939"/>
                  <a:pt x="10145" y="43971"/>
                  <a:pt x="9932" y="43971"/>
                </a:cubicBezTo>
                <a:cubicBezTo>
                  <a:pt x="8865" y="43971"/>
                  <a:pt x="8068" y="43160"/>
                  <a:pt x="7039" y="43160"/>
                </a:cubicBezTo>
                <a:cubicBezTo>
                  <a:pt x="6839" y="43160"/>
                  <a:pt x="7773" y="45028"/>
                  <a:pt x="7773" y="46329"/>
                </a:cubicBezTo>
                <a:cubicBezTo>
                  <a:pt x="7773" y="46763"/>
                  <a:pt x="8207" y="47730"/>
                  <a:pt x="7773" y="47730"/>
                </a:cubicBezTo>
                <a:cubicBezTo>
                  <a:pt x="7170" y="47730"/>
                  <a:pt x="6129" y="46877"/>
                  <a:pt x="5525" y="46877"/>
                </a:cubicBezTo>
                <a:cubicBezTo>
                  <a:pt x="5061" y="46877"/>
                  <a:pt x="4855" y="47381"/>
                  <a:pt x="5305" y="49165"/>
                </a:cubicBezTo>
                <a:cubicBezTo>
                  <a:pt x="5638" y="50499"/>
                  <a:pt x="7773" y="53835"/>
                  <a:pt x="7039" y="55169"/>
                </a:cubicBezTo>
                <a:cubicBezTo>
                  <a:pt x="7024" y="55200"/>
                  <a:pt x="6973" y="55213"/>
                  <a:pt x="6893" y="55213"/>
                </a:cubicBezTo>
                <a:cubicBezTo>
                  <a:pt x="6513" y="55213"/>
                  <a:pt x="5470" y="54927"/>
                  <a:pt x="4328" y="54927"/>
                </a:cubicBezTo>
                <a:cubicBezTo>
                  <a:pt x="3118" y="54927"/>
                  <a:pt x="1797" y="55248"/>
                  <a:pt x="1035" y="56570"/>
                </a:cubicBezTo>
                <a:cubicBezTo>
                  <a:pt x="1" y="58371"/>
                  <a:pt x="1602" y="59906"/>
                  <a:pt x="1035" y="61540"/>
                </a:cubicBezTo>
                <a:cubicBezTo>
                  <a:pt x="635" y="62741"/>
                  <a:pt x="1" y="63708"/>
                  <a:pt x="1" y="65076"/>
                </a:cubicBezTo>
                <a:cubicBezTo>
                  <a:pt x="1" y="67545"/>
                  <a:pt x="1435" y="70080"/>
                  <a:pt x="1769" y="72515"/>
                </a:cubicBezTo>
                <a:cubicBezTo>
                  <a:pt x="2136" y="75183"/>
                  <a:pt x="2202" y="78019"/>
                  <a:pt x="2803" y="80621"/>
                </a:cubicBezTo>
                <a:cubicBezTo>
                  <a:pt x="3203" y="82589"/>
                  <a:pt x="4371" y="84357"/>
                  <a:pt x="4938" y="86291"/>
                </a:cubicBezTo>
                <a:cubicBezTo>
                  <a:pt x="5972" y="89894"/>
                  <a:pt x="6305" y="98967"/>
                  <a:pt x="9508" y="101135"/>
                </a:cubicBezTo>
                <a:cubicBezTo>
                  <a:pt x="9809" y="101342"/>
                  <a:pt x="10368" y="101419"/>
                  <a:pt x="11045" y="101419"/>
                </a:cubicBezTo>
                <a:cubicBezTo>
                  <a:pt x="12767" y="101419"/>
                  <a:pt x="15255" y="100921"/>
                  <a:pt x="16213" y="100802"/>
                </a:cubicBezTo>
                <a:cubicBezTo>
                  <a:pt x="18714" y="100468"/>
                  <a:pt x="28021" y="100301"/>
                  <a:pt x="28555" y="96932"/>
                </a:cubicBezTo>
                <a:cubicBezTo>
                  <a:pt x="28822" y="95431"/>
                  <a:pt x="28521" y="93897"/>
                  <a:pt x="28555" y="92362"/>
                </a:cubicBezTo>
                <a:cubicBezTo>
                  <a:pt x="28822" y="85057"/>
                  <a:pt x="30156" y="78052"/>
                  <a:pt x="30690" y="70780"/>
                </a:cubicBezTo>
                <a:cubicBezTo>
                  <a:pt x="31023" y="66010"/>
                  <a:pt x="30523" y="61107"/>
                  <a:pt x="30690" y="56337"/>
                </a:cubicBezTo>
                <a:cubicBezTo>
                  <a:pt x="30923" y="49031"/>
                  <a:pt x="31023" y="55002"/>
                  <a:pt x="31390" y="48898"/>
                </a:cubicBezTo>
                <a:cubicBezTo>
                  <a:pt x="31590" y="45429"/>
                  <a:pt x="30823" y="41726"/>
                  <a:pt x="30690" y="38324"/>
                </a:cubicBezTo>
                <a:cubicBezTo>
                  <a:pt x="30523" y="33587"/>
                  <a:pt x="30223" y="29084"/>
                  <a:pt x="28922" y="24547"/>
                </a:cubicBezTo>
                <a:cubicBezTo>
                  <a:pt x="28388" y="22679"/>
                  <a:pt x="27387" y="20978"/>
                  <a:pt x="26820" y="19243"/>
                </a:cubicBezTo>
                <a:cubicBezTo>
                  <a:pt x="26253" y="17676"/>
                  <a:pt x="26253" y="15908"/>
                  <a:pt x="25753" y="14306"/>
                </a:cubicBezTo>
                <a:cubicBezTo>
                  <a:pt x="25586" y="13806"/>
                  <a:pt x="25186" y="13406"/>
                  <a:pt x="25052" y="12872"/>
                </a:cubicBezTo>
                <a:cubicBezTo>
                  <a:pt x="24719" y="10837"/>
                  <a:pt x="25352" y="9703"/>
                  <a:pt x="24452" y="7835"/>
                </a:cubicBezTo>
                <a:cubicBezTo>
                  <a:pt x="24386" y="7900"/>
                  <a:pt x="24317" y="7931"/>
                  <a:pt x="24244" y="7931"/>
                </a:cubicBezTo>
                <a:cubicBezTo>
                  <a:pt x="23072" y="7931"/>
                  <a:pt x="20975" y="0"/>
                  <a:pt x="19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475166" y="205367"/>
            <a:ext cx="1566046" cy="3927117"/>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663712" y="109259"/>
            <a:ext cx="1244325" cy="1846401"/>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690489" y="-849715"/>
            <a:ext cx="3994150" cy="1559551"/>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0075" y="-987202"/>
            <a:ext cx="5758461" cy="1745660"/>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23229" y="-1115100"/>
            <a:ext cx="9872602" cy="1558380"/>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787660" y="-417150"/>
            <a:ext cx="958688" cy="1302430"/>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729823" y="-800057"/>
            <a:ext cx="965108" cy="872715"/>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460630" y="-825688"/>
            <a:ext cx="587853" cy="742271"/>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218554" y="-193703"/>
            <a:ext cx="969876" cy="1152260"/>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341814" y="-789367"/>
            <a:ext cx="586796" cy="741660"/>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85451" y="-941701"/>
            <a:ext cx="1510024" cy="1169339"/>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453506" y="-974458"/>
            <a:ext cx="1440429" cy="1307877"/>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84200" y="4044559"/>
            <a:ext cx="10305359" cy="1770501"/>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547834" y="480432"/>
            <a:ext cx="971502" cy="1152107"/>
          </a:xfrm>
          <a:custGeom>
            <a:avLst/>
            <a:gdLst/>
            <a:ahLst/>
            <a:cxnLst/>
            <a:rect l="l" t="t" r="r" b="b"/>
            <a:pathLst>
              <a:path w="35862" h="45265" extrusionOk="0">
                <a:moveTo>
                  <a:pt x="15511" y="19408"/>
                </a:moveTo>
                <a:lnTo>
                  <a:pt x="15511" y="19408"/>
                </a:lnTo>
                <a:cubicBezTo>
                  <a:pt x="15178" y="19575"/>
                  <a:pt x="14911" y="19709"/>
                  <a:pt x="14811" y="19809"/>
                </a:cubicBezTo>
                <a:lnTo>
                  <a:pt x="14610" y="20009"/>
                </a:lnTo>
                <a:cubicBezTo>
                  <a:pt x="14944" y="19809"/>
                  <a:pt x="15244" y="19608"/>
                  <a:pt x="15511" y="19408"/>
                </a:cubicBezTo>
                <a:close/>
                <a:moveTo>
                  <a:pt x="12809" y="28548"/>
                </a:moveTo>
                <a:lnTo>
                  <a:pt x="12809" y="28548"/>
                </a:lnTo>
                <a:cubicBezTo>
                  <a:pt x="12642" y="28748"/>
                  <a:pt x="12509" y="28882"/>
                  <a:pt x="12576" y="28915"/>
                </a:cubicBezTo>
                <a:cubicBezTo>
                  <a:pt x="12600" y="28956"/>
                  <a:pt x="12625" y="28975"/>
                  <a:pt x="12649" y="28975"/>
                </a:cubicBezTo>
                <a:cubicBezTo>
                  <a:pt x="12721" y="28975"/>
                  <a:pt x="12784" y="28799"/>
                  <a:pt x="12809" y="28548"/>
                </a:cubicBezTo>
                <a:close/>
                <a:moveTo>
                  <a:pt x="34525" y="37488"/>
                </a:moveTo>
                <a:lnTo>
                  <a:pt x="34525" y="37488"/>
                </a:lnTo>
                <a:cubicBezTo>
                  <a:pt x="34625" y="37755"/>
                  <a:pt x="34692" y="37922"/>
                  <a:pt x="34758" y="37922"/>
                </a:cubicBezTo>
                <a:cubicBezTo>
                  <a:pt x="34958" y="37888"/>
                  <a:pt x="34792" y="37721"/>
                  <a:pt x="34525" y="37488"/>
                </a:cubicBezTo>
                <a:close/>
                <a:moveTo>
                  <a:pt x="14610" y="20009"/>
                </a:moveTo>
                <a:cubicBezTo>
                  <a:pt x="13943" y="20476"/>
                  <a:pt x="13276" y="20909"/>
                  <a:pt x="12642" y="21410"/>
                </a:cubicBezTo>
                <a:cubicBezTo>
                  <a:pt x="12642" y="21410"/>
                  <a:pt x="12642" y="21376"/>
                  <a:pt x="12609" y="21376"/>
                </a:cubicBezTo>
                <a:cubicBezTo>
                  <a:pt x="12595" y="21358"/>
                  <a:pt x="12562" y="21349"/>
                  <a:pt x="12515" y="21349"/>
                </a:cubicBezTo>
                <a:cubicBezTo>
                  <a:pt x="12227" y="21349"/>
                  <a:pt x="11418" y="21657"/>
                  <a:pt x="11275" y="21743"/>
                </a:cubicBezTo>
                <a:cubicBezTo>
                  <a:pt x="10881" y="21955"/>
                  <a:pt x="10518" y="22030"/>
                  <a:pt x="10160" y="22030"/>
                </a:cubicBezTo>
                <a:cubicBezTo>
                  <a:pt x="9276" y="22030"/>
                  <a:pt x="8426" y="21567"/>
                  <a:pt x="7239" y="21543"/>
                </a:cubicBezTo>
                <a:cubicBezTo>
                  <a:pt x="7095" y="21533"/>
                  <a:pt x="6956" y="21528"/>
                  <a:pt x="6820" y="21528"/>
                </a:cubicBezTo>
                <a:cubicBezTo>
                  <a:pt x="6101" y="21528"/>
                  <a:pt x="5466" y="21659"/>
                  <a:pt x="4737" y="21743"/>
                </a:cubicBezTo>
                <a:cubicBezTo>
                  <a:pt x="4336" y="21777"/>
                  <a:pt x="3936" y="21810"/>
                  <a:pt x="3603" y="22077"/>
                </a:cubicBezTo>
                <a:cubicBezTo>
                  <a:pt x="3336" y="22244"/>
                  <a:pt x="3169" y="22511"/>
                  <a:pt x="2935" y="22744"/>
                </a:cubicBezTo>
                <a:cubicBezTo>
                  <a:pt x="2235" y="23278"/>
                  <a:pt x="1635" y="24245"/>
                  <a:pt x="867" y="24645"/>
                </a:cubicBezTo>
                <a:cubicBezTo>
                  <a:pt x="667" y="24779"/>
                  <a:pt x="0" y="24846"/>
                  <a:pt x="267" y="24946"/>
                </a:cubicBezTo>
                <a:cubicBezTo>
                  <a:pt x="578" y="25036"/>
                  <a:pt x="1059" y="25078"/>
                  <a:pt x="1605" y="25078"/>
                </a:cubicBezTo>
                <a:cubicBezTo>
                  <a:pt x="2873" y="25078"/>
                  <a:pt x="4494" y="24852"/>
                  <a:pt x="5170" y="24479"/>
                </a:cubicBezTo>
                <a:cubicBezTo>
                  <a:pt x="5671" y="24178"/>
                  <a:pt x="6338" y="23678"/>
                  <a:pt x="6805" y="23445"/>
                </a:cubicBezTo>
                <a:cubicBezTo>
                  <a:pt x="6877" y="23393"/>
                  <a:pt x="6998" y="23376"/>
                  <a:pt x="7137" y="23376"/>
                </a:cubicBezTo>
                <a:cubicBezTo>
                  <a:pt x="7378" y="23376"/>
                  <a:pt x="7673" y="23425"/>
                  <a:pt x="7867" y="23425"/>
                </a:cubicBezTo>
                <a:cubicBezTo>
                  <a:pt x="7923" y="23425"/>
                  <a:pt x="7970" y="23421"/>
                  <a:pt x="8006" y="23411"/>
                </a:cubicBezTo>
                <a:cubicBezTo>
                  <a:pt x="9277" y="23157"/>
                  <a:pt x="10336" y="22237"/>
                  <a:pt x="11616" y="22237"/>
                </a:cubicBezTo>
                <a:cubicBezTo>
                  <a:pt x="11680" y="22237"/>
                  <a:pt x="11744" y="22239"/>
                  <a:pt x="11808" y="22244"/>
                </a:cubicBezTo>
                <a:cubicBezTo>
                  <a:pt x="11575" y="22577"/>
                  <a:pt x="11308" y="23044"/>
                  <a:pt x="11141" y="23378"/>
                </a:cubicBezTo>
                <a:cubicBezTo>
                  <a:pt x="10941" y="23711"/>
                  <a:pt x="10674" y="23978"/>
                  <a:pt x="10407" y="24278"/>
                </a:cubicBezTo>
                <a:cubicBezTo>
                  <a:pt x="10391" y="24270"/>
                  <a:pt x="10378" y="24266"/>
                  <a:pt x="10368" y="24266"/>
                </a:cubicBezTo>
                <a:cubicBezTo>
                  <a:pt x="10339" y="24266"/>
                  <a:pt x="10332" y="24303"/>
                  <a:pt x="10307" y="24379"/>
                </a:cubicBezTo>
                <a:cubicBezTo>
                  <a:pt x="10007" y="24645"/>
                  <a:pt x="9674" y="24979"/>
                  <a:pt x="9440" y="25279"/>
                </a:cubicBezTo>
                <a:cubicBezTo>
                  <a:pt x="8806" y="26113"/>
                  <a:pt x="8306" y="26947"/>
                  <a:pt x="7639" y="27748"/>
                </a:cubicBezTo>
                <a:cubicBezTo>
                  <a:pt x="7439" y="27981"/>
                  <a:pt x="6938" y="28615"/>
                  <a:pt x="6405" y="29315"/>
                </a:cubicBezTo>
                <a:cubicBezTo>
                  <a:pt x="5471" y="29882"/>
                  <a:pt x="5671" y="30483"/>
                  <a:pt x="4970" y="31150"/>
                </a:cubicBezTo>
                <a:cubicBezTo>
                  <a:pt x="4570" y="31550"/>
                  <a:pt x="4236" y="31584"/>
                  <a:pt x="3803" y="31784"/>
                </a:cubicBezTo>
                <a:cubicBezTo>
                  <a:pt x="2468" y="32418"/>
                  <a:pt x="2502" y="33885"/>
                  <a:pt x="1968" y="34919"/>
                </a:cubicBezTo>
                <a:cubicBezTo>
                  <a:pt x="1468" y="35887"/>
                  <a:pt x="1168" y="37054"/>
                  <a:pt x="1001" y="38088"/>
                </a:cubicBezTo>
                <a:cubicBezTo>
                  <a:pt x="967" y="38322"/>
                  <a:pt x="834" y="38489"/>
                  <a:pt x="767" y="38722"/>
                </a:cubicBezTo>
                <a:cubicBezTo>
                  <a:pt x="767" y="38722"/>
                  <a:pt x="667" y="38989"/>
                  <a:pt x="667" y="39156"/>
                </a:cubicBezTo>
                <a:cubicBezTo>
                  <a:pt x="901" y="38889"/>
                  <a:pt x="2268" y="37788"/>
                  <a:pt x="2402" y="37655"/>
                </a:cubicBezTo>
                <a:cubicBezTo>
                  <a:pt x="3336" y="36754"/>
                  <a:pt x="4637" y="36087"/>
                  <a:pt x="5237" y="34786"/>
                </a:cubicBezTo>
                <a:cubicBezTo>
                  <a:pt x="5737" y="33719"/>
                  <a:pt x="5037" y="32318"/>
                  <a:pt x="5504" y="31217"/>
                </a:cubicBezTo>
                <a:cubicBezTo>
                  <a:pt x="5838" y="30716"/>
                  <a:pt x="6138" y="30216"/>
                  <a:pt x="6138" y="30216"/>
                </a:cubicBezTo>
                <a:cubicBezTo>
                  <a:pt x="7138" y="29115"/>
                  <a:pt x="8606" y="27881"/>
                  <a:pt x="9173" y="26613"/>
                </a:cubicBezTo>
                <a:cubicBezTo>
                  <a:pt x="9340" y="26247"/>
                  <a:pt x="9574" y="25913"/>
                  <a:pt x="9774" y="25579"/>
                </a:cubicBezTo>
                <a:lnTo>
                  <a:pt x="9774" y="25579"/>
                </a:lnTo>
                <a:cubicBezTo>
                  <a:pt x="9774" y="26046"/>
                  <a:pt x="9907" y="26413"/>
                  <a:pt x="9740" y="26980"/>
                </a:cubicBezTo>
                <a:cubicBezTo>
                  <a:pt x="9574" y="27547"/>
                  <a:pt x="9307" y="27714"/>
                  <a:pt x="9006" y="28115"/>
                </a:cubicBezTo>
                <a:cubicBezTo>
                  <a:pt x="8173" y="29315"/>
                  <a:pt x="8940" y="30583"/>
                  <a:pt x="9006" y="31750"/>
                </a:cubicBezTo>
                <a:cubicBezTo>
                  <a:pt x="9073" y="32785"/>
                  <a:pt x="9407" y="33952"/>
                  <a:pt x="9774" y="34953"/>
                </a:cubicBezTo>
                <a:cubicBezTo>
                  <a:pt x="9840" y="35220"/>
                  <a:pt x="9840" y="35420"/>
                  <a:pt x="9840" y="35620"/>
                </a:cubicBezTo>
                <a:cubicBezTo>
                  <a:pt x="9840" y="35620"/>
                  <a:pt x="9940" y="35920"/>
                  <a:pt x="9974" y="36054"/>
                </a:cubicBezTo>
                <a:cubicBezTo>
                  <a:pt x="10007" y="35720"/>
                  <a:pt x="10641" y="34052"/>
                  <a:pt x="10741" y="33885"/>
                </a:cubicBezTo>
                <a:cubicBezTo>
                  <a:pt x="11108" y="32584"/>
                  <a:pt x="11909" y="31384"/>
                  <a:pt x="11775" y="29949"/>
                </a:cubicBezTo>
                <a:cubicBezTo>
                  <a:pt x="11642" y="28715"/>
                  <a:pt x="10274" y="27814"/>
                  <a:pt x="10241" y="26547"/>
                </a:cubicBezTo>
                <a:cubicBezTo>
                  <a:pt x="10007" y="25980"/>
                  <a:pt x="10141" y="25646"/>
                  <a:pt x="10041" y="25146"/>
                </a:cubicBezTo>
                <a:lnTo>
                  <a:pt x="10041" y="25079"/>
                </a:lnTo>
                <a:cubicBezTo>
                  <a:pt x="11408" y="23278"/>
                  <a:pt x="13143" y="21610"/>
                  <a:pt x="14610" y="20009"/>
                </a:cubicBezTo>
                <a:close/>
                <a:moveTo>
                  <a:pt x="667" y="39156"/>
                </a:moveTo>
                <a:lnTo>
                  <a:pt x="634" y="39256"/>
                </a:lnTo>
                <a:cubicBezTo>
                  <a:pt x="634" y="39256"/>
                  <a:pt x="667" y="39189"/>
                  <a:pt x="667" y="39156"/>
                </a:cubicBezTo>
                <a:close/>
                <a:moveTo>
                  <a:pt x="33991" y="1"/>
                </a:moveTo>
                <a:cubicBezTo>
                  <a:pt x="33579" y="1"/>
                  <a:pt x="32646" y="2541"/>
                  <a:pt x="32457" y="2730"/>
                </a:cubicBezTo>
                <a:cubicBezTo>
                  <a:pt x="31356" y="3897"/>
                  <a:pt x="30689" y="5799"/>
                  <a:pt x="29655" y="6933"/>
                </a:cubicBezTo>
                <a:cubicBezTo>
                  <a:pt x="29488" y="7133"/>
                  <a:pt x="29354" y="7400"/>
                  <a:pt x="29288" y="7700"/>
                </a:cubicBezTo>
                <a:cubicBezTo>
                  <a:pt x="28924" y="7960"/>
                  <a:pt x="28439" y="8523"/>
                  <a:pt x="27990" y="8523"/>
                </a:cubicBezTo>
                <a:cubicBezTo>
                  <a:pt x="27862" y="8523"/>
                  <a:pt x="27738" y="8478"/>
                  <a:pt x="27620" y="8367"/>
                </a:cubicBezTo>
                <a:cubicBezTo>
                  <a:pt x="27386" y="8100"/>
                  <a:pt x="26853" y="7233"/>
                  <a:pt x="26352" y="7066"/>
                </a:cubicBezTo>
                <a:cubicBezTo>
                  <a:pt x="25754" y="6863"/>
                  <a:pt x="25138" y="6759"/>
                  <a:pt x="24531" y="6759"/>
                </a:cubicBezTo>
                <a:cubicBezTo>
                  <a:pt x="23140" y="6759"/>
                  <a:pt x="21800" y="7306"/>
                  <a:pt x="20848" y="8467"/>
                </a:cubicBezTo>
                <a:cubicBezTo>
                  <a:pt x="20114" y="9368"/>
                  <a:pt x="19047" y="10268"/>
                  <a:pt x="18013" y="10769"/>
                </a:cubicBezTo>
                <a:cubicBezTo>
                  <a:pt x="17379" y="11069"/>
                  <a:pt x="16679" y="11469"/>
                  <a:pt x="16779" y="11469"/>
                </a:cubicBezTo>
                <a:cubicBezTo>
                  <a:pt x="17659" y="11469"/>
                  <a:pt x="18775" y="10914"/>
                  <a:pt x="19766" y="10914"/>
                </a:cubicBezTo>
                <a:cubicBezTo>
                  <a:pt x="20014" y="10914"/>
                  <a:pt x="20255" y="10949"/>
                  <a:pt x="20481" y="11036"/>
                </a:cubicBezTo>
                <a:cubicBezTo>
                  <a:pt x="20948" y="11202"/>
                  <a:pt x="21482" y="11236"/>
                  <a:pt x="22016" y="11303"/>
                </a:cubicBezTo>
                <a:cubicBezTo>
                  <a:pt x="23006" y="11481"/>
                  <a:pt x="23514" y="11800"/>
                  <a:pt x="24119" y="11800"/>
                </a:cubicBezTo>
                <a:cubicBezTo>
                  <a:pt x="24533" y="11800"/>
                  <a:pt x="24993" y="11650"/>
                  <a:pt x="25685" y="11202"/>
                </a:cubicBezTo>
                <a:cubicBezTo>
                  <a:pt x="27353" y="10102"/>
                  <a:pt x="26052" y="9234"/>
                  <a:pt x="28621" y="8634"/>
                </a:cubicBezTo>
                <a:cubicBezTo>
                  <a:pt x="28721" y="8601"/>
                  <a:pt x="28854" y="8534"/>
                  <a:pt x="28987" y="8467"/>
                </a:cubicBezTo>
                <a:lnTo>
                  <a:pt x="28987" y="8467"/>
                </a:lnTo>
                <a:cubicBezTo>
                  <a:pt x="28887" y="8701"/>
                  <a:pt x="28787" y="8901"/>
                  <a:pt x="28654" y="9034"/>
                </a:cubicBezTo>
                <a:cubicBezTo>
                  <a:pt x="27787" y="9935"/>
                  <a:pt x="27887" y="11803"/>
                  <a:pt x="26819" y="12870"/>
                </a:cubicBezTo>
                <a:cubicBezTo>
                  <a:pt x="24684" y="14805"/>
                  <a:pt x="21649" y="15239"/>
                  <a:pt x="19147" y="16606"/>
                </a:cubicBezTo>
                <a:cubicBezTo>
                  <a:pt x="18780" y="16806"/>
                  <a:pt x="18447" y="17073"/>
                  <a:pt x="18113" y="17307"/>
                </a:cubicBezTo>
                <a:cubicBezTo>
                  <a:pt x="17775" y="17379"/>
                  <a:pt x="17087" y="17872"/>
                  <a:pt x="16581" y="17872"/>
                </a:cubicBezTo>
                <a:cubicBezTo>
                  <a:pt x="16388" y="17872"/>
                  <a:pt x="16222" y="17800"/>
                  <a:pt x="16112" y="17607"/>
                </a:cubicBezTo>
                <a:cubicBezTo>
                  <a:pt x="15945" y="17307"/>
                  <a:pt x="15645" y="16306"/>
                  <a:pt x="15211" y="16073"/>
                </a:cubicBezTo>
                <a:cubicBezTo>
                  <a:pt x="14331" y="15469"/>
                  <a:pt x="13318" y="15142"/>
                  <a:pt x="12300" y="15142"/>
                </a:cubicBezTo>
                <a:cubicBezTo>
                  <a:pt x="11349" y="15142"/>
                  <a:pt x="10394" y="15427"/>
                  <a:pt x="9540" y="16039"/>
                </a:cubicBezTo>
                <a:cubicBezTo>
                  <a:pt x="8606" y="16706"/>
                  <a:pt x="7372" y="17273"/>
                  <a:pt x="6204" y="17474"/>
                </a:cubicBezTo>
                <a:cubicBezTo>
                  <a:pt x="5571" y="17607"/>
                  <a:pt x="4770" y="17807"/>
                  <a:pt x="4803" y="17807"/>
                </a:cubicBezTo>
                <a:cubicBezTo>
                  <a:pt x="5159" y="17907"/>
                  <a:pt x="5582" y="17922"/>
                  <a:pt x="6022" y="17922"/>
                </a:cubicBezTo>
                <a:cubicBezTo>
                  <a:pt x="6207" y="17922"/>
                  <a:pt x="6395" y="17919"/>
                  <a:pt x="6583" y="17919"/>
                </a:cubicBezTo>
                <a:cubicBezTo>
                  <a:pt x="7286" y="17919"/>
                  <a:pt x="7981" y="17956"/>
                  <a:pt x="8473" y="18308"/>
                </a:cubicBezTo>
                <a:cubicBezTo>
                  <a:pt x="8873" y="18608"/>
                  <a:pt x="9373" y="18775"/>
                  <a:pt x="9840" y="18975"/>
                </a:cubicBezTo>
                <a:cubicBezTo>
                  <a:pt x="10964" y="19512"/>
                  <a:pt x="11319" y="20050"/>
                  <a:pt x="12201" y="20050"/>
                </a:cubicBezTo>
                <a:cubicBezTo>
                  <a:pt x="12524" y="20050"/>
                  <a:pt x="12917" y="19978"/>
                  <a:pt x="13443" y="19809"/>
                </a:cubicBezTo>
                <a:cubicBezTo>
                  <a:pt x="15292" y="19225"/>
                  <a:pt x="14365" y="18105"/>
                  <a:pt x="16674" y="18105"/>
                </a:cubicBezTo>
                <a:cubicBezTo>
                  <a:pt x="16740" y="18105"/>
                  <a:pt x="16808" y="18106"/>
                  <a:pt x="16879" y="18107"/>
                </a:cubicBezTo>
                <a:lnTo>
                  <a:pt x="17046" y="18107"/>
                </a:lnTo>
                <a:cubicBezTo>
                  <a:pt x="16679" y="18441"/>
                  <a:pt x="16312" y="18775"/>
                  <a:pt x="15878" y="19108"/>
                </a:cubicBezTo>
                <a:cubicBezTo>
                  <a:pt x="15811" y="19208"/>
                  <a:pt x="15678" y="19275"/>
                  <a:pt x="15611" y="19308"/>
                </a:cubicBezTo>
                <a:cubicBezTo>
                  <a:pt x="16278" y="18975"/>
                  <a:pt x="17146" y="18641"/>
                  <a:pt x="17546" y="18541"/>
                </a:cubicBezTo>
                <a:cubicBezTo>
                  <a:pt x="17779" y="18441"/>
                  <a:pt x="18013" y="18308"/>
                  <a:pt x="18213" y="18207"/>
                </a:cubicBezTo>
                <a:lnTo>
                  <a:pt x="18213" y="18207"/>
                </a:lnTo>
                <a:cubicBezTo>
                  <a:pt x="18146" y="18775"/>
                  <a:pt x="18013" y="19408"/>
                  <a:pt x="17613" y="19408"/>
                </a:cubicBezTo>
                <a:cubicBezTo>
                  <a:pt x="17595" y="19408"/>
                  <a:pt x="17577" y="19408"/>
                  <a:pt x="17559" y="19408"/>
                </a:cubicBezTo>
                <a:cubicBezTo>
                  <a:pt x="15652" y="19408"/>
                  <a:pt x="12512" y="21166"/>
                  <a:pt x="12809" y="23645"/>
                </a:cubicBezTo>
                <a:cubicBezTo>
                  <a:pt x="12976" y="24879"/>
                  <a:pt x="13443" y="26480"/>
                  <a:pt x="12976" y="27748"/>
                </a:cubicBezTo>
                <a:cubicBezTo>
                  <a:pt x="12943" y="27914"/>
                  <a:pt x="12876" y="28248"/>
                  <a:pt x="12843" y="28481"/>
                </a:cubicBezTo>
                <a:cubicBezTo>
                  <a:pt x="13343" y="27948"/>
                  <a:pt x="14344" y="27047"/>
                  <a:pt x="14610" y="26947"/>
                </a:cubicBezTo>
                <a:cubicBezTo>
                  <a:pt x="16312" y="26413"/>
                  <a:pt x="18013" y="24879"/>
                  <a:pt x="18013" y="22978"/>
                </a:cubicBezTo>
                <a:cubicBezTo>
                  <a:pt x="18046" y="20976"/>
                  <a:pt x="17479" y="20042"/>
                  <a:pt x="18813" y="18107"/>
                </a:cubicBezTo>
                <a:cubicBezTo>
                  <a:pt x="18780" y="18074"/>
                  <a:pt x="18713" y="17974"/>
                  <a:pt x="18680" y="17907"/>
                </a:cubicBezTo>
                <a:cubicBezTo>
                  <a:pt x="19280" y="17540"/>
                  <a:pt x="19814" y="17107"/>
                  <a:pt x="20281" y="16740"/>
                </a:cubicBezTo>
                <a:cubicBezTo>
                  <a:pt x="20782" y="16306"/>
                  <a:pt x="21515" y="16206"/>
                  <a:pt x="22116" y="15872"/>
                </a:cubicBezTo>
                <a:cubicBezTo>
                  <a:pt x="23150" y="15272"/>
                  <a:pt x="24484" y="15205"/>
                  <a:pt x="25585" y="14605"/>
                </a:cubicBezTo>
                <a:cubicBezTo>
                  <a:pt x="25733" y="14546"/>
                  <a:pt x="26489" y="14011"/>
                  <a:pt x="26748" y="14011"/>
                </a:cubicBezTo>
                <a:cubicBezTo>
                  <a:pt x="26780" y="14011"/>
                  <a:pt x="26804" y="14019"/>
                  <a:pt x="26819" y="14038"/>
                </a:cubicBezTo>
                <a:cubicBezTo>
                  <a:pt x="26919" y="14138"/>
                  <a:pt x="26652" y="14905"/>
                  <a:pt x="26652" y="15039"/>
                </a:cubicBezTo>
                <a:cubicBezTo>
                  <a:pt x="26652" y="15572"/>
                  <a:pt x="26686" y="16940"/>
                  <a:pt x="26819" y="17874"/>
                </a:cubicBezTo>
                <a:cubicBezTo>
                  <a:pt x="26670" y="18351"/>
                  <a:pt x="26467" y="18829"/>
                  <a:pt x="26021" y="18829"/>
                </a:cubicBezTo>
                <a:cubicBezTo>
                  <a:pt x="25968" y="18829"/>
                  <a:pt x="25912" y="18822"/>
                  <a:pt x="25852" y="18808"/>
                </a:cubicBezTo>
                <a:cubicBezTo>
                  <a:pt x="25602" y="18745"/>
                  <a:pt x="24765" y="18301"/>
                  <a:pt x="24249" y="18301"/>
                </a:cubicBezTo>
                <a:cubicBezTo>
                  <a:pt x="24215" y="18301"/>
                  <a:pt x="24182" y="18303"/>
                  <a:pt x="24151" y="18308"/>
                </a:cubicBezTo>
                <a:cubicBezTo>
                  <a:pt x="22116" y="18674"/>
                  <a:pt x="20481" y="20142"/>
                  <a:pt x="20114" y="22310"/>
                </a:cubicBezTo>
                <a:cubicBezTo>
                  <a:pt x="19914" y="23445"/>
                  <a:pt x="19447" y="24779"/>
                  <a:pt x="18813" y="25679"/>
                </a:cubicBezTo>
                <a:cubicBezTo>
                  <a:pt x="18447" y="26280"/>
                  <a:pt x="18013" y="26947"/>
                  <a:pt x="18080" y="26947"/>
                </a:cubicBezTo>
                <a:cubicBezTo>
                  <a:pt x="19014" y="26413"/>
                  <a:pt x="19914" y="24912"/>
                  <a:pt x="21015" y="24679"/>
                </a:cubicBezTo>
                <a:cubicBezTo>
                  <a:pt x="21515" y="24612"/>
                  <a:pt x="21982" y="24345"/>
                  <a:pt x="22483" y="24178"/>
                </a:cubicBezTo>
                <a:cubicBezTo>
                  <a:pt x="24084" y="23611"/>
                  <a:pt x="24684" y="24078"/>
                  <a:pt x="25618" y="22244"/>
                </a:cubicBezTo>
                <a:cubicBezTo>
                  <a:pt x="26519" y="20442"/>
                  <a:pt x="24951" y="20309"/>
                  <a:pt x="26853" y="18574"/>
                </a:cubicBezTo>
                <a:lnTo>
                  <a:pt x="26919" y="18508"/>
                </a:lnTo>
                <a:lnTo>
                  <a:pt x="26919" y="18608"/>
                </a:lnTo>
                <a:cubicBezTo>
                  <a:pt x="27253" y="20442"/>
                  <a:pt x="28320" y="22511"/>
                  <a:pt x="27620" y="24445"/>
                </a:cubicBezTo>
                <a:cubicBezTo>
                  <a:pt x="27186" y="24679"/>
                  <a:pt x="25151" y="27147"/>
                  <a:pt x="24784" y="27481"/>
                </a:cubicBezTo>
                <a:cubicBezTo>
                  <a:pt x="24418" y="27814"/>
                  <a:pt x="23784" y="28582"/>
                  <a:pt x="23317" y="28748"/>
                </a:cubicBezTo>
                <a:cubicBezTo>
                  <a:pt x="23283" y="28759"/>
                  <a:pt x="23246" y="28764"/>
                  <a:pt x="23206" y="28764"/>
                </a:cubicBezTo>
                <a:cubicBezTo>
                  <a:pt x="22727" y="28764"/>
                  <a:pt x="21796" y="28085"/>
                  <a:pt x="21166" y="28085"/>
                </a:cubicBezTo>
                <a:cubicBezTo>
                  <a:pt x="21002" y="28085"/>
                  <a:pt x="20858" y="28132"/>
                  <a:pt x="20748" y="28248"/>
                </a:cubicBezTo>
                <a:cubicBezTo>
                  <a:pt x="19347" y="29582"/>
                  <a:pt x="18580" y="31317"/>
                  <a:pt x="17312" y="32484"/>
                </a:cubicBezTo>
                <a:cubicBezTo>
                  <a:pt x="16712" y="33018"/>
                  <a:pt x="15344" y="33151"/>
                  <a:pt x="15044" y="33452"/>
                </a:cubicBezTo>
                <a:cubicBezTo>
                  <a:pt x="15011" y="33485"/>
                  <a:pt x="16912" y="33819"/>
                  <a:pt x="17112" y="33819"/>
                </a:cubicBezTo>
                <a:cubicBezTo>
                  <a:pt x="17895" y="33882"/>
                  <a:pt x="19482" y="34080"/>
                  <a:pt x="20820" y="34080"/>
                </a:cubicBezTo>
                <a:cubicBezTo>
                  <a:pt x="21592" y="34080"/>
                  <a:pt x="22280" y="34014"/>
                  <a:pt x="22683" y="33819"/>
                </a:cubicBezTo>
                <a:cubicBezTo>
                  <a:pt x="23317" y="33518"/>
                  <a:pt x="23684" y="32985"/>
                  <a:pt x="23984" y="32418"/>
                </a:cubicBezTo>
                <a:cubicBezTo>
                  <a:pt x="24818" y="30816"/>
                  <a:pt x="23850" y="29816"/>
                  <a:pt x="24317" y="28982"/>
                </a:cubicBezTo>
                <a:cubicBezTo>
                  <a:pt x="24484" y="28682"/>
                  <a:pt x="24651" y="28481"/>
                  <a:pt x="24851" y="28281"/>
                </a:cubicBezTo>
                <a:cubicBezTo>
                  <a:pt x="25518" y="27648"/>
                  <a:pt x="26152" y="26947"/>
                  <a:pt x="26552" y="26447"/>
                </a:cubicBezTo>
                <a:cubicBezTo>
                  <a:pt x="26953" y="26080"/>
                  <a:pt x="27353" y="25679"/>
                  <a:pt x="27687" y="25346"/>
                </a:cubicBezTo>
                <a:lnTo>
                  <a:pt x="27687" y="25346"/>
                </a:lnTo>
                <a:cubicBezTo>
                  <a:pt x="27787" y="25846"/>
                  <a:pt x="27486" y="26513"/>
                  <a:pt x="27486" y="27080"/>
                </a:cubicBezTo>
                <a:cubicBezTo>
                  <a:pt x="27486" y="30316"/>
                  <a:pt x="27186" y="31117"/>
                  <a:pt x="26319" y="34152"/>
                </a:cubicBezTo>
                <a:cubicBezTo>
                  <a:pt x="26219" y="34452"/>
                  <a:pt x="25985" y="35486"/>
                  <a:pt x="25819" y="36420"/>
                </a:cubicBezTo>
                <a:cubicBezTo>
                  <a:pt x="25718" y="36621"/>
                  <a:pt x="25652" y="36821"/>
                  <a:pt x="25518" y="36954"/>
                </a:cubicBezTo>
                <a:cubicBezTo>
                  <a:pt x="25151" y="37354"/>
                  <a:pt x="23283" y="37021"/>
                  <a:pt x="23017" y="37821"/>
                </a:cubicBezTo>
                <a:cubicBezTo>
                  <a:pt x="22483" y="39690"/>
                  <a:pt x="22683" y="41591"/>
                  <a:pt x="22183" y="43192"/>
                </a:cubicBezTo>
                <a:cubicBezTo>
                  <a:pt x="21849" y="44093"/>
                  <a:pt x="20748" y="44893"/>
                  <a:pt x="20615" y="45260"/>
                </a:cubicBezTo>
                <a:cubicBezTo>
                  <a:pt x="20615" y="45263"/>
                  <a:pt x="20619" y="45265"/>
                  <a:pt x="20626" y="45265"/>
                </a:cubicBezTo>
                <a:cubicBezTo>
                  <a:pt x="20776" y="45265"/>
                  <a:pt x="22362" y="44657"/>
                  <a:pt x="22616" y="44593"/>
                </a:cubicBezTo>
                <a:cubicBezTo>
                  <a:pt x="23750" y="44059"/>
                  <a:pt x="26753" y="42825"/>
                  <a:pt x="27453" y="41791"/>
                </a:cubicBezTo>
                <a:cubicBezTo>
                  <a:pt x="27820" y="41191"/>
                  <a:pt x="27853" y="40557"/>
                  <a:pt x="27853" y="39923"/>
                </a:cubicBezTo>
                <a:cubicBezTo>
                  <a:pt x="27787" y="38122"/>
                  <a:pt x="26486" y="37755"/>
                  <a:pt x="26452" y="36787"/>
                </a:cubicBezTo>
                <a:cubicBezTo>
                  <a:pt x="26419" y="35987"/>
                  <a:pt x="26819" y="35353"/>
                  <a:pt x="26786" y="34653"/>
                </a:cubicBezTo>
                <a:cubicBezTo>
                  <a:pt x="26786" y="34552"/>
                  <a:pt x="27186" y="33819"/>
                  <a:pt x="27053" y="33719"/>
                </a:cubicBezTo>
                <a:cubicBezTo>
                  <a:pt x="27720" y="31717"/>
                  <a:pt x="28020" y="29649"/>
                  <a:pt x="28187" y="27581"/>
                </a:cubicBezTo>
                <a:cubicBezTo>
                  <a:pt x="28687" y="27914"/>
                  <a:pt x="29321" y="28415"/>
                  <a:pt x="29054" y="28882"/>
                </a:cubicBezTo>
                <a:cubicBezTo>
                  <a:pt x="28120" y="30450"/>
                  <a:pt x="28020" y="34152"/>
                  <a:pt x="30355" y="35120"/>
                </a:cubicBezTo>
                <a:cubicBezTo>
                  <a:pt x="31489" y="35587"/>
                  <a:pt x="33157" y="36054"/>
                  <a:pt x="33991" y="36988"/>
                </a:cubicBezTo>
                <a:cubicBezTo>
                  <a:pt x="34124" y="37121"/>
                  <a:pt x="34358" y="37321"/>
                  <a:pt x="34591" y="37488"/>
                </a:cubicBezTo>
                <a:cubicBezTo>
                  <a:pt x="34358" y="36787"/>
                  <a:pt x="34024" y="35453"/>
                  <a:pt x="34124" y="35220"/>
                </a:cubicBezTo>
                <a:cubicBezTo>
                  <a:pt x="34491" y="33452"/>
                  <a:pt x="33991" y="31217"/>
                  <a:pt x="32423" y="30249"/>
                </a:cubicBezTo>
                <a:cubicBezTo>
                  <a:pt x="30655" y="29182"/>
                  <a:pt x="29588" y="29182"/>
                  <a:pt x="28587" y="27114"/>
                </a:cubicBezTo>
                <a:cubicBezTo>
                  <a:pt x="28558" y="27124"/>
                  <a:pt x="28526" y="27128"/>
                  <a:pt x="28492" y="27128"/>
                </a:cubicBezTo>
                <a:cubicBezTo>
                  <a:pt x="28412" y="27128"/>
                  <a:pt x="28324" y="27104"/>
                  <a:pt x="28254" y="27080"/>
                </a:cubicBezTo>
                <a:cubicBezTo>
                  <a:pt x="28354" y="25413"/>
                  <a:pt x="28354" y="23745"/>
                  <a:pt x="28454" y="22077"/>
                </a:cubicBezTo>
                <a:cubicBezTo>
                  <a:pt x="28487" y="20643"/>
                  <a:pt x="27687" y="19275"/>
                  <a:pt x="27620" y="17874"/>
                </a:cubicBezTo>
                <a:lnTo>
                  <a:pt x="27620" y="17874"/>
                </a:lnTo>
                <a:cubicBezTo>
                  <a:pt x="28621" y="18574"/>
                  <a:pt x="29021" y="19875"/>
                  <a:pt x="29955" y="20709"/>
                </a:cubicBezTo>
                <a:cubicBezTo>
                  <a:pt x="30122" y="20876"/>
                  <a:pt x="30822" y="21110"/>
                  <a:pt x="30989" y="21376"/>
                </a:cubicBezTo>
                <a:cubicBezTo>
                  <a:pt x="31256" y="21777"/>
                  <a:pt x="31523" y="22577"/>
                  <a:pt x="31789" y="23078"/>
                </a:cubicBezTo>
                <a:cubicBezTo>
                  <a:pt x="32323" y="24012"/>
                  <a:pt x="34625" y="25746"/>
                  <a:pt x="35692" y="26080"/>
                </a:cubicBezTo>
                <a:cubicBezTo>
                  <a:pt x="35708" y="26084"/>
                  <a:pt x="35720" y="26086"/>
                  <a:pt x="35729" y="26086"/>
                </a:cubicBezTo>
                <a:cubicBezTo>
                  <a:pt x="35862" y="26086"/>
                  <a:pt x="35419" y="25666"/>
                  <a:pt x="35325" y="25479"/>
                </a:cubicBezTo>
                <a:cubicBezTo>
                  <a:pt x="34925" y="24745"/>
                  <a:pt x="34925" y="23578"/>
                  <a:pt x="34625" y="22777"/>
                </a:cubicBezTo>
                <a:cubicBezTo>
                  <a:pt x="34491" y="22477"/>
                  <a:pt x="34525" y="22144"/>
                  <a:pt x="34425" y="21843"/>
                </a:cubicBezTo>
                <a:cubicBezTo>
                  <a:pt x="34258" y="21476"/>
                  <a:pt x="33924" y="21176"/>
                  <a:pt x="33624" y="20976"/>
                </a:cubicBezTo>
                <a:cubicBezTo>
                  <a:pt x="32957" y="20442"/>
                  <a:pt x="32357" y="19909"/>
                  <a:pt x="31623" y="19475"/>
                </a:cubicBezTo>
                <a:cubicBezTo>
                  <a:pt x="30155" y="18641"/>
                  <a:pt x="28821" y="18908"/>
                  <a:pt x="28087" y="17507"/>
                </a:cubicBezTo>
                <a:cubicBezTo>
                  <a:pt x="28020" y="17440"/>
                  <a:pt x="27853" y="17207"/>
                  <a:pt x="27653" y="16973"/>
                </a:cubicBezTo>
                <a:cubicBezTo>
                  <a:pt x="27687" y="15906"/>
                  <a:pt x="27820" y="13738"/>
                  <a:pt x="27653" y="13437"/>
                </a:cubicBezTo>
                <a:cubicBezTo>
                  <a:pt x="27320" y="12870"/>
                  <a:pt x="29488" y="8867"/>
                  <a:pt x="30822" y="6399"/>
                </a:cubicBezTo>
                <a:lnTo>
                  <a:pt x="30822" y="6399"/>
                </a:lnTo>
                <a:cubicBezTo>
                  <a:pt x="30822" y="6866"/>
                  <a:pt x="30956" y="7233"/>
                  <a:pt x="30789" y="7800"/>
                </a:cubicBezTo>
                <a:cubicBezTo>
                  <a:pt x="30622" y="8334"/>
                  <a:pt x="30355" y="8534"/>
                  <a:pt x="30088" y="8934"/>
                </a:cubicBezTo>
                <a:cubicBezTo>
                  <a:pt x="29221" y="10135"/>
                  <a:pt x="29988" y="11403"/>
                  <a:pt x="30088" y="12570"/>
                </a:cubicBezTo>
                <a:cubicBezTo>
                  <a:pt x="30122" y="13604"/>
                  <a:pt x="30455" y="14772"/>
                  <a:pt x="30822" y="15772"/>
                </a:cubicBezTo>
                <a:cubicBezTo>
                  <a:pt x="30922" y="16039"/>
                  <a:pt x="30922" y="16239"/>
                  <a:pt x="30922" y="16440"/>
                </a:cubicBezTo>
                <a:cubicBezTo>
                  <a:pt x="30922" y="16440"/>
                  <a:pt x="30989" y="16740"/>
                  <a:pt x="31022" y="16873"/>
                </a:cubicBezTo>
                <a:cubicBezTo>
                  <a:pt x="31056" y="16540"/>
                  <a:pt x="31689" y="14872"/>
                  <a:pt x="31789" y="14705"/>
                </a:cubicBezTo>
                <a:cubicBezTo>
                  <a:pt x="32156" y="13404"/>
                  <a:pt x="32957" y="12203"/>
                  <a:pt x="32824" y="10769"/>
                </a:cubicBezTo>
                <a:cubicBezTo>
                  <a:pt x="32690" y="9535"/>
                  <a:pt x="31322" y="8634"/>
                  <a:pt x="31289" y="7366"/>
                </a:cubicBezTo>
                <a:cubicBezTo>
                  <a:pt x="31056" y="6799"/>
                  <a:pt x="31189" y="6466"/>
                  <a:pt x="31122" y="5965"/>
                </a:cubicBezTo>
                <a:cubicBezTo>
                  <a:pt x="31122" y="5899"/>
                  <a:pt x="31156" y="5799"/>
                  <a:pt x="31189" y="5699"/>
                </a:cubicBezTo>
                <a:cubicBezTo>
                  <a:pt x="31456" y="5232"/>
                  <a:pt x="31723" y="4731"/>
                  <a:pt x="31823" y="4564"/>
                </a:cubicBezTo>
                <a:cubicBezTo>
                  <a:pt x="32156" y="3897"/>
                  <a:pt x="34291" y="195"/>
                  <a:pt x="34058" y="28"/>
                </a:cubicBezTo>
                <a:cubicBezTo>
                  <a:pt x="34037" y="9"/>
                  <a:pt x="34015"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92075" y="-476200"/>
            <a:ext cx="3234589" cy="5510848"/>
          </a:xfrm>
          <a:custGeom>
            <a:avLst/>
            <a:gdLst/>
            <a:ahLst/>
            <a:cxnLst/>
            <a:rect l="l" t="t" r="r" b="b"/>
            <a:pathLst>
              <a:path w="123990" h="216515" extrusionOk="0">
                <a:moveTo>
                  <a:pt x="46823" y="1"/>
                </a:moveTo>
                <a:cubicBezTo>
                  <a:pt x="45837" y="1"/>
                  <a:pt x="45900" y="9291"/>
                  <a:pt x="45900" y="10527"/>
                </a:cubicBezTo>
                <a:cubicBezTo>
                  <a:pt x="45900" y="15430"/>
                  <a:pt x="45199" y="19466"/>
                  <a:pt x="43398" y="24003"/>
                </a:cubicBezTo>
                <a:cubicBezTo>
                  <a:pt x="42898" y="25304"/>
                  <a:pt x="42931" y="28473"/>
                  <a:pt x="41897" y="29507"/>
                </a:cubicBezTo>
                <a:cubicBezTo>
                  <a:pt x="41888" y="29516"/>
                  <a:pt x="41874" y="29520"/>
                  <a:pt x="41854" y="29520"/>
                </a:cubicBezTo>
                <a:cubicBezTo>
                  <a:pt x="41210" y="29520"/>
                  <a:pt x="35007" y="24924"/>
                  <a:pt x="34392" y="24503"/>
                </a:cubicBezTo>
                <a:cubicBezTo>
                  <a:pt x="33558" y="23970"/>
                  <a:pt x="34225" y="23536"/>
                  <a:pt x="33391" y="23002"/>
                </a:cubicBezTo>
                <a:cubicBezTo>
                  <a:pt x="32200" y="22203"/>
                  <a:pt x="31789" y="21933"/>
                  <a:pt x="31754" y="21933"/>
                </a:cubicBezTo>
                <a:cubicBezTo>
                  <a:pt x="31683" y="21933"/>
                  <a:pt x="33232" y="23092"/>
                  <a:pt x="32823" y="23092"/>
                </a:cubicBezTo>
                <a:cubicBezTo>
                  <a:pt x="32672" y="23092"/>
                  <a:pt x="32254" y="22934"/>
                  <a:pt x="31390" y="22502"/>
                </a:cubicBezTo>
                <a:cubicBezTo>
                  <a:pt x="30589" y="22102"/>
                  <a:pt x="29755" y="20801"/>
                  <a:pt x="28888" y="20501"/>
                </a:cubicBezTo>
                <a:cubicBezTo>
                  <a:pt x="28824" y="20475"/>
                  <a:pt x="28758" y="20465"/>
                  <a:pt x="28692" y="20465"/>
                </a:cubicBezTo>
                <a:cubicBezTo>
                  <a:pt x="28494" y="20465"/>
                  <a:pt x="28291" y="20552"/>
                  <a:pt x="28103" y="20552"/>
                </a:cubicBezTo>
                <a:cubicBezTo>
                  <a:pt x="28028" y="20552"/>
                  <a:pt x="27956" y="20539"/>
                  <a:pt x="27887" y="20501"/>
                </a:cubicBezTo>
                <a:cubicBezTo>
                  <a:pt x="21549" y="17332"/>
                  <a:pt x="15245" y="12928"/>
                  <a:pt x="9407" y="9026"/>
                </a:cubicBezTo>
                <a:cubicBezTo>
                  <a:pt x="8236" y="8236"/>
                  <a:pt x="7297" y="6416"/>
                  <a:pt x="6103" y="6416"/>
                </a:cubicBezTo>
                <a:cubicBezTo>
                  <a:pt x="5732" y="6416"/>
                  <a:pt x="5338" y="6590"/>
                  <a:pt x="4904" y="7024"/>
                </a:cubicBezTo>
                <a:cubicBezTo>
                  <a:pt x="4737" y="7191"/>
                  <a:pt x="5238" y="7358"/>
                  <a:pt x="5404" y="7525"/>
                </a:cubicBezTo>
                <a:cubicBezTo>
                  <a:pt x="5871" y="7992"/>
                  <a:pt x="6138" y="9459"/>
                  <a:pt x="6405" y="10026"/>
                </a:cubicBezTo>
                <a:cubicBezTo>
                  <a:pt x="6905" y="11027"/>
                  <a:pt x="12042" y="14696"/>
                  <a:pt x="13410" y="15530"/>
                </a:cubicBezTo>
                <a:cubicBezTo>
                  <a:pt x="14678" y="16298"/>
                  <a:pt x="15178" y="17198"/>
                  <a:pt x="16412" y="18032"/>
                </a:cubicBezTo>
                <a:cubicBezTo>
                  <a:pt x="17646" y="18866"/>
                  <a:pt x="19181" y="19300"/>
                  <a:pt x="20415" y="20034"/>
                </a:cubicBezTo>
                <a:cubicBezTo>
                  <a:pt x="23551" y="21935"/>
                  <a:pt x="26586" y="24804"/>
                  <a:pt x="29422" y="27039"/>
                </a:cubicBezTo>
                <a:cubicBezTo>
                  <a:pt x="31089" y="28373"/>
                  <a:pt x="33224" y="28940"/>
                  <a:pt x="34925" y="30041"/>
                </a:cubicBezTo>
                <a:cubicBezTo>
                  <a:pt x="36260" y="30975"/>
                  <a:pt x="37160" y="32609"/>
                  <a:pt x="38428" y="33543"/>
                </a:cubicBezTo>
                <a:cubicBezTo>
                  <a:pt x="41730" y="36012"/>
                  <a:pt x="45333" y="38947"/>
                  <a:pt x="47935" y="41549"/>
                </a:cubicBezTo>
                <a:cubicBezTo>
                  <a:pt x="48335" y="41949"/>
                  <a:pt x="49002" y="41782"/>
                  <a:pt x="49436" y="42049"/>
                </a:cubicBezTo>
                <a:cubicBezTo>
                  <a:pt x="50904" y="43017"/>
                  <a:pt x="51537" y="44151"/>
                  <a:pt x="52438" y="45051"/>
                </a:cubicBezTo>
                <a:cubicBezTo>
                  <a:pt x="53372" y="45985"/>
                  <a:pt x="54706" y="46219"/>
                  <a:pt x="55940" y="47053"/>
                </a:cubicBezTo>
                <a:cubicBezTo>
                  <a:pt x="57442" y="48054"/>
                  <a:pt x="57909" y="50055"/>
                  <a:pt x="59943" y="51056"/>
                </a:cubicBezTo>
                <a:cubicBezTo>
                  <a:pt x="60744" y="51489"/>
                  <a:pt x="62378" y="52323"/>
                  <a:pt x="62945" y="53057"/>
                </a:cubicBezTo>
                <a:cubicBezTo>
                  <a:pt x="63279" y="53491"/>
                  <a:pt x="63112" y="54158"/>
                  <a:pt x="63446" y="54558"/>
                </a:cubicBezTo>
                <a:cubicBezTo>
                  <a:pt x="64580" y="56059"/>
                  <a:pt x="66782" y="57894"/>
                  <a:pt x="67949" y="59061"/>
                </a:cubicBezTo>
                <a:cubicBezTo>
                  <a:pt x="68549" y="59662"/>
                  <a:pt x="69083" y="61196"/>
                  <a:pt x="69450" y="61563"/>
                </a:cubicBezTo>
                <a:cubicBezTo>
                  <a:pt x="69717" y="61830"/>
                  <a:pt x="77089" y="71003"/>
                  <a:pt x="77456" y="72071"/>
                </a:cubicBezTo>
                <a:cubicBezTo>
                  <a:pt x="79524" y="78242"/>
                  <a:pt x="79958" y="83746"/>
                  <a:pt x="79958" y="90551"/>
                </a:cubicBezTo>
                <a:cubicBezTo>
                  <a:pt x="79958" y="93519"/>
                  <a:pt x="79057" y="100324"/>
                  <a:pt x="79958" y="103026"/>
                </a:cubicBezTo>
                <a:cubicBezTo>
                  <a:pt x="81559" y="107696"/>
                  <a:pt x="82559" y="118170"/>
                  <a:pt x="84961" y="123007"/>
                </a:cubicBezTo>
                <a:cubicBezTo>
                  <a:pt x="85123" y="123335"/>
                  <a:pt x="85092" y="123476"/>
                  <a:pt x="84917" y="123476"/>
                </a:cubicBezTo>
                <a:cubicBezTo>
                  <a:pt x="83827" y="123476"/>
                  <a:pt x="77145" y="118004"/>
                  <a:pt x="76455" y="118004"/>
                </a:cubicBezTo>
                <a:cubicBezTo>
                  <a:pt x="75087" y="118004"/>
                  <a:pt x="71218" y="115735"/>
                  <a:pt x="70451" y="115002"/>
                </a:cubicBezTo>
                <a:cubicBezTo>
                  <a:pt x="70380" y="114931"/>
                  <a:pt x="70265" y="114905"/>
                  <a:pt x="70124" y="114905"/>
                </a:cubicBezTo>
                <a:cubicBezTo>
                  <a:pt x="69739" y="114905"/>
                  <a:pt x="69161" y="115098"/>
                  <a:pt x="68776" y="115098"/>
                </a:cubicBezTo>
                <a:cubicBezTo>
                  <a:pt x="68635" y="115098"/>
                  <a:pt x="68520" y="115072"/>
                  <a:pt x="68449" y="115002"/>
                </a:cubicBezTo>
                <a:cubicBezTo>
                  <a:pt x="67682" y="114201"/>
                  <a:pt x="66081" y="113534"/>
                  <a:pt x="64447" y="113000"/>
                </a:cubicBezTo>
                <a:cubicBezTo>
                  <a:pt x="62378" y="112266"/>
                  <a:pt x="60744" y="110765"/>
                  <a:pt x="59443" y="109498"/>
                </a:cubicBezTo>
                <a:cubicBezTo>
                  <a:pt x="58909" y="108930"/>
                  <a:pt x="57341" y="108864"/>
                  <a:pt x="56941" y="108497"/>
                </a:cubicBezTo>
                <a:cubicBezTo>
                  <a:pt x="55373" y="106896"/>
                  <a:pt x="52938" y="105995"/>
                  <a:pt x="50937" y="104494"/>
                </a:cubicBezTo>
                <a:cubicBezTo>
                  <a:pt x="50670" y="104260"/>
                  <a:pt x="50603" y="103827"/>
                  <a:pt x="50437" y="103493"/>
                </a:cubicBezTo>
                <a:cubicBezTo>
                  <a:pt x="50270" y="103326"/>
                  <a:pt x="50170" y="103093"/>
                  <a:pt x="49936" y="102993"/>
                </a:cubicBezTo>
                <a:cubicBezTo>
                  <a:pt x="45933" y="100324"/>
                  <a:pt x="45033" y="98356"/>
                  <a:pt x="42431" y="94487"/>
                </a:cubicBezTo>
                <a:cubicBezTo>
                  <a:pt x="40730" y="91885"/>
                  <a:pt x="39762" y="89817"/>
                  <a:pt x="37427" y="87482"/>
                </a:cubicBezTo>
                <a:cubicBezTo>
                  <a:pt x="36994" y="86981"/>
                  <a:pt x="37027" y="85047"/>
                  <a:pt x="36427" y="84480"/>
                </a:cubicBezTo>
                <a:cubicBezTo>
                  <a:pt x="35793" y="83818"/>
                  <a:pt x="33495" y="80721"/>
                  <a:pt x="32042" y="80721"/>
                </a:cubicBezTo>
                <a:cubicBezTo>
                  <a:pt x="31811" y="80721"/>
                  <a:pt x="31601" y="80799"/>
                  <a:pt x="31423" y="80977"/>
                </a:cubicBezTo>
                <a:cubicBezTo>
                  <a:pt x="31223" y="81177"/>
                  <a:pt x="32224" y="82078"/>
                  <a:pt x="32424" y="82478"/>
                </a:cubicBezTo>
                <a:cubicBezTo>
                  <a:pt x="32724" y="83079"/>
                  <a:pt x="31390" y="84146"/>
                  <a:pt x="32924" y="84480"/>
                </a:cubicBezTo>
                <a:cubicBezTo>
                  <a:pt x="33825" y="85747"/>
                  <a:pt x="35493" y="89216"/>
                  <a:pt x="36427" y="90484"/>
                </a:cubicBezTo>
                <a:cubicBezTo>
                  <a:pt x="37060" y="91318"/>
                  <a:pt x="37994" y="92052"/>
                  <a:pt x="38428" y="92986"/>
                </a:cubicBezTo>
                <a:cubicBezTo>
                  <a:pt x="38928" y="93986"/>
                  <a:pt x="38995" y="95554"/>
                  <a:pt x="39429" y="96488"/>
                </a:cubicBezTo>
                <a:cubicBezTo>
                  <a:pt x="39762" y="97089"/>
                  <a:pt x="41930" y="99257"/>
                  <a:pt x="41930" y="99991"/>
                </a:cubicBezTo>
                <a:cubicBezTo>
                  <a:pt x="41930" y="100007"/>
                  <a:pt x="41921" y="100015"/>
                  <a:pt x="41903" y="100015"/>
                </a:cubicBezTo>
                <a:cubicBezTo>
                  <a:pt x="41624" y="100015"/>
                  <a:pt x="39246" y="98148"/>
                  <a:pt x="36927" y="96989"/>
                </a:cubicBezTo>
                <a:cubicBezTo>
                  <a:pt x="32090" y="94554"/>
                  <a:pt x="27554" y="91551"/>
                  <a:pt x="22984" y="88483"/>
                </a:cubicBezTo>
                <a:cubicBezTo>
                  <a:pt x="21583" y="87549"/>
                  <a:pt x="20415" y="87549"/>
                  <a:pt x="18981" y="86981"/>
                </a:cubicBezTo>
                <a:cubicBezTo>
                  <a:pt x="18180" y="86681"/>
                  <a:pt x="17747" y="85714"/>
                  <a:pt x="16979" y="85480"/>
                </a:cubicBezTo>
                <a:cubicBezTo>
                  <a:pt x="11909" y="83746"/>
                  <a:pt x="9674" y="82545"/>
                  <a:pt x="6972" y="78475"/>
                </a:cubicBezTo>
                <a:cubicBezTo>
                  <a:pt x="5831" y="76764"/>
                  <a:pt x="3618" y="71470"/>
                  <a:pt x="1520" y="71470"/>
                </a:cubicBezTo>
                <a:cubicBezTo>
                  <a:pt x="1164" y="71470"/>
                  <a:pt x="811" y="71622"/>
                  <a:pt x="468" y="71971"/>
                </a:cubicBezTo>
                <a:cubicBezTo>
                  <a:pt x="1" y="72471"/>
                  <a:pt x="6972" y="82178"/>
                  <a:pt x="6972" y="82478"/>
                </a:cubicBezTo>
                <a:cubicBezTo>
                  <a:pt x="6972" y="84380"/>
                  <a:pt x="11309" y="85647"/>
                  <a:pt x="12976" y="86481"/>
                </a:cubicBezTo>
                <a:cubicBezTo>
                  <a:pt x="15712" y="87849"/>
                  <a:pt x="17847" y="90150"/>
                  <a:pt x="20482" y="91485"/>
                </a:cubicBezTo>
                <a:cubicBezTo>
                  <a:pt x="20982" y="91718"/>
                  <a:pt x="21983" y="91718"/>
                  <a:pt x="22483" y="91985"/>
                </a:cubicBezTo>
                <a:cubicBezTo>
                  <a:pt x="23084" y="92319"/>
                  <a:pt x="23384" y="93052"/>
                  <a:pt x="23984" y="93486"/>
                </a:cubicBezTo>
                <a:cubicBezTo>
                  <a:pt x="25152" y="94353"/>
                  <a:pt x="26753" y="94687"/>
                  <a:pt x="27987" y="95488"/>
                </a:cubicBezTo>
                <a:cubicBezTo>
                  <a:pt x="29055" y="96188"/>
                  <a:pt x="29922" y="97222"/>
                  <a:pt x="30989" y="97989"/>
                </a:cubicBezTo>
                <a:cubicBezTo>
                  <a:pt x="36226" y="101925"/>
                  <a:pt x="43365" y="102392"/>
                  <a:pt x="47935" y="106996"/>
                </a:cubicBezTo>
                <a:cubicBezTo>
                  <a:pt x="48769" y="107830"/>
                  <a:pt x="51404" y="108930"/>
                  <a:pt x="52438" y="109498"/>
                </a:cubicBezTo>
                <a:cubicBezTo>
                  <a:pt x="54740" y="110598"/>
                  <a:pt x="56007" y="113234"/>
                  <a:pt x="58442" y="114501"/>
                </a:cubicBezTo>
                <a:cubicBezTo>
                  <a:pt x="60744" y="115669"/>
                  <a:pt x="63179" y="116436"/>
                  <a:pt x="65447" y="118004"/>
                </a:cubicBezTo>
                <a:cubicBezTo>
                  <a:pt x="69350" y="120606"/>
                  <a:pt x="73720" y="123774"/>
                  <a:pt x="76922" y="127010"/>
                </a:cubicBezTo>
                <a:cubicBezTo>
                  <a:pt x="78223" y="128278"/>
                  <a:pt x="78957" y="130546"/>
                  <a:pt x="79924" y="132014"/>
                </a:cubicBezTo>
                <a:cubicBezTo>
                  <a:pt x="81726" y="134716"/>
                  <a:pt x="83927" y="137351"/>
                  <a:pt x="85929" y="140019"/>
                </a:cubicBezTo>
                <a:cubicBezTo>
                  <a:pt x="88264" y="143088"/>
                  <a:pt x="89564" y="148526"/>
                  <a:pt x="90932" y="151961"/>
                </a:cubicBezTo>
                <a:cubicBezTo>
                  <a:pt x="91966" y="154563"/>
                  <a:pt x="93067" y="163203"/>
                  <a:pt x="93934" y="164937"/>
                </a:cubicBezTo>
                <a:cubicBezTo>
                  <a:pt x="93955" y="164973"/>
                  <a:pt x="93987" y="164985"/>
                  <a:pt x="94024" y="164985"/>
                </a:cubicBezTo>
                <a:cubicBezTo>
                  <a:pt x="94126" y="164985"/>
                  <a:pt x="94271" y="164889"/>
                  <a:pt x="94361" y="164889"/>
                </a:cubicBezTo>
                <a:cubicBezTo>
                  <a:pt x="94395" y="164889"/>
                  <a:pt x="94421" y="164902"/>
                  <a:pt x="94435" y="164937"/>
                </a:cubicBezTo>
                <a:cubicBezTo>
                  <a:pt x="94935" y="165938"/>
                  <a:pt x="95469" y="169574"/>
                  <a:pt x="95936" y="170942"/>
                </a:cubicBezTo>
                <a:cubicBezTo>
                  <a:pt x="96136" y="171575"/>
                  <a:pt x="95736" y="172309"/>
                  <a:pt x="95936" y="172943"/>
                </a:cubicBezTo>
                <a:cubicBezTo>
                  <a:pt x="99305" y="183050"/>
                  <a:pt x="95435" y="193458"/>
                  <a:pt x="98938" y="203932"/>
                </a:cubicBezTo>
                <a:cubicBezTo>
                  <a:pt x="99438" y="205433"/>
                  <a:pt x="99638" y="215607"/>
                  <a:pt x="100439" y="216407"/>
                </a:cubicBezTo>
                <a:cubicBezTo>
                  <a:pt x="100513" y="216482"/>
                  <a:pt x="100702" y="216515"/>
                  <a:pt x="100982" y="216515"/>
                </a:cubicBezTo>
                <a:cubicBezTo>
                  <a:pt x="103222" y="216515"/>
                  <a:pt x="111258" y="214406"/>
                  <a:pt x="112414" y="214406"/>
                </a:cubicBezTo>
                <a:cubicBezTo>
                  <a:pt x="114349" y="214406"/>
                  <a:pt x="117707" y="214940"/>
                  <a:pt x="120462" y="214940"/>
                </a:cubicBezTo>
                <a:cubicBezTo>
                  <a:pt x="121839" y="214940"/>
                  <a:pt x="123066" y="214806"/>
                  <a:pt x="123889" y="214406"/>
                </a:cubicBezTo>
                <a:cubicBezTo>
                  <a:pt x="123989" y="214306"/>
                  <a:pt x="122388" y="208502"/>
                  <a:pt x="122388" y="205900"/>
                </a:cubicBezTo>
                <a:cubicBezTo>
                  <a:pt x="122388" y="202464"/>
                  <a:pt x="121054" y="199662"/>
                  <a:pt x="120387" y="196393"/>
                </a:cubicBezTo>
                <a:cubicBezTo>
                  <a:pt x="118785" y="188588"/>
                  <a:pt x="117951" y="180382"/>
                  <a:pt x="116384" y="172409"/>
                </a:cubicBezTo>
                <a:cubicBezTo>
                  <a:pt x="115216" y="166605"/>
                  <a:pt x="113748" y="160467"/>
                  <a:pt x="112381" y="154930"/>
                </a:cubicBezTo>
                <a:cubicBezTo>
                  <a:pt x="112114" y="153963"/>
                  <a:pt x="112548" y="152929"/>
                  <a:pt x="112381" y="151928"/>
                </a:cubicBezTo>
                <a:cubicBezTo>
                  <a:pt x="111880" y="148959"/>
                  <a:pt x="111280" y="145690"/>
                  <a:pt x="110379" y="142921"/>
                </a:cubicBezTo>
                <a:cubicBezTo>
                  <a:pt x="110112" y="142188"/>
                  <a:pt x="110613" y="141187"/>
                  <a:pt x="110379" y="140420"/>
                </a:cubicBezTo>
                <a:cubicBezTo>
                  <a:pt x="109012" y="136383"/>
                  <a:pt x="107210" y="131947"/>
                  <a:pt x="105876" y="127944"/>
                </a:cubicBezTo>
                <a:cubicBezTo>
                  <a:pt x="104709" y="124442"/>
                  <a:pt x="106543" y="120038"/>
                  <a:pt x="105376" y="116503"/>
                </a:cubicBezTo>
                <a:cubicBezTo>
                  <a:pt x="104942" y="115235"/>
                  <a:pt x="103675" y="107263"/>
                  <a:pt x="103374" y="106996"/>
                </a:cubicBezTo>
                <a:cubicBezTo>
                  <a:pt x="103349" y="106970"/>
                  <a:pt x="103317" y="106961"/>
                  <a:pt x="103282" y="106961"/>
                </a:cubicBezTo>
                <a:cubicBezTo>
                  <a:pt x="103176" y="106961"/>
                  <a:pt x="103040" y="107048"/>
                  <a:pt x="102952" y="107048"/>
                </a:cubicBezTo>
                <a:cubicBezTo>
                  <a:pt x="102917" y="107048"/>
                  <a:pt x="102889" y="107034"/>
                  <a:pt x="102874" y="106996"/>
                </a:cubicBezTo>
                <a:cubicBezTo>
                  <a:pt x="102440" y="106195"/>
                  <a:pt x="103274" y="104761"/>
                  <a:pt x="102874" y="103994"/>
                </a:cubicBezTo>
                <a:cubicBezTo>
                  <a:pt x="101673" y="101525"/>
                  <a:pt x="101173" y="98823"/>
                  <a:pt x="100372" y="96488"/>
                </a:cubicBezTo>
                <a:cubicBezTo>
                  <a:pt x="99238" y="93153"/>
                  <a:pt x="101873" y="83512"/>
                  <a:pt x="101873" y="79509"/>
                </a:cubicBezTo>
                <a:cubicBezTo>
                  <a:pt x="101873" y="79042"/>
                  <a:pt x="101573" y="76808"/>
                  <a:pt x="101873" y="76507"/>
                </a:cubicBezTo>
                <a:cubicBezTo>
                  <a:pt x="102741" y="75640"/>
                  <a:pt x="103141" y="74206"/>
                  <a:pt x="103875" y="73505"/>
                </a:cubicBezTo>
                <a:cubicBezTo>
                  <a:pt x="104075" y="73338"/>
                  <a:pt x="103675" y="57594"/>
                  <a:pt x="104375" y="55526"/>
                </a:cubicBezTo>
                <a:cubicBezTo>
                  <a:pt x="105576" y="51890"/>
                  <a:pt x="106243" y="48320"/>
                  <a:pt x="107878" y="45018"/>
                </a:cubicBezTo>
                <a:cubicBezTo>
                  <a:pt x="108411" y="43951"/>
                  <a:pt x="109379" y="43017"/>
                  <a:pt x="109879" y="42016"/>
                </a:cubicBezTo>
                <a:cubicBezTo>
                  <a:pt x="110579" y="40548"/>
                  <a:pt x="110379" y="38480"/>
                  <a:pt x="110880" y="37012"/>
                </a:cubicBezTo>
                <a:cubicBezTo>
                  <a:pt x="111614" y="34777"/>
                  <a:pt x="112347" y="33276"/>
                  <a:pt x="112881" y="31008"/>
                </a:cubicBezTo>
                <a:cubicBezTo>
                  <a:pt x="113148" y="29941"/>
                  <a:pt x="113949" y="29874"/>
                  <a:pt x="114382" y="29007"/>
                </a:cubicBezTo>
                <a:cubicBezTo>
                  <a:pt x="115249" y="27272"/>
                  <a:pt x="116117" y="25537"/>
                  <a:pt x="116884" y="24003"/>
                </a:cubicBezTo>
                <a:cubicBezTo>
                  <a:pt x="117851" y="22035"/>
                  <a:pt x="113882" y="20534"/>
                  <a:pt x="112881" y="20000"/>
                </a:cubicBezTo>
                <a:cubicBezTo>
                  <a:pt x="110446" y="23202"/>
                  <a:pt x="110946" y="25337"/>
                  <a:pt x="109412" y="28540"/>
                </a:cubicBezTo>
                <a:cubicBezTo>
                  <a:pt x="108912" y="29574"/>
                  <a:pt x="107777" y="30474"/>
                  <a:pt x="107411" y="31542"/>
                </a:cubicBezTo>
                <a:cubicBezTo>
                  <a:pt x="106643" y="33843"/>
                  <a:pt x="106743" y="37713"/>
                  <a:pt x="104909" y="39547"/>
                </a:cubicBezTo>
                <a:cubicBezTo>
                  <a:pt x="104907" y="39550"/>
                  <a:pt x="104905" y="39551"/>
                  <a:pt x="104902" y="39551"/>
                </a:cubicBezTo>
                <a:cubicBezTo>
                  <a:pt x="104749" y="39551"/>
                  <a:pt x="103908" y="35373"/>
                  <a:pt x="103908" y="35044"/>
                </a:cubicBezTo>
                <a:cubicBezTo>
                  <a:pt x="103908" y="33677"/>
                  <a:pt x="102574" y="27372"/>
                  <a:pt x="101907" y="26038"/>
                </a:cubicBezTo>
                <a:cubicBezTo>
                  <a:pt x="101473" y="25204"/>
                  <a:pt x="101239" y="25771"/>
                  <a:pt x="100906" y="25037"/>
                </a:cubicBezTo>
                <a:cubicBezTo>
                  <a:pt x="100733" y="24720"/>
                  <a:pt x="99291" y="22885"/>
                  <a:pt x="98643" y="22885"/>
                </a:cubicBezTo>
                <a:cubicBezTo>
                  <a:pt x="98541" y="22885"/>
                  <a:pt x="98459" y="22931"/>
                  <a:pt x="98404" y="23036"/>
                </a:cubicBezTo>
                <a:cubicBezTo>
                  <a:pt x="98071" y="23770"/>
                  <a:pt x="99605" y="31342"/>
                  <a:pt x="99905" y="32042"/>
                </a:cubicBezTo>
                <a:cubicBezTo>
                  <a:pt x="100406" y="33210"/>
                  <a:pt x="100406" y="45985"/>
                  <a:pt x="99905" y="47520"/>
                </a:cubicBezTo>
                <a:cubicBezTo>
                  <a:pt x="99638" y="48287"/>
                  <a:pt x="98538" y="50389"/>
                  <a:pt x="97904" y="51022"/>
                </a:cubicBezTo>
                <a:cubicBezTo>
                  <a:pt x="96269" y="52657"/>
                  <a:pt x="95269" y="50822"/>
                  <a:pt x="93401" y="54525"/>
                </a:cubicBezTo>
                <a:cubicBezTo>
                  <a:pt x="93067" y="55192"/>
                  <a:pt x="92266" y="59028"/>
                  <a:pt x="91899" y="59028"/>
                </a:cubicBezTo>
                <a:cubicBezTo>
                  <a:pt x="91699" y="59028"/>
                  <a:pt x="90632" y="50222"/>
                  <a:pt x="90398" y="49021"/>
                </a:cubicBezTo>
                <a:cubicBezTo>
                  <a:pt x="90065" y="47453"/>
                  <a:pt x="90765" y="45619"/>
                  <a:pt x="90398" y="44017"/>
                </a:cubicBezTo>
                <a:cubicBezTo>
                  <a:pt x="88197" y="35144"/>
                  <a:pt x="88430" y="25171"/>
                  <a:pt x="84394" y="17031"/>
                </a:cubicBezTo>
                <a:cubicBezTo>
                  <a:pt x="83694" y="15597"/>
                  <a:pt x="83727" y="13829"/>
                  <a:pt x="82893" y="12528"/>
                </a:cubicBezTo>
                <a:cubicBezTo>
                  <a:pt x="81769" y="10842"/>
                  <a:pt x="81023" y="7095"/>
                  <a:pt x="78502" y="7095"/>
                </a:cubicBezTo>
                <a:cubicBezTo>
                  <a:pt x="78031" y="7095"/>
                  <a:pt x="77498" y="7225"/>
                  <a:pt x="76889" y="7525"/>
                </a:cubicBezTo>
                <a:cubicBezTo>
                  <a:pt x="76422" y="7791"/>
                  <a:pt x="75755" y="7658"/>
                  <a:pt x="75388" y="8025"/>
                </a:cubicBezTo>
                <a:cubicBezTo>
                  <a:pt x="74020" y="9426"/>
                  <a:pt x="78590" y="27606"/>
                  <a:pt x="79391" y="30007"/>
                </a:cubicBezTo>
                <a:cubicBezTo>
                  <a:pt x="79924" y="31642"/>
                  <a:pt x="79124" y="33843"/>
                  <a:pt x="79391" y="35511"/>
                </a:cubicBezTo>
                <a:cubicBezTo>
                  <a:pt x="80291" y="41782"/>
                  <a:pt x="80258" y="48721"/>
                  <a:pt x="79391" y="54992"/>
                </a:cubicBezTo>
                <a:cubicBezTo>
                  <a:pt x="79224" y="56226"/>
                  <a:pt x="79691" y="57794"/>
                  <a:pt x="79391" y="58995"/>
                </a:cubicBezTo>
                <a:cubicBezTo>
                  <a:pt x="79190" y="59829"/>
                  <a:pt x="79290" y="62164"/>
                  <a:pt x="78890" y="62998"/>
                </a:cubicBezTo>
                <a:cubicBezTo>
                  <a:pt x="78888" y="63001"/>
                  <a:pt x="78885" y="63003"/>
                  <a:pt x="78880" y="63003"/>
                </a:cubicBezTo>
                <a:cubicBezTo>
                  <a:pt x="78666" y="63003"/>
                  <a:pt x="75714" y="59148"/>
                  <a:pt x="75388" y="58494"/>
                </a:cubicBezTo>
                <a:cubicBezTo>
                  <a:pt x="74087" y="55893"/>
                  <a:pt x="71585" y="53891"/>
                  <a:pt x="70384" y="51489"/>
                </a:cubicBezTo>
                <a:cubicBezTo>
                  <a:pt x="68616" y="47987"/>
                  <a:pt x="64213" y="46386"/>
                  <a:pt x="60377" y="44484"/>
                </a:cubicBezTo>
                <a:cubicBezTo>
                  <a:pt x="55707" y="42149"/>
                  <a:pt x="50070" y="36679"/>
                  <a:pt x="46400" y="33009"/>
                </a:cubicBezTo>
                <a:cubicBezTo>
                  <a:pt x="46400" y="33009"/>
                  <a:pt x="47001" y="28773"/>
                  <a:pt x="47401" y="27506"/>
                </a:cubicBezTo>
                <a:cubicBezTo>
                  <a:pt x="49503" y="21201"/>
                  <a:pt x="53005" y="9459"/>
                  <a:pt x="48402" y="2521"/>
                </a:cubicBezTo>
                <a:cubicBezTo>
                  <a:pt x="48035" y="1954"/>
                  <a:pt x="47534" y="319"/>
                  <a:pt x="46901" y="19"/>
                </a:cubicBezTo>
                <a:cubicBezTo>
                  <a:pt x="46874" y="7"/>
                  <a:pt x="46848" y="1"/>
                  <a:pt x="46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51578" y="-1945395"/>
            <a:ext cx="2220296" cy="2939509"/>
          </a:xfrm>
          <a:custGeom>
            <a:avLst/>
            <a:gdLst/>
            <a:ahLst/>
            <a:cxnLst/>
            <a:rect l="l" t="t" r="r" b="b"/>
            <a:pathLst>
              <a:path w="81960" h="115490" extrusionOk="0">
                <a:moveTo>
                  <a:pt x="78957" y="1"/>
                </a:moveTo>
                <a:cubicBezTo>
                  <a:pt x="78957" y="1"/>
                  <a:pt x="78957" y="61211"/>
                  <a:pt x="64680" y="94735"/>
                </a:cubicBezTo>
                <a:cubicBezTo>
                  <a:pt x="59089" y="107821"/>
                  <a:pt x="52240" y="112942"/>
                  <a:pt x="45218" y="112942"/>
                </a:cubicBezTo>
                <a:cubicBezTo>
                  <a:pt x="34267" y="112942"/>
                  <a:pt x="22894" y="100488"/>
                  <a:pt x="15212" y="86363"/>
                </a:cubicBezTo>
                <a:cubicBezTo>
                  <a:pt x="2669" y="63179"/>
                  <a:pt x="6138" y="3870"/>
                  <a:pt x="6138" y="3870"/>
                </a:cubicBezTo>
                <a:lnTo>
                  <a:pt x="3470" y="668"/>
                </a:lnTo>
                <a:lnTo>
                  <a:pt x="3470" y="668"/>
                </a:lnTo>
                <a:cubicBezTo>
                  <a:pt x="3470" y="669"/>
                  <a:pt x="1" y="34192"/>
                  <a:pt x="5204" y="61878"/>
                </a:cubicBezTo>
                <a:cubicBezTo>
                  <a:pt x="9705" y="85979"/>
                  <a:pt x="21814" y="115490"/>
                  <a:pt x="42896" y="115490"/>
                </a:cubicBezTo>
                <a:cubicBezTo>
                  <a:pt x="46032" y="115490"/>
                  <a:pt x="49367" y="114837"/>
                  <a:pt x="52905" y="113415"/>
                </a:cubicBezTo>
                <a:cubicBezTo>
                  <a:pt x="80258" y="102441"/>
                  <a:pt x="81959" y="5171"/>
                  <a:pt x="81559" y="2603"/>
                </a:cubicBezTo>
                <a:cubicBezTo>
                  <a:pt x="81125" y="1"/>
                  <a:pt x="78957" y="1"/>
                  <a:pt x="78957" y="1"/>
                </a:cubicBezTo>
                <a:close/>
              </a:path>
            </a:pathLst>
          </a:custGeom>
          <a:solidFill>
            <a:srgbClr val="0513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17035" y="853846"/>
            <a:ext cx="779867" cy="1039226"/>
          </a:xfrm>
          <a:custGeom>
            <a:avLst/>
            <a:gdLst/>
            <a:ahLst/>
            <a:cxnLst/>
            <a:rect l="l" t="t" r="r" b="b"/>
            <a:pathLst>
              <a:path w="28788" h="40830" extrusionOk="0">
                <a:moveTo>
                  <a:pt x="27520" y="19581"/>
                </a:moveTo>
                <a:cubicBezTo>
                  <a:pt x="27716" y="19712"/>
                  <a:pt x="27898" y="19829"/>
                  <a:pt x="28001" y="19829"/>
                </a:cubicBezTo>
                <a:cubicBezTo>
                  <a:pt x="28055" y="19829"/>
                  <a:pt x="28087" y="19796"/>
                  <a:pt x="28087" y="19715"/>
                </a:cubicBezTo>
                <a:cubicBezTo>
                  <a:pt x="28087" y="19615"/>
                  <a:pt x="27854" y="19615"/>
                  <a:pt x="27520" y="19581"/>
                </a:cubicBezTo>
                <a:close/>
                <a:moveTo>
                  <a:pt x="9474" y="1"/>
                </a:moveTo>
                <a:cubicBezTo>
                  <a:pt x="8774" y="1"/>
                  <a:pt x="10408" y="3270"/>
                  <a:pt x="10141" y="4304"/>
                </a:cubicBezTo>
                <a:cubicBezTo>
                  <a:pt x="10408" y="4904"/>
                  <a:pt x="10742" y="5438"/>
                  <a:pt x="10908" y="6072"/>
                </a:cubicBezTo>
                <a:cubicBezTo>
                  <a:pt x="10942" y="6305"/>
                  <a:pt x="11009" y="6505"/>
                  <a:pt x="11075" y="6739"/>
                </a:cubicBezTo>
                <a:cubicBezTo>
                  <a:pt x="10408" y="7072"/>
                  <a:pt x="8640" y="8073"/>
                  <a:pt x="8073" y="8073"/>
                </a:cubicBezTo>
                <a:cubicBezTo>
                  <a:pt x="7473" y="8073"/>
                  <a:pt x="6806" y="7406"/>
                  <a:pt x="6172" y="7172"/>
                </a:cubicBezTo>
                <a:cubicBezTo>
                  <a:pt x="5776" y="7037"/>
                  <a:pt x="5396" y="6974"/>
                  <a:pt x="5034" y="6974"/>
                </a:cubicBezTo>
                <a:cubicBezTo>
                  <a:pt x="2186" y="6974"/>
                  <a:pt x="401" y="10825"/>
                  <a:pt x="401" y="13310"/>
                </a:cubicBezTo>
                <a:cubicBezTo>
                  <a:pt x="401" y="13911"/>
                  <a:pt x="1" y="16246"/>
                  <a:pt x="401" y="16612"/>
                </a:cubicBezTo>
                <a:cubicBezTo>
                  <a:pt x="434" y="16612"/>
                  <a:pt x="801" y="16079"/>
                  <a:pt x="835" y="15945"/>
                </a:cubicBezTo>
                <a:cubicBezTo>
                  <a:pt x="1101" y="15145"/>
                  <a:pt x="2102" y="14511"/>
                  <a:pt x="2803" y="14211"/>
                </a:cubicBezTo>
                <a:cubicBezTo>
                  <a:pt x="3903" y="13644"/>
                  <a:pt x="6105" y="14211"/>
                  <a:pt x="7306" y="12977"/>
                </a:cubicBezTo>
                <a:cubicBezTo>
                  <a:pt x="8006" y="12243"/>
                  <a:pt x="7740" y="11309"/>
                  <a:pt x="7840" y="10441"/>
                </a:cubicBezTo>
                <a:cubicBezTo>
                  <a:pt x="8106" y="8507"/>
                  <a:pt x="9674" y="8240"/>
                  <a:pt x="11242" y="7339"/>
                </a:cubicBezTo>
                <a:cubicBezTo>
                  <a:pt x="11642" y="9174"/>
                  <a:pt x="11876" y="11008"/>
                  <a:pt x="12376" y="12810"/>
                </a:cubicBezTo>
                <a:cubicBezTo>
                  <a:pt x="12176" y="13010"/>
                  <a:pt x="12009" y="13310"/>
                  <a:pt x="11943" y="13343"/>
                </a:cubicBezTo>
                <a:cubicBezTo>
                  <a:pt x="11142" y="13744"/>
                  <a:pt x="10708" y="14511"/>
                  <a:pt x="9841" y="14978"/>
                </a:cubicBezTo>
                <a:cubicBezTo>
                  <a:pt x="9637" y="15077"/>
                  <a:pt x="9427" y="15112"/>
                  <a:pt x="9207" y="15112"/>
                </a:cubicBezTo>
                <a:cubicBezTo>
                  <a:pt x="8673" y="15112"/>
                  <a:pt x="8078" y="14906"/>
                  <a:pt x="7349" y="14906"/>
                </a:cubicBezTo>
                <a:cubicBezTo>
                  <a:pt x="6858" y="14906"/>
                  <a:pt x="6307" y="14999"/>
                  <a:pt x="5671" y="15312"/>
                </a:cubicBezTo>
                <a:cubicBezTo>
                  <a:pt x="4971" y="15645"/>
                  <a:pt x="4304" y="16112"/>
                  <a:pt x="3937" y="16846"/>
                </a:cubicBezTo>
                <a:cubicBezTo>
                  <a:pt x="3203" y="18180"/>
                  <a:pt x="3703" y="22150"/>
                  <a:pt x="3803" y="23651"/>
                </a:cubicBezTo>
                <a:cubicBezTo>
                  <a:pt x="3836" y="23947"/>
                  <a:pt x="4193" y="26187"/>
                  <a:pt x="4267" y="26187"/>
                </a:cubicBezTo>
                <a:cubicBezTo>
                  <a:pt x="4268" y="26187"/>
                  <a:pt x="4269" y="26187"/>
                  <a:pt x="4270" y="26186"/>
                </a:cubicBezTo>
                <a:cubicBezTo>
                  <a:pt x="4637" y="25819"/>
                  <a:pt x="4804" y="24118"/>
                  <a:pt x="5471" y="23451"/>
                </a:cubicBezTo>
                <a:cubicBezTo>
                  <a:pt x="6939" y="21983"/>
                  <a:pt x="9040" y="21082"/>
                  <a:pt x="10708" y="19414"/>
                </a:cubicBezTo>
                <a:cubicBezTo>
                  <a:pt x="11442" y="18681"/>
                  <a:pt x="9974" y="16913"/>
                  <a:pt x="10175" y="16246"/>
                </a:cubicBezTo>
                <a:cubicBezTo>
                  <a:pt x="10408" y="15678"/>
                  <a:pt x="11309" y="14945"/>
                  <a:pt x="11742" y="14478"/>
                </a:cubicBezTo>
                <a:cubicBezTo>
                  <a:pt x="12009" y="14177"/>
                  <a:pt x="12309" y="13844"/>
                  <a:pt x="12610" y="13577"/>
                </a:cubicBezTo>
                <a:cubicBezTo>
                  <a:pt x="12610" y="13644"/>
                  <a:pt x="12643" y="13677"/>
                  <a:pt x="12643" y="13744"/>
                </a:cubicBezTo>
                <a:cubicBezTo>
                  <a:pt x="13277" y="15612"/>
                  <a:pt x="13911" y="17446"/>
                  <a:pt x="14478" y="19281"/>
                </a:cubicBezTo>
                <a:cubicBezTo>
                  <a:pt x="13944" y="20315"/>
                  <a:pt x="13344" y="21649"/>
                  <a:pt x="12576" y="22083"/>
                </a:cubicBezTo>
                <a:cubicBezTo>
                  <a:pt x="12428" y="22149"/>
                  <a:pt x="12255" y="22172"/>
                  <a:pt x="12069" y="22172"/>
                </a:cubicBezTo>
                <a:cubicBezTo>
                  <a:pt x="11631" y="22172"/>
                  <a:pt x="11122" y="22044"/>
                  <a:pt x="10693" y="22044"/>
                </a:cubicBezTo>
                <a:cubicBezTo>
                  <a:pt x="10568" y="22044"/>
                  <a:pt x="10449" y="22055"/>
                  <a:pt x="10341" y="22083"/>
                </a:cubicBezTo>
                <a:cubicBezTo>
                  <a:pt x="7740" y="22683"/>
                  <a:pt x="7606" y="25486"/>
                  <a:pt x="7606" y="27654"/>
                </a:cubicBezTo>
                <a:cubicBezTo>
                  <a:pt x="7606" y="28654"/>
                  <a:pt x="7606" y="29622"/>
                  <a:pt x="7406" y="30489"/>
                </a:cubicBezTo>
                <a:cubicBezTo>
                  <a:pt x="7291" y="30891"/>
                  <a:pt x="6880" y="31911"/>
                  <a:pt x="6895" y="31911"/>
                </a:cubicBezTo>
                <a:cubicBezTo>
                  <a:pt x="6897" y="31911"/>
                  <a:pt x="6911" y="31884"/>
                  <a:pt x="6939" y="31823"/>
                </a:cubicBezTo>
                <a:cubicBezTo>
                  <a:pt x="8140" y="29455"/>
                  <a:pt x="10975" y="28988"/>
                  <a:pt x="12510" y="26920"/>
                </a:cubicBezTo>
                <a:cubicBezTo>
                  <a:pt x="13477" y="25619"/>
                  <a:pt x="12610" y="24418"/>
                  <a:pt x="13077" y="23084"/>
                </a:cubicBezTo>
                <a:cubicBezTo>
                  <a:pt x="13477" y="21850"/>
                  <a:pt x="14678" y="20982"/>
                  <a:pt x="14611" y="19748"/>
                </a:cubicBezTo>
                <a:lnTo>
                  <a:pt x="14611" y="19748"/>
                </a:lnTo>
                <a:lnTo>
                  <a:pt x="16246" y="24618"/>
                </a:lnTo>
                <a:cubicBezTo>
                  <a:pt x="15945" y="25152"/>
                  <a:pt x="15979" y="25619"/>
                  <a:pt x="15578" y="26153"/>
                </a:cubicBezTo>
                <a:cubicBezTo>
                  <a:pt x="15045" y="27654"/>
                  <a:pt x="13177" y="28254"/>
                  <a:pt x="12610" y="29655"/>
                </a:cubicBezTo>
                <a:cubicBezTo>
                  <a:pt x="11943" y="31256"/>
                  <a:pt x="12476" y="32958"/>
                  <a:pt x="12476" y="34592"/>
                </a:cubicBezTo>
                <a:cubicBezTo>
                  <a:pt x="12476" y="34792"/>
                  <a:pt x="12643" y="36927"/>
                  <a:pt x="12610" y="37327"/>
                </a:cubicBezTo>
                <a:cubicBezTo>
                  <a:pt x="12676" y="37227"/>
                  <a:pt x="12910" y="36894"/>
                  <a:pt x="12910" y="36894"/>
                </a:cubicBezTo>
                <a:cubicBezTo>
                  <a:pt x="12977" y="36627"/>
                  <a:pt x="13077" y="36393"/>
                  <a:pt x="13210" y="36126"/>
                </a:cubicBezTo>
                <a:cubicBezTo>
                  <a:pt x="13977" y="35092"/>
                  <a:pt x="14778" y="33825"/>
                  <a:pt x="15178" y="32624"/>
                </a:cubicBezTo>
                <a:cubicBezTo>
                  <a:pt x="15645" y="31223"/>
                  <a:pt x="16979" y="30055"/>
                  <a:pt x="16412" y="28321"/>
                </a:cubicBezTo>
                <a:cubicBezTo>
                  <a:pt x="16179" y="27787"/>
                  <a:pt x="15945" y="27454"/>
                  <a:pt x="15945" y="26786"/>
                </a:cubicBezTo>
                <a:cubicBezTo>
                  <a:pt x="15945" y="26086"/>
                  <a:pt x="16246" y="25719"/>
                  <a:pt x="16346" y="25219"/>
                </a:cubicBezTo>
                <a:cubicBezTo>
                  <a:pt x="16779" y="26553"/>
                  <a:pt x="17246" y="27821"/>
                  <a:pt x="17647" y="29121"/>
                </a:cubicBezTo>
                <a:cubicBezTo>
                  <a:pt x="17713" y="29288"/>
                  <a:pt x="18080" y="30489"/>
                  <a:pt x="18380" y="31590"/>
                </a:cubicBezTo>
                <a:cubicBezTo>
                  <a:pt x="18180" y="32557"/>
                  <a:pt x="17647" y="33425"/>
                  <a:pt x="17647" y="34592"/>
                </a:cubicBezTo>
                <a:cubicBezTo>
                  <a:pt x="17647" y="34892"/>
                  <a:pt x="17547" y="35393"/>
                  <a:pt x="17647" y="35659"/>
                </a:cubicBezTo>
                <a:cubicBezTo>
                  <a:pt x="17980" y="36593"/>
                  <a:pt x="20349" y="39262"/>
                  <a:pt x="21082" y="39963"/>
                </a:cubicBezTo>
                <a:cubicBezTo>
                  <a:pt x="21182" y="40096"/>
                  <a:pt x="21516" y="40830"/>
                  <a:pt x="21750" y="40830"/>
                </a:cubicBezTo>
                <a:cubicBezTo>
                  <a:pt x="21850" y="40830"/>
                  <a:pt x="21316" y="37828"/>
                  <a:pt x="21349" y="37361"/>
                </a:cubicBezTo>
                <a:cubicBezTo>
                  <a:pt x="22016" y="34759"/>
                  <a:pt x="21783" y="33291"/>
                  <a:pt x="19948" y="31456"/>
                </a:cubicBezTo>
                <a:cubicBezTo>
                  <a:pt x="19515" y="31023"/>
                  <a:pt x="19314" y="30623"/>
                  <a:pt x="18747" y="30489"/>
                </a:cubicBezTo>
                <a:cubicBezTo>
                  <a:pt x="18014" y="28654"/>
                  <a:pt x="17113" y="26620"/>
                  <a:pt x="16979" y="25319"/>
                </a:cubicBezTo>
                <a:lnTo>
                  <a:pt x="16979" y="25319"/>
                </a:lnTo>
                <a:cubicBezTo>
                  <a:pt x="17346" y="25852"/>
                  <a:pt x="17747" y="26420"/>
                  <a:pt x="18180" y="26853"/>
                </a:cubicBezTo>
                <a:lnTo>
                  <a:pt x="18447" y="27120"/>
                </a:lnTo>
                <a:cubicBezTo>
                  <a:pt x="18747" y="29455"/>
                  <a:pt x="20682" y="30756"/>
                  <a:pt x="22917" y="31123"/>
                </a:cubicBezTo>
                <a:cubicBezTo>
                  <a:pt x="23351" y="31190"/>
                  <a:pt x="24085" y="31356"/>
                  <a:pt x="24451" y="31590"/>
                </a:cubicBezTo>
                <a:lnTo>
                  <a:pt x="24785" y="31590"/>
                </a:lnTo>
                <a:cubicBezTo>
                  <a:pt x="24685" y="31523"/>
                  <a:pt x="24185" y="31090"/>
                  <a:pt x="24151" y="31023"/>
                </a:cubicBezTo>
                <a:cubicBezTo>
                  <a:pt x="23618" y="30489"/>
                  <a:pt x="23251" y="30089"/>
                  <a:pt x="22750" y="29422"/>
                </a:cubicBezTo>
                <a:cubicBezTo>
                  <a:pt x="21683" y="27954"/>
                  <a:pt x="20515" y="26786"/>
                  <a:pt x="18747" y="26653"/>
                </a:cubicBezTo>
                <a:cubicBezTo>
                  <a:pt x="18280" y="26086"/>
                  <a:pt x="17913" y="25452"/>
                  <a:pt x="17613" y="24918"/>
                </a:cubicBezTo>
                <a:cubicBezTo>
                  <a:pt x="17413" y="24485"/>
                  <a:pt x="17013" y="24118"/>
                  <a:pt x="16746" y="23818"/>
                </a:cubicBezTo>
                <a:cubicBezTo>
                  <a:pt x="16512" y="23150"/>
                  <a:pt x="16179" y="22350"/>
                  <a:pt x="15912" y="21616"/>
                </a:cubicBezTo>
                <a:lnTo>
                  <a:pt x="15912" y="21616"/>
                </a:lnTo>
                <a:cubicBezTo>
                  <a:pt x="17513" y="22016"/>
                  <a:pt x="18481" y="23517"/>
                  <a:pt x="19948" y="24285"/>
                </a:cubicBezTo>
                <a:cubicBezTo>
                  <a:pt x="20182" y="24451"/>
                  <a:pt x="21116" y="24485"/>
                  <a:pt x="21349" y="24752"/>
                </a:cubicBezTo>
                <a:cubicBezTo>
                  <a:pt x="21783" y="25152"/>
                  <a:pt x="22417" y="25986"/>
                  <a:pt x="22917" y="26486"/>
                </a:cubicBezTo>
                <a:cubicBezTo>
                  <a:pt x="23818" y="27454"/>
                  <a:pt x="27153" y="28688"/>
                  <a:pt x="28488" y="28688"/>
                </a:cubicBezTo>
                <a:cubicBezTo>
                  <a:pt x="28788" y="28688"/>
                  <a:pt x="28021" y="28354"/>
                  <a:pt x="27821" y="28154"/>
                </a:cubicBezTo>
                <a:cubicBezTo>
                  <a:pt x="27087" y="27420"/>
                  <a:pt x="26753" y="26086"/>
                  <a:pt x="26086" y="25185"/>
                </a:cubicBezTo>
                <a:cubicBezTo>
                  <a:pt x="25852" y="24918"/>
                  <a:pt x="25752" y="24485"/>
                  <a:pt x="25519" y="24185"/>
                </a:cubicBezTo>
                <a:cubicBezTo>
                  <a:pt x="25252" y="23818"/>
                  <a:pt x="24752" y="23617"/>
                  <a:pt x="24318" y="23451"/>
                </a:cubicBezTo>
                <a:cubicBezTo>
                  <a:pt x="23351" y="23084"/>
                  <a:pt x="22517" y="22617"/>
                  <a:pt x="21483" y="22350"/>
                </a:cubicBezTo>
                <a:cubicBezTo>
                  <a:pt x="19481" y="21850"/>
                  <a:pt x="17980" y="22617"/>
                  <a:pt x="16646" y="21282"/>
                </a:cubicBezTo>
                <a:cubicBezTo>
                  <a:pt x="16512" y="21116"/>
                  <a:pt x="15745" y="20515"/>
                  <a:pt x="15412" y="20415"/>
                </a:cubicBezTo>
                <a:cubicBezTo>
                  <a:pt x="15178" y="19982"/>
                  <a:pt x="15078" y="19581"/>
                  <a:pt x="14978" y="19348"/>
                </a:cubicBezTo>
                <a:cubicBezTo>
                  <a:pt x="14578" y="18114"/>
                  <a:pt x="14111" y="16846"/>
                  <a:pt x="13744" y="15578"/>
                </a:cubicBezTo>
                <a:lnTo>
                  <a:pt x="13744" y="15578"/>
                </a:lnTo>
                <a:cubicBezTo>
                  <a:pt x="16312" y="16179"/>
                  <a:pt x="16646" y="17446"/>
                  <a:pt x="18347" y="19148"/>
                </a:cubicBezTo>
                <a:cubicBezTo>
                  <a:pt x="19239" y="20021"/>
                  <a:pt x="20478" y="20398"/>
                  <a:pt x="21739" y="20398"/>
                </a:cubicBezTo>
                <a:cubicBezTo>
                  <a:pt x="22790" y="20398"/>
                  <a:pt x="23857" y="20136"/>
                  <a:pt x="24752" y="19681"/>
                </a:cubicBezTo>
                <a:cubicBezTo>
                  <a:pt x="24898" y="19577"/>
                  <a:pt x="25617" y="19525"/>
                  <a:pt x="26356" y="19525"/>
                </a:cubicBezTo>
                <a:cubicBezTo>
                  <a:pt x="26799" y="19525"/>
                  <a:pt x="27249" y="19544"/>
                  <a:pt x="27587" y="19581"/>
                </a:cubicBezTo>
                <a:cubicBezTo>
                  <a:pt x="27320" y="19348"/>
                  <a:pt x="27020" y="19114"/>
                  <a:pt x="26820" y="19014"/>
                </a:cubicBezTo>
                <a:cubicBezTo>
                  <a:pt x="25419" y="18347"/>
                  <a:pt x="24451" y="16512"/>
                  <a:pt x="23517" y="15312"/>
                </a:cubicBezTo>
                <a:cubicBezTo>
                  <a:pt x="22758" y="14289"/>
                  <a:pt x="21568" y="13890"/>
                  <a:pt x="20322" y="13890"/>
                </a:cubicBezTo>
                <a:cubicBezTo>
                  <a:pt x="18560" y="13890"/>
                  <a:pt x="16683" y="14688"/>
                  <a:pt x="15745" y="15645"/>
                </a:cubicBezTo>
                <a:cubicBezTo>
                  <a:pt x="15643" y="15748"/>
                  <a:pt x="15520" y="15791"/>
                  <a:pt x="15384" y="15791"/>
                </a:cubicBezTo>
                <a:cubicBezTo>
                  <a:pt x="14727" y="15791"/>
                  <a:pt x="13776" y="14771"/>
                  <a:pt x="13444" y="14578"/>
                </a:cubicBezTo>
                <a:cubicBezTo>
                  <a:pt x="13310" y="14144"/>
                  <a:pt x="13177" y="13677"/>
                  <a:pt x="13077" y="13243"/>
                </a:cubicBezTo>
                <a:lnTo>
                  <a:pt x="13177" y="13110"/>
                </a:lnTo>
                <a:cubicBezTo>
                  <a:pt x="13077" y="12943"/>
                  <a:pt x="13010" y="12776"/>
                  <a:pt x="12910" y="12610"/>
                </a:cubicBezTo>
                <a:cubicBezTo>
                  <a:pt x="12843" y="12309"/>
                  <a:pt x="12776" y="12076"/>
                  <a:pt x="12676" y="11776"/>
                </a:cubicBezTo>
                <a:cubicBezTo>
                  <a:pt x="12476" y="10842"/>
                  <a:pt x="12610" y="9674"/>
                  <a:pt x="12510" y="8740"/>
                </a:cubicBezTo>
                <a:lnTo>
                  <a:pt x="12510" y="8740"/>
                </a:lnTo>
                <a:cubicBezTo>
                  <a:pt x="12676" y="8807"/>
                  <a:pt x="12810" y="8907"/>
                  <a:pt x="12977" y="8940"/>
                </a:cubicBezTo>
                <a:cubicBezTo>
                  <a:pt x="16079" y="9674"/>
                  <a:pt x="14444" y="10775"/>
                  <a:pt x="16479" y="12109"/>
                </a:cubicBezTo>
                <a:cubicBezTo>
                  <a:pt x="17357" y="12680"/>
                  <a:pt x="17932" y="12868"/>
                  <a:pt x="18452" y="12868"/>
                </a:cubicBezTo>
                <a:cubicBezTo>
                  <a:pt x="19178" y="12868"/>
                  <a:pt x="19797" y="12504"/>
                  <a:pt x="20982" y="12309"/>
                </a:cubicBezTo>
                <a:cubicBezTo>
                  <a:pt x="21649" y="12176"/>
                  <a:pt x="22283" y="12176"/>
                  <a:pt x="22850" y="11976"/>
                </a:cubicBezTo>
                <a:cubicBezTo>
                  <a:pt x="23078" y="11896"/>
                  <a:pt x="23320" y="11863"/>
                  <a:pt x="23570" y="11863"/>
                </a:cubicBezTo>
                <a:cubicBezTo>
                  <a:pt x="24787" y="11863"/>
                  <a:pt x="26219" y="12643"/>
                  <a:pt x="27354" y="12643"/>
                </a:cubicBezTo>
                <a:cubicBezTo>
                  <a:pt x="27454" y="12643"/>
                  <a:pt x="26586" y="12143"/>
                  <a:pt x="25819" y="11776"/>
                </a:cubicBezTo>
                <a:cubicBezTo>
                  <a:pt x="24518" y="11142"/>
                  <a:pt x="23284" y="10008"/>
                  <a:pt x="22417" y="8940"/>
                </a:cubicBezTo>
                <a:cubicBezTo>
                  <a:pt x="21229" y="7443"/>
                  <a:pt x="19533" y="6725"/>
                  <a:pt x="17787" y="6725"/>
                </a:cubicBezTo>
                <a:cubicBezTo>
                  <a:pt x="17082" y="6725"/>
                  <a:pt x="16369" y="6842"/>
                  <a:pt x="15679" y="7072"/>
                </a:cubicBezTo>
                <a:cubicBezTo>
                  <a:pt x="15111" y="7272"/>
                  <a:pt x="14444" y="8307"/>
                  <a:pt x="14144" y="8607"/>
                </a:cubicBezTo>
                <a:cubicBezTo>
                  <a:pt x="14007" y="8752"/>
                  <a:pt x="13859" y="8812"/>
                  <a:pt x="13705" y="8812"/>
                </a:cubicBezTo>
                <a:cubicBezTo>
                  <a:pt x="13259" y="8812"/>
                  <a:pt x="12764" y="8311"/>
                  <a:pt x="12343" y="7940"/>
                </a:cubicBezTo>
                <a:lnTo>
                  <a:pt x="12243" y="7673"/>
                </a:lnTo>
                <a:cubicBezTo>
                  <a:pt x="11943" y="7106"/>
                  <a:pt x="11242" y="6172"/>
                  <a:pt x="11242" y="5404"/>
                </a:cubicBezTo>
                <a:cubicBezTo>
                  <a:pt x="11242" y="4771"/>
                  <a:pt x="9641" y="1"/>
                  <a:pt x="9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369607" y="-799447"/>
            <a:ext cx="1137699" cy="1037317"/>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806406" y="-957125"/>
            <a:ext cx="957740" cy="130327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579013" y="-795807"/>
            <a:ext cx="1285014" cy="1075139"/>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217986" y="-185354"/>
            <a:ext cx="1285908" cy="1075037"/>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3954" y="-800897"/>
            <a:ext cx="1021158" cy="1186952"/>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17929" y="134558"/>
            <a:ext cx="1148562" cy="1113267"/>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460414" y="-871375"/>
            <a:ext cx="1188303" cy="1079135"/>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399975" y="-758443"/>
            <a:ext cx="780788" cy="103668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785385" y="-883364"/>
            <a:ext cx="978653" cy="80043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760734" y="-856078"/>
            <a:ext cx="1738663" cy="678004"/>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txBox="1">
            <a:spLocks noGrp="1"/>
          </p:cNvSpPr>
          <p:nvPr>
            <p:ph type="ctrTitle"/>
          </p:nvPr>
        </p:nvSpPr>
        <p:spPr>
          <a:xfrm>
            <a:off x="1569600" y="819825"/>
            <a:ext cx="6004800" cy="2180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5300">
                <a:solidFill>
                  <a:schemeClr val="dk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5" name="Google Shape;45;p2"/>
          <p:cNvSpPr txBox="1">
            <a:spLocks noGrp="1"/>
          </p:cNvSpPr>
          <p:nvPr>
            <p:ph type="subTitle" idx="1"/>
          </p:nvPr>
        </p:nvSpPr>
        <p:spPr>
          <a:xfrm>
            <a:off x="2369600" y="3154913"/>
            <a:ext cx="4230600" cy="393600"/>
          </a:xfrm>
          <a:prstGeom prst="rect">
            <a:avLst/>
          </a:prstGeom>
          <a:solidFill>
            <a:schemeClr val="l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6"/>
        <p:cNvGrpSpPr/>
        <p:nvPr/>
      </p:nvGrpSpPr>
      <p:grpSpPr>
        <a:xfrm>
          <a:off x="0" y="0"/>
          <a:ext cx="0" cy="0"/>
          <a:chOff x="0" y="0"/>
          <a:chExt cx="0" cy="0"/>
        </a:xfrm>
      </p:grpSpPr>
      <p:sp>
        <p:nvSpPr>
          <p:cNvPr id="197" name="Google Shape;197;p11"/>
          <p:cNvSpPr/>
          <p:nvPr/>
        </p:nvSpPr>
        <p:spPr>
          <a:xfrm>
            <a:off x="-808265" y="179966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746645" y="5032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11"/>
          <p:cNvGrpSpPr/>
          <p:nvPr/>
        </p:nvGrpSpPr>
        <p:grpSpPr>
          <a:xfrm>
            <a:off x="-533388" y="-180041"/>
            <a:ext cx="2377500" cy="4023226"/>
            <a:chOff x="6185513" y="-156062"/>
            <a:chExt cx="2194075" cy="3951700"/>
          </a:xfrm>
        </p:grpSpPr>
        <p:sp>
          <p:nvSpPr>
            <p:cNvPr id="200" name="Google Shape;200;p11"/>
            <p:cNvSpPr/>
            <p:nvPr/>
          </p:nvSpPr>
          <p:spPr>
            <a:xfrm>
              <a:off x="6934363" y="-61662"/>
              <a:ext cx="1445225" cy="3857300"/>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6185513" y="-156062"/>
              <a:ext cx="1148325" cy="1813575"/>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1"/>
          <p:cNvSpPr/>
          <p:nvPr/>
        </p:nvSpPr>
        <p:spPr>
          <a:xfrm>
            <a:off x="5617292" y="1164596"/>
            <a:ext cx="4248064" cy="439641"/>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410474" y="3329930"/>
            <a:ext cx="9316821" cy="3334379"/>
          </a:xfrm>
          <a:custGeom>
            <a:avLst/>
            <a:gdLst/>
            <a:ahLst/>
            <a:cxnLst/>
            <a:rect l="l" t="t" r="r" b="b"/>
            <a:pathLst>
              <a:path w="331471" h="131004" extrusionOk="0">
                <a:moveTo>
                  <a:pt x="49490" y="0"/>
                </a:moveTo>
                <a:cubicBezTo>
                  <a:pt x="43453" y="0"/>
                  <a:pt x="36388" y="6046"/>
                  <a:pt x="31857" y="7752"/>
                </a:cubicBezTo>
                <a:cubicBezTo>
                  <a:pt x="25586" y="10087"/>
                  <a:pt x="18047" y="11388"/>
                  <a:pt x="11376" y="12255"/>
                </a:cubicBezTo>
                <a:cubicBezTo>
                  <a:pt x="8798" y="12613"/>
                  <a:pt x="6278" y="12814"/>
                  <a:pt x="3728" y="12814"/>
                </a:cubicBezTo>
                <a:cubicBezTo>
                  <a:pt x="2945" y="12814"/>
                  <a:pt x="2160" y="12795"/>
                  <a:pt x="1369" y="12756"/>
                </a:cubicBezTo>
                <a:lnTo>
                  <a:pt x="1369" y="12756"/>
                </a:lnTo>
                <a:cubicBezTo>
                  <a:pt x="3237" y="20194"/>
                  <a:pt x="2636" y="28000"/>
                  <a:pt x="2002" y="36373"/>
                </a:cubicBezTo>
                <a:cubicBezTo>
                  <a:pt x="1335" y="43511"/>
                  <a:pt x="2303" y="50716"/>
                  <a:pt x="1502" y="57855"/>
                </a:cubicBezTo>
                <a:cubicBezTo>
                  <a:pt x="201" y="69296"/>
                  <a:pt x="2336" y="81238"/>
                  <a:pt x="1502" y="92780"/>
                </a:cubicBezTo>
                <a:cubicBezTo>
                  <a:pt x="1135" y="97750"/>
                  <a:pt x="1" y="103754"/>
                  <a:pt x="1002" y="108758"/>
                </a:cubicBezTo>
                <a:cubicBezTo>
                  <a:pt x="1502" y="111293"/>
                  <a:pt x="3003" y="113661"/>
                  <a:pt x="3503" y="116263"/>
                </a:cubicBezTo>
                <a:cubicBezTo>
                  <a:pt x="3704" y="117331"/>
                  <a:pt x="3203" y="118965"/>
                  <a:pt x="4004" y="119766"/>
                </a:cubicBezTo>
                <a:cubicBezTo>
                  <a:pt x="4346" y="120108"/>
                  <a:pt x="5013" y="120246"/>
                  <a:pt x="5877" y="120246"/>
                </a:cubicBezTo>
                <a:cubicBezTo>
                  <a:pt x="9395" y="120246"/>
                  <a:pt x="16168" y="117952"/>
                  <a:pt x="17480" y="117764"/>
                </a:cubicBezTo>
                <a:cubicBezTo>
                  <a:pt x="25364" y="116636"/>
                  <a:pt x="33371" y="116204"/>
                  <a:pt x="41426" y="116204"/>
                </a:cubicBezTo>
                <a:cubicBezTo>
                  <a:pt x="57430" y="116204"/>
                  <a:pt x="73621" y="117912"/>
                  <a:pt x="89398" y="119265"/>
                </a:cubicBezTo>
                <a:cubicBezTo>
                  <a:pt x="105376" y="120633"/>
                  <a:pt x="121388" y="122167"/>
                  <a:pt x="137332" y="123268"/>
                </a:cubicBezTo>
                <a:cubicBezTo>
                  <a:pt x="166787" y="125236"/>
                  <a:pt x="196308" y="126337"/>
                  <a:pt x="225729" y="128272"/>
                </a:cubicBezTo>
                <a:cubicBezTo>
                  <a:pt x="240980" y="129266"/>
                  <a:pt x="256976" y="131003"/>
                  <a:pt x="272813" y="131003"/>
                </a:cubicBezTo>
                <a:cubicBezTo>
                  <a:pt x="286212" y="131003"/>
                  <a:pt x="299497" y="129760"/>
                  <a:pt x="312124" y="125770"/>
                </a:cubicBezTo>
                <a:cubicBezTo>
                  <a:pt x="314459" y="125003"/>
                  <a:pt x="327135" y="121167"/>
                  <a:pt x="328102" y="118265"/>
                </a:cubicBezTo>
                <a:cubicBezTo>
                  <a:pt x="331471" y="108124"/>
                  <a:pt x="328302" y="79570"/>
                  <a:pt x="327602" y="68295"/>
                </a:cubicBezTo>
                <a:cubicBezTo>
                  <a:pt x="326968" y="58188"/>
                  <a:pt x="326267" y="48715"/>
                  <a:pt x="324599" y="38841"/>
                </a:cubicBezTo>
                <a:cubicBezTo>
                  <a:pt x="324466" y="38174"/>
                  <a:pt x="324933" y="36506"/>
                  <a:pt x="324599" y="35839"/>
                </a:cubicBezTo>
                <a:cubicBezTo>
                  <a:pt x="323298" y="33237"/>
                  <a:pt x="299215" y="31736"/>
                  <a:pt x="295612" y="30835"/>
                </a:cubicBezTo>
                <a:cubicBezTo>
                  <a:pt x="291909" y="29901"/>
                  <a:pt x="287906" y="30001"/>
                  <a:pt x="284170" y="29334"/>
                </a:cubicBezTo>
                <a:cubicBezTo>
                  <a:pt x="269693" y="26666"/>
                  <a:pt x="254082" y="23930"/>
                  <a:pt x="240206" y="19327"/>
                </a:cubicBezTo>
                <a:cubicBezTo>
                  <a:pt x="236403" y="18059"/>
                  <a:pt x="232867" y="16025"/>
                  <a:pt x="229198" y="14824"/>
                </a:cubicBezTo>
                <a:cubicBezTo>
                  <a:pt x="226629" y="13923"/>
                  <a:pt x="223160" y="14023"/>
                  <a:pt x="220692" y="12822"/>
                </a:cubicBezTo>
                <a:cubicBezTo>
                  <a:pt x="219024" y="11988"/>
                  <a:pt x="217656" y="10487"/>
                  <a:pt x="215688" y="9820"/>
                </a:cubicBezTo>
                <a:cubicBezTo>
                  <a:pt x="215008" y="9591"/>
                  <a:pt x="214334" y="9502"/>
                  <a:pt x="213667" y="9502"/>
                </a:cubicBezTo>
                <a:cubicBezTo>
                  <a:pt x="211343" y="9502"/>
                  <a:pt x="209095" y="10580"/>
                  <a:pt x="206896" y="10580"/>
                </a:cubicBezTo>
                <a:cubicBezTo>
                  <a:pt x="206321" y="10580"/>
                  <a:pt x="205749" y="10506"/>
                  <a:pt x="205181" y="10321"/>
                </a:cubicBezTo>
                <a:cubicBezTo>
                  <a:pt x="202627" y="9479"/>
                  <a:pt x="199600" y="7031"/>
                  <a:pt x="196459" y="7031"/>
                </a:cubicBezTo>
                <a:cubicBezTo>
                  <a:pt x="195867" y="7031"/>
                  <a:pt x="195271" y="7117"/>
                  <a:pt x="194673" y="7318"/>
                </a:cubicBezTo>
                <a:cubicBezTo>
                  <a:pt x="182598" y="11321"/>
                  <a:pt x="170589" y="17192"/>
                  <a:pt x="158748" y="22262"/>
                </a:cubicBezTo>
                <a:cubicBezTo>
                  <a:pt x="155879" y="23497"/>
                  <a:pt x="152310" y="22996"/>
                  <a:pt x="149741" y="24264"/>
                </a:cubicBezTo>
                <a:cubicBezTo>
                  <a:pt x="146937" y="25710"/>
                  <a:pt x="140974" y="30002"/>
                  <a:pt x="136796" y="30002"/>
                </a:cubicBezTo>
                <a:cubicBezTo>
                  <a:pt x="136251" y="30002"/>
                  <a:pt x="135737" y="29929"/>
                  <a:pt x="135264" y="29768"/>
                </a:cubicBezTo>
                <a:cubicBezTo>
                  <a:pt x="133195" y="29075"/>
                  <a:pt x="131113" y="28866"/>
                  <a:pt x="129006" y="28866"/>
                </a:cubicBezTo>
                <a:cubicBezTo>
                  <a:pt x="125789" y="28866"/>
                  <a:pt x="122514" y="29354"/>
                  <a:pt x="119138" y="29354"/>
                </a:cubicBezTo>
                <a:cubicBezTo>
                  <a:pt x="116741" y="29354"/>
                  <a:pt x="114294" y="29108"/>
                  <a:pt x="111781" y="28267"/>
                </a:cubicBezTo>
                <a:cubicBezTo>
                  <a:pt x="107811" y="26933"/>
                  <a:pt x="89365" y="19827"/>
                  <a:pt x="86796" y="17259"/>
                </a:cubicBezTo>
                <a:cubicBezTo>
                  <a:pt x="85529" y="15925"/>
                  <a:pt x="76255" y="9720"/>
                  <a:pt x="74354" y="8753"/>
                </a:cubicBezTo>
                <a:cubicBezTo>
                  <a:pt x="71185" y="7185"/>
                  <a:pt x="65581" y="7152"/>
                  <a:pt x="63846" y="6251"/>
                </a:cubicBezTo>
                <a:cubicBezTo>
                  <a:pt x="59910" y="4316"/>
                  <a:pt x="57042" y="2849"/>
                  <a:pt x="52839" y="747"/>
                </a:cubicBezTo>
                <a:cubicBezTo>
                  <a:pt x="51778" y="225"/>
                  <a:pt x="50653" y="0"/>
                  <a:pt x="49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564222" y="4166921"/>
            <a:ext cx="9422758" cy="2670400"/>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8039977" y="206207"/>
            <a:ext cx="1388931" cy="4133333"/>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rgbClr val="3A5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688808" y="408885"/>
            <a:ext cx="614510" cy="861669"/>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8668899" y="1195266"/>
            <a:ext cx="855800" cy="2581393"/>
          </a:xfrm>
          <a:custGeom>
            <a:avLst/>
            <a:gdLst/>
            <a:ahLst/>
            <a:cxnLst/>
            <a:rect l="l" t="t" r="r" b="b"/>
            <a:pathLst>
              <a:path w="31591" h="101420" extrusionOk="0">
                <a:moveTo>
                  <a:pt x="19989" y="0"/>
                </a:moveTo>
                <a:cubicBezTo>
                  <a:pt x="19939" y="0"/>
                  <a:pt x="19892" y="21"/>
                  <a:pt x="19848" y="63"/>
                </a:cubicBezTo>
                <a:cubicBezTo>
                  <a:pt x="19315" y="630"/>
                  <a:pt x="20349" y="5400"/>
                  <a:pt x="19848" y="6401"/>
                </a:cubicBezTo>
                <a:cubicBezTo>
                  <a:pt x="19715" y="6668"/>
                  <a:pt x="19248" y="7702"/>
                  <a:pt x="19148" y="7835"/>
                </a:cubicBezTo>
                <a:cubicBezTo>
                  <a:pt x="18614" y="8369"/>
                  <a:pt x="17180" y="7802"/>
                  <a:pt x="17714" y="9970"/>
                </a:cubicBezTo>
                <a:cubicBezTo>
                  <a:pt x="17513" y="10570"/>
                  <a:pt x="18314" y="10637"/>
                  <a:pt x="18414" y="11004"/>
                </a:cubicBezTo>
                <a:cubicBezTo>
                  <a:pt x="18548" y="11338"/>
                  <a:pt x="18314" y="14306"/>
                  <a:pt x="18081" y="14540"/>
                </a:cubicBezTo>
                <a:cubicBezTo>
                  <a:pt x="17941" y="14683"/>
                  <a:pt x="17797" y="14745"/>
                  <a:pt x="17647" y="14745"/>
                </a:cubicBezTo>
                <a:cubicBezTo>
                  <a:pt x="16630" y="14745"/>
                  <a:pt x="15408" y="11846"/>
                  <a:pt x="14329" y="11846"/>
                </a:cubicBezTo>
                <a:cubicBezTo>
                  <a:pt x="14164" y="11846"/>
                  <a:pt x="14002" y="11914"/>
                  <a:pt x="13844" y="12072"/>
                </a:cubicBezTo>
                <a:cubicBezTo>
                  <a:pt x="12143" y="13806"/>
                  <a:pt x="15579" y="15074"/>
                  <a:pt x="15579" y="16341"/>
                </a:cubicBezTo>
                <a:cubicBezTo>
                  <a:pt x="15579" y="19644"/>
                  <a:pt x="14211" y="18009"/>
                  <a:pt x="13477" y="19177"/>
                </a:cubicBezTo>
                <a:cubicBezTo>
                  <a:pt x="13477" y="19177"/>
                  <a:pt x="13044" y="20211"/>
                  <a:pt x="12777" y="20211"/>
                </a:cubicBezTo>
                <a:cubicBezTo>
                  <a:pt x="12343" y="20211"/>
                  <a:pt x="11176" y="19177"/>
                  <a:pt x="10642" y="19177"/>
                </a:cubicBezTo>
                <a:cubicBezTo>
                  <a:pt x="10508" y="19177"/>
                  <a:pt x="10642" y="19410"/>
                  <a:pt x="10642" y="19510"/>
                </a:cubicBezTo>
                <a:cubicBezTo>
                  <a:pt x="10642" y="21512"/>
                  <a:pt x="11442" y="21712"/>
                  <a:pt x="12376" y="22679"/>
                </a:cubicBezTo>
                <a:cubicBezTo>
                  <a:pt x="12428" y="22705"/>
                  <a:pt x="13028" y="23475"/>
                  <a:pt x="13305" y="23698"/>
                </a:cubicBezTo>
                <a:lnTo>
                  <a:pt x="13305" y="23698"/>
                </a:lnTo>
                <a:cubicBezTo>
                  <a:pt x="12594" y="23704"/>
                  <a:pt x="9374" y="24047"/>
                  <a:pt x="8841" y="24047"/>
                </a:cubicBezTo>
                <a:cubicBezTo>
                  <a:pt x="8540" y="24047"/>
                  <a:pt x="8173" y="24414"/>
                  <a:pt x="8507" y="24747"/>
                </a:cubicBezTo>
                <a:cubicBezTo>
                  <a:pt x="9174" y="25414"/>
                  <a:pt x="10642" y="24747"/>
                  <a:pt x="11342" y="25481"/>
                </a:cubicBezTo>
                <a:cubicBezTo>
                  <a:pt x="12009" y="26115"/>
                  <a:pt x="7173" y="26248"/>
                  <a:pt x="8507" y="27583"/>
                </a:cubicBezTo>
                <a:cubicBezTo>
                  <a:pt x="9141" y="28216"/>
                  <a:pt x="10475" y="29217"/>
                  <a:pt x="10975" y="29717"/>
                </a:cubicBezTo>
                <a:cubicBezTo>
                  <a:pt x="11676" y="30418"/>
                  <a:pt x="11009" y="30518"/>
                  <a:pt x="11309" y="31118"/>
                </a:cubicBezTo>
                <a:cubicBezTo>
                  <a:pt x="12019" y="32519"/>
                  <a:pt x="11495" y="32956"/>
                  <a:pt x="10562" y="32956"/>
                </a:cubicBezTo>
                <a:cubicBezTo>
                  <a:pt x="9962" y="32956"/>
                  <a:pt x="9192" y="32775"/>
                  <a:pt x="8474" y="32553"/>
                </a:cubicBezTo>
                <a:cubicBezTo>
                  <a:pt x="8335" y="32504"/>
                  <a:pt x="8206" y="32481"/>
                  <a:pt x="8088" y="32481"/>
                </a:cubicBezTo>
                <a:cubicBezTo>
                  <a:pt x="6762" y="32481"/>
                  <a:pt x="6706" y="35354"/>
                  <a:pt x="6706" y="36089"/>
                </a:cubicBezTo>
                <a:cubicBezTo>
                  <a:pt x="6706" y="36425"/>
                  <a:pt x="6969" y="36509"/>
                  <a:pt x="7338" y="36509"/>
                </a:cubicBezTo>
                <a:cubicBezTo>
                  <a:pt x="7707" y="36509"/>
                  <a:pt x="8181" y="36425"/>
                  <a:pt x="8603" y="36425"/>
                </a:cubicBezTo>
                <a:cubicBezTo>
                  <a:pt x="9015" y="36425"/>
                  <a:pt x="9377" y="36505"/>
                  <a:pt x="9541" y="36823"/>
                </a:cubicBezTo>
                <a:cubicBezTo>
                  <a:pt x="10008" y="37690"/>
                  <a:pt x="7606" y="38157"/>
                  <a:pt x="8140" y="39258"/>
                </a:cubicBezTo>
                <a:cubicBezTo>
                  <a:pt x="8290" y="39566"/>
                  <a:pt x="8371" y="39657"/>
                  <a:pt x="8429" y="39657"/>
                </a:cubicBezTo>
                <a:cubicBezTo>
                  <a:pt x="8513" y="39657"/>
                  <a:pt x="8548" y="39467"/>
                  <a:pt x="8670" y="39467"/>
                </a:cubicBezTo>
                <a:cubicBezTo>
                  <a:pt x="8765" y="39467"/>
                  <a:pt x="8911" y="39582"/>
                  <a:pt x="9174" y="39991"/>
                </a:cubicBezTo>
                <a:cubicBezTo>
                  <a:pt x="9541" y="40559"/>
                  <a:pt x="9608" y="41526"/>
                  <a:pt x="9875" y="42093"/>
                </a:cubicBezTo>
                <a:cubicBezTo>
                  <a:pt x="9941" y="42193"/>
                  <a:pt x="11109" y="43694"/>
                  <a:pt x="10608" y="43861"/>
                </a:cubicBezTo>
                <a:cubicBezTo>
                  <a:pt x="10369" y="43939"/>
                  <a:pt x="10145" y="43971"/>
                  <a:pt x="9932" y="43971"/>
                </a:cubicBezTo>
                <a:cubicBezTo>
                  <a:pt x="8865" y="43971"/>
                  <a:pt x="8068" y="43160"/>
                  <a:pt x="7039" y="43160"/>
                </a:cubicBezTo>
                <a:cubicBezTo>
                  <a:pt x="6839" y="43160"/>
                  <a:pt x="7773" y="45028"/>
                  <a:pt x="7773" y="46329"/>
                </a:cubicBezTo>
                <a:cubicBezTo>
                  <a:pt x="7773" y="46763"/>
                  <a:pt x="8207" y="47730"/>
                  <a:pt x="7773" y="47730"/>
                </a:cubicBezTo>
                <a:cubicBezTo>
                  <a:pt x="7170" y="47730"/>
                  <a:pt x="6129" y="46877"/>
                  <a:pt x="5525" y="46877"/>
                </a:cubicBezTo>
                <a:cubicBezTo>
                  <a:pt x="5061" y="46877"/>
                  <a:pt x="4855" y="47381"/>
                  <a:pt x="5305" y="49165"/>
                </a:cubicBezTo>
                <a:cubicBezTo>
                  <a:pt x="5638" y="50499"/>
                  <a:pt x="7773" y="53835"/>
                  <a:pt x="7039" y="55169"/>
                </a:cubicBezTo>
                <a:cubicBezTo>
                  <a:pt x="7024" y="55200"/>
                  <a:pt x="6973" y="55213"/>
                  <a:pt x="6893" y="55213"/>
                </a:cubicBezTo>
                <a:cubicBezTo>
                  <a:pt x="6513" y="55213"/>
                  <a:pt x="5470" y="54927"/>
                  <a:pt x="4328" y="54927"/>
                </a:cubicBezTo>
                <a:cubicBezTo>
                  <a:pt x="3118" y="54927"/>
                  <a:pt x="1797" y="55248"/>
                  <a:pt x="1035" y="56570"/>
                </a:cubicBezTo>
                <a:cubicBezTo>
                  <a:pt x="1" y="58371"/>
                  <a:pt x="1602" y="59906"/>
                  <a:pt x="1035" y="61540"/>
                </a:cubicBezTo>
                <a:cubicBezTo>
                  <a:pt x="635" y="62741"/>
                  <a:pt x="1" y="63708"/>
                  <a:pt x="1" y="65076"/>
                </a:cubicBezTo>
                <a:cubicBezTo>
                  <a:pt x="1" y="67545"/>
                  <a:pt x="1435" y="70080"/>
                  <a:pt x="1769" y="72515"/>
                </a:cubicBezTo>
                <a:cubicBezTo>
                  <a:pt x="2136" y="75183"/>
                  <a:pt x="2202" y="78019"/>
                  <a:pt x="2803" y="80621"/>
                </a:cubicBezTo>
                <a:cubicBezTo>
                  <a:pt x="3203" y="82589"/>
                  <a:pt x="4371" y="84357"/>
                  <a:pt x="4938" y="86291"/>
                </a:cubicBezTo>
                <a:cubicBezTo>
                  <a:pt x="5972" y="89894"/>
                  <a:pt x="6305" y="98967"/>
                  <a:pt x="9508" y="101135"/>
                </a:cubicBezTo>
                <a:cubicBezTo>
                  <a:pt x="9809" y="101342"/>
                  <a:pt x="10368" y="101419"/>
                  <a:pt x="11045" y="101419"/>
                </a:cubicBezTo>
                <a:cubicBezTo>
                  <a:pt x="12767" y="101419"/>
                  <a:pt x="15255" y="100921"/>
                  <a:pt x="16213" y="100802"/>
                </a:cubicBezTo>
                <a:cubicBezTo>
                  <a:pt x="18714" y="100468"/>
                  <a:pt x="28021" y="100301"/>
                  <a:pt x="28555" y="96932"/>
                </a:cubicBezTo>
                <a:cubicBezTo>
                  <a:pt x="28822" y="95431"/>
                  <a:pt x="28521" y="93897"/>
                  <a:pt x="28555" y="92362"/>
                </a:cubicBezTo>
                <a:cubicBezTo>
                  <a:pt x="28822" y="85057"/>
                  <a:pt x="30156" y="78052"/>
                  <a:pt x="30690" y="70780"/>
                </a:cubicBezTo>
                <a:cubicBezTo>
                  <a:pt x="31023" y="66010"/>
                  <a:pt x="30523" y="61107"/>
                  <a:pt x="30690" y="56337"/>
                </a:cubicBezTo>
                <a:cubicBezTo>
                  <a:pt x="30923" y="49031"/>
                  <a:pt x="31023" y="55002"/>
                  <a:pt x="31390" y="48898"/>
                </a:cubicBezTo>
                <a:cubicBezTo>
                  <a:pt x="31590" y="45429"/>
                  <a:pt x="30823" y="41726"/>
                  <a:pt x="30690" y="38324"/>
                </a:cubicBezTo>
                <a:cubicBezTo>
                  <a:pt x="30523" y="33587"/>
                  <a:pt x="30223" y="29084"/>
                  <a:pt x="28922" y="24547"/>
                </a:cubicBezTo>
                <a:cubicBezTo>
                  <a:pt x="28388" y="22679"/>
                  <a:pt x="27387" y="20978"/>
                  <a:pt x="26820" y="19243"/>
                </a:cubicBezTo>
                <a:cubicBezTo>
                  <a:pt x="26253" y="17676"/>
                  <a:pt x="26253" y="15908"/>
                  <a:pt x="25753" y="14306"/>
                </a:cubicBezTo>
                <a:cubicBezTo>
                  <a:pt x="25586" y="13806"/>
                  <a:pt x="25186" y="13406"/>
                  <a:pt x="25052" y="12872"/>
                </a:cubicBezTo>
                <a:cubicBezTo>
                  <a:pt x="24719" y="10837"/>
                  <a:pt x="25352" y="9703"/>
                  <a:pt x="24452" y="7835"/>
                </a:cubicBezTo>
                <a:cubicBezTo>
                  <a:pt x="24386" y="7900"/>
                  <a:pt x="24317" y="7931"/>
                  <a:pt x="24244" y="7931"/>
                </a:cubicBezTo>
                <a:cubicBezTo>
                  <a:pt x="23072" y="7931"/>
                  <a:pt x="20975" y="0"/>
                  <a:pt x="19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7475166" y="205367"/>
            <a:ext cx="1566046" cy="3927117"/>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6663712" y="109259"/>
            <a:ext cx="1244325" cy="1846401"/>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5690489" y="-849715"/>
            <a:ext cx="3994150" cy="1559551"/>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a:off x="-544875" y="-987202"/>
            <a:ext cx="5758461" cy="1745660"/>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223229" y="-1115100"/>
            <a:ext cx="9872602" cy="1558380"/>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1787660" y="-417150"/>
            <a:ext cx="958688" cy="1302430"/>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1729823" y="-800057"/>
            <a:ext cx="965108" cy="872715"/>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6460630" y="-825688"/>
            <a:ext cx="587853" cy="742271"/>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7218554" y="-193703"/>
            <a:ext cx="969876" cy="1152260"/>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7341814" y="-789367"/>
            <a:ext cx="586796" cy="741660"/>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8185451" y="-941701"/>
            <a:ext cx="1510024" cy="1169339"/>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7453506" y="-974458"/>
            <a:ext cx="1440429" cy="1307877"/>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384200" y="4044559"/>
            <a:ext cx="10305359" cy="1770501"/>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8547834" y="480432"/>
            <a:ext cx="971502" cy="1152107"/>
          </a:xfrm>
          <a:custGeom>
            <a:avLst/>
            <a:gdLst/>
            <a:ahLst/>
            <a:cxnLst/>
            <a:rect l="l" t="t" r="r" b="b"/>
            <a:pathLst>
              <a:path w="35862" h="45265" extrusionOk="0">
                <a:moveTo>
                  <a:pt x="15511" y="19408"/>
                </a:moveTo>
                <a:lnTo>
                  <a:pt x="15511" y="19408"/>
                </a:lnTo>
                <a:cubicBezTo>
                  <a:pt x="15178" y="19575"/>
                  <a:pt x="14911" y="19709"/>
                  <a:pt x="14811" y="19809"/>
                </a:cubicBezTo>
                <a:lnTo>
                  <a:pt x="14610" y="20009"/>
                </a:lnTo>
                <a:cubicBezTo>
                  <a:pt x="14944" y="19809"/>
                  <a:pt x="15244" y="19608"/>
                  <a:pt x="15511" y="19408"/>
                </a:cubicBezTo>
                <a:close/>
                <a:moveTo>
                  <a:pt x="12809" y="28548"/>
                </a:moveTo>
                <a:lnTo>
                  <a:pt x="12809" y="28548"/>
                </a:lnTo>
                <a:cubicBezTo>
                  <a:pt x="12642" y="28748"/>
                  <a:pt x="12509" y="28882"/>
                  <a:pt x="12576" y="28915"/>
                </a:cubicBezTo>
                <a:cubicBezTo>
                  <a:pt x="12600" y="28956"/>
                  <a:pt x="12625" y="28975"/>
                  <a:pt x="12649" y="28975"/>
                </a:cubicBezTo>
                <a:cubicBezTo>
                  <a:pt x="12721" y="28975"/>
                  <a:pt x="12784" y="28799"/>
                  <a:pt x="12809" y="28548"/>
                </a:cubicBezTo>
                <a:close/>
                <a:moveTo>
                  <a:pt x="34525" y="37488"/>
                </a:moveTo>
                <a:lnTo>
                  <a:pt x="34525" y="37488"/>
                </a:lnTo>
                <a:cubicBezTo>
                  <a:pt x="34625" y="37755"/>
                  <a:pt x="34692" y="37922"/>
                  <a:pt x="34758" y="37922"/>
                </a:cubicBezTo>
                <a:cubicBezTo>
                  <a:pt x="34958" y="37888"/>
                  <a:pt x="34792" y="37721"/>
                  <a:pt x="34525" y="37488"/>
                </a:cubicBezTo>
                <a:close/>
                <a:moveTo>
                  <a:pt x="14610" y="20009"/>
                </a:moveTo>
                <a:cubicBezTo>
                  <a:pt x="13943" y="20476"/>
                  <a:pt x="13276" y="20909"/>
                  <a:pt x="12642" y="21410"/>
                </a:cubicBezTo>
                <a:cubicBezTo>
                  <a:pt x="12642" y="21410"/>
                  <a:pt x="12642" y="21376"/>
                  <a:pt x="12609" y="21376"/>
                </a:cubicBezTo>
                <a:cubicBezTo>
                  <a:pt x="12595" y="21358"/>
                  <a:pt x="12562" y="21349"/>
                  <a:pt x="12515" y="21349"/>
                </a:cubicBezTo>
                <a:cubicBezTo>
                  <a:pt x="12227" y="21349"/>
                  <a:pt x="11418" y="21657"/>
                  <a:pt x="11275" y="21743"/>
                </a:cubicBezTo>
                <a:cubicBezTo>
                  <a:pt x="10881" y="21955"/>
                  <a:pt x="10518" y="22030"/>
                  <a:pt x="10160" y="22030"/>
                </a:cubicBezTo>
                <a:cubicBezTo>
                  <a:pt x="9276" y="22030"/>
                  <a:pt x="8426" y="21567"/>
                  <a:pt x="7239" y="21543"/>
                </a:cubicBezTo>
                <a:cubicBezTo>
                  <a:pt x="7095" y="21533"/>
                  <a:pt x="6956" y="21528"/>
                  <a:pt x="6820" y="21528"/>
                </a:cubicBezTo>
                <a:cubicBezTo>
                  <a:pt x="6101" y="21528"/>
                  <a:pt x="5466" y="21659"/>
                  <a:pt x="4737" y="21743"/>
                </a:cubicBezTo>
                <a:cubicBezTo>
                  <a:pt x="4336" y="21777"/>
                  <a:pt x="3936" y="21810"/>
                  <a:pt x="3603" y="22077"/>
                </a:cubicBezTo>
                <a:cubicBezTo>
                  <a:pt x="3336" y="22244"/>
                  <a:pt x="3169" y="22511"/>
                  <a:pt x="2935" y="22744"/>
                </a:cubicBezTo>
                <a:cubicBezTo>
                  <a:pt x="2235" y="23278"/>
                  <a:pt x="1635" y="24245"/>
                  <a:pt x="867" y="24645"/>
                </a:cubicBezTo>
                <a:cubicBezTo>
                  <a:pt x="667" y="24779"/>
                  <a:pt x="0" y="24846"/>
                  <a:pt x="267" y="24946"/>
                </a:cubicBezTo>
                <a:cubicBezTo>
                  <a:pt x="578" y="25036"/>
                  <a:pt x="1059" y="25078"/>
                  <a:pt x="1605" y="25078"/>
                </a:cubicBezTo>
                <a:cubicBezTo>
                  <a:pt x="2873" y="25078"/>
                  <a:pt x="4494" y="24852"/>
                  <a:pt x="5170" y="24479"/>
                </a:cubicBezTo>
                <a:cubicBezTo>
                  <a:pt x="5671" y="24178"/>
                  <a:pt x="6338" y="23678"/>
                  <a:pt x="6805" y="23445"/>
                </a:cubicBezTo>
                <a:cubicBezTo>
                  <a:pt x="6877" y="23393"/>
                  <a:pt x="6998" y="23376"/>
                  <a:pt x="7137" y="23376"/>
                </a:cubicBezTo>
                <a:cubicBezTo>
                  <a:pt x="7378" y="23376"/>
                  <a:pt x="7673" y="23425"/>
                  <a:pt x="7867" y="23425"/>
                </a:cubicBezTo>
                <a:cubicBezTo>
                  <a:pt x="7923" y="23425"/>
                  <a:pt x="7970" y="23421"/>
                  <a:pt x="8006" y="23411"/>
                </a:cubicBezTo>
                <a:cubicBezTo>
                  <a:pt x="9277" y="23157"/>
                  <a:pt x="10336" y="22237"/>
                  <a:pt x="11616" y="22237"/>
                </a:cubicBezTo>
                <a:cubicBezTo>
                  <a:pt x="11680" y="22237"/>
                  <a:pt x="11744" y="22239"/>
                  <a:pt x="11808" y="22244"/>
                </a:cubicBezTo>
                <a:cubicBezTo>
                  <a:pt x="11575" y="22577"/>
                  <a:pt x="11308" y="23044"/>
                  <a:pt x="11141" y="23378"/>
                </a:cubicBezTo>
                <a:cubicBezTo>
                  <a:pt x="10941" y="23711"/>
                  <a:pt x="10674" y="23978"/>
                  <a:pt x="10407" y="24278"/>
                </a:cubicBezTo>
                <a:cubicBezTo>
                  <a:pt x="10391" y="24270"/>
                  <a:pt x="10378" y="24266"/>
                  <a:pt x="10368" y="24266"/>
                </a:cubicBezTo>
                <a:cubicBezTo>
                  <a:pt x="10339" y="24266"/>
                  <a:pt x="10332" y="24303"/>
                  <a:pt x="10307" y="24379"/>
                </a:cubicBezTo>
                <a:cubicBezTo>
                  <a:pt x="10007" y="24645"/>
                  <a:pt x="9674" y="24979"/>
                  <a:pt x="9440" y="25279"/>
                </a:cubicBezTo>
                <a:cubicBezTo>
                  <a:pt x="8806" y="26113"/>
                  <a:pt x="8306" y="26947"/>
                  <a:pt x="7639" y="27748"/>
                </a:cubicBezTo>
                <a:cubicBezTo>
                  <a:pt x="7439" y="27981"/>
                  <a:pt x="6938" y="28615"/>
                  <a:pt x="6405" y="29315"/>
                </a:cubicBezTo>
                <a:cubicBezTo>
                  <a:pt x="5471" y="29882"/>
                  <a:pt x="5671" y="30483"/>
                  <a:pt x="4970" y="31150"/>
                </a:cubicBezTo>
                <a:cubicBezTo>
                  <a:pt x="4570" y="31550"/>
                  <a:pt x="4236" y="31584"/>
                  <a:pt x="3803" y="31784"/>
                </a:cubicBezTo>
                <a:cubicBezTo>
                  <a:pt x="2468" y="32418"/>
                  <a:pt x="2502" y="33885"/>
                  <a:pt x="1968" y="34919"/>
                </a:cubicBezTo>
                <a:cubicBezTo>
                  <a:pt x="1468" y="35887"/>
                  <a:pt x="1168" y="37054"/>
                  <a:pt x="1001" y="38088"/>
                </a:cubicBezTo>
                <a:cubicBezTo>
                  <a:pt x="967" y="38322"/>
                  <a:pt x="834" y="38489"/>
                  <a:pt x="767" y="38722"/>
                </a:cubicBezTo>
                <a:cubicBezTo>
                  <a:pt x="767" y="38722"/>
                  <a:pt x="667" y="38989"/>
                  <a:pt x="667" y="39156"/>
                </a:cubicBezTo>
                <a:cubicBezTo>
                  <a:pt x="901" y="38889"/>
                  <a:pt x="2268" y="37788"/>
                  <a:pt x="2402" y="37655"/>
                </a:cubicBezTo>
                <a:cubicBezTo>
                  <a:pt x="3336" y="36754"/>
                  <a:pt x="4637" y="36087"/>
                  <a:pt x="5237" y="34786"/>
                </a:cubicBezTo>
                <a:cubicBezTo>
                  <a:pt x="5737" y="33719"/>
                  <a:pt x="5037" y="32318"/>
                  <a:pt x="5504" y="31217"/>
                </a:cubicBezTo>
                <a:cubicBezTo>
                  <a:pt x="5838" y="30716"/>
                  <a:pt x="6138" y="30216"/>
                  <a:pt x="6138" y="30216"/>
                </a:cubicBezTo>
                <a:cubicBezTo>
                  <a:pt x="7138" y="29115"/>
                  <a:pt x="8606" y="27881"/>
                  <a:pt x="9173" y="26613"/>
                </a:cubicBezTo>
                <a:cubicBezTo>
                  <a:pt x="9340" y="26247"/>
                  <a:pt x="9574" y="25913"/>
                  <a:pt x="9774" y="25579"/>
                </a:cubicBezTo>
                <a:lnTo>
                  <a:pt x="9774" y="25579"/>
                </a:lnTo>
                <a:cubicBezTo>
                  <a:pt x="9774" y="26046"/>
                  <a:pt x="9907" y="26413"/>
                  <a:pt x="9740" y="26980"/>
                </a:cubicBezTo>
                <a:cubicBezTo>
                  <a:pt x="9574" y="27547"/>
                  <a:pt x="9307" y="27714"/>
                  <a:pt x="9006" y="28115"/>
                </a:cubicBezTo>
                <a:cubicBezTo>
                  <a:pt x="8173" y="29315"/>
                  <a:pt x="8940" y="30583"/>
                  <a:pt x="9006" y="31750"/>
                </a:cubicBezTo>
                <a:cubicBezTo>
                  <a:pt x="9073" y="32785"/>
                  <a:pt x="9407" y="33952"/>
                  <a:pt x="9774" y="34953"/>
                </a:cubicBezTo>
                <a:cubicBezTo>
                  <a:pt x="9840" y="35220"/>
                  <a:pt x="9840" y="35420"/>
                  <a:pt x="9840" y="35620"/>
                </a:cubicBezTo>
                <a:cubicBezTo>
                  <a:pt x="9840" y="35620"/>
                  <a:pt x="9940" y="35920"/>
                  <a:pt x="9974" y="36054"/>
                </a:cubicBezTo>
                <a:cubicBezTo>
                  <a:pt x="10007" y="35720"/>
                  <a:pt x="10641" y="34052"/>
                  <a:pt x="10741" y="33885"/>
                </a:cubicBezTo>
                <a:cubicBezTo>
                  <a:pt x="11108" y="32584"/>
                  <a:pt x="11909" y="31384"/>
                  <a:pt x="11775" y="29949"/>
                </a:cubicBezTo>
                <a:cubicBezTo>
                  <a:pt x="11642" y="28715"/>
                  <a:pt x="10274" y="27814"/>
                  <a:pt x="10241" y="26547"/>
                </a:cubicBezTo>
                <a:cubicBezTo>
                  <a:pt x="10007" y="25980"/>
                  <a:pt x="10141" y="25646"/>
                  <a:pt x="10041" y="25146"/>
                </a:cubicBezTo>
                <a:lnTo>
                  <a:pt x="10041" y="25079"/>
                </a:lnTo>
                <a:cubicBezTo>
                  <a:pt x="11408" y="23278"/>
                  <a:pt x="13143" y="21610"/>
                  <a:pt x="14610" y="20009"/>
                </a:cubicBezTo>
                <a:close/>
                <a:moveTo>
                  <a:pt x="667" y="39156"/>
                </a:moveTo>
                <a:lnTo>
                  <a:pt x="634" y="39256"/>
                </a:lnTo>
                <a:cubicBezTo>
                  <a:pt x="634" y="39256"/>
                  <a:pt x="667" y="39189"/>
                  <a:pt x="667" y="39156"/>
                </a:cubicBezTo>
                <a:close/>
                <a:moveTo>
                  <a:pt x="33991" y="1"/>
                </a:moveTo>
                <a:cubicBezTo>
                  <a:pt x="33579" y="1"/>
                  <a:pt x="32646" y="2541"/>
                  <a:pt x="32457" y="2730"/>
                </a:cubicBezTo>
                <a:cubicBezTo>
                  <a:pt x="31356" y="3897"/>
                  <a:pt x="30689" y="5799"/>
                  <a:pt x="29655" y="6933"/>
                </a:cubicBezTo>
                <a:cubicBezTo>
                  <a:pt x="29488" y="7133"/>
                  <a:pt x="29354" y="7400"/>
                  <a:pt x="29288" y="7700"/>
                </a:cubicBezTo>
                <a:cubicBezTo>
                  <a:pt x="28924" y="7960"/>
                  <a:pt x="28439" y="8523"/>
                  <a:pt x="27990" y="8523"/>
                </a:cubicBezTo>
                <a:cubicBezTo>
                  <a:pt x="27862" y="8523"/>
                  <a:pt x="27738" y="8478"/>
                  <a:pt x="27620" y="8367"/>
                </a:cubicBezTo>
                <a:cubicBezTo>
                  <a:pt x="27386" y="8100"/>
                  <a:pt x="26853" y="7233"/>
                  <a:pt x="26352" y="7066"/>
                </a:cubicBezTo>
                <a:cubicBezTo>
                  <a:pt x="25754" y="6863"/>
                  <a:pt x="25138" y="6759"/>
                  <a:pt x="24531" y="6759"/>
                </a:cubicBezTo>
                <a:cubicBezTo>
                  <a:pt x="23140" y="6759"/>
                  <a:pt x="21800" y="7306"/>
                  <a:pt x="20848" y="8467"/>
                </a:cubicBezTo>
                <a:cubicBezTo>
                  <a:pt x="20114" y="9368"/>
                  <a:pt x="19047" y="10268"/>
                  <a:pt x="18013" y="10769"/>
                </a:cubicBezTo>
                <a:cubicBezTo>
                  <a:pt x="17379" y="11069"/>
                  <a:pt x="16679" y="11469"/>
                  <a:pt x="16779" y="11469"/>
                </a:cubicBezTo>
                <a:cubicBezTo>
                  <a:pt x="17659" y="11469"/>
                  <a:pt x="18775" y="10914"/>
                  <a:pt x="19766" y="10914"/>
                </a:cubicBezTo>
                <a:cubicBezTo>
                  <a:pt x="20014" y="10914"/>
                  <a:pt x="20255" y="10949"/>
                  <a:pt x="20481" y="11036"/>
                </a:cubicBezTo>
                <a:cubicBezTo>
                  <a:pt x="20948" y="11202"/>
                  <a:pt x="21482" y="11236"/>
                  <a:pt x="22016" y="11303"/>
                </a:cubicBezTo>
                <a:cubicBezTo>
                  <a:pt x="23006" y="11481"/>
                  <a:pt x="23514" y="11800"/>
                  <a:pt x="24119" y="11800"/>
                </a:cubicBezTo>
                <a:cubicBezTo>
                  <a:pt x="24533" y="11800"/>
                  <a:pt x="24993" y="11650"/>
                  <a:pt x="25685" y="11202"/>
                </a:cubicBezTo>
                <a:cubicBezTo>
                  <a:pt x="27353" y="10102"/>
                  <a:pt x="26052" y="9234"/>
                  <a:pt x="28621" y="8634"/>
                </a:cubicBezTo>
                <a:cubicBezTo>
                  <a:pt x="28721" y="8601"/>
                  <a:pt x="28854" y="8534"/>
                  <a:pt x="28987" y="8467"/>
                </a:cubicBezTo>
                <a:lnTo>
                  <a:pt x="28987" y="8467"/>
                </a:lnTo>
                <a:cubicBezTo>
                  <a:pt x="28887" y="8701"/>
                  <a:pt x="28787" y="8901"/>
                  <a:pt x="28654" y="9034"/>
                </a:cubicBezTo>
                <a:cubicBezTo>
                  <a:pt x="27787" y="9935"/>
                  <a:pt x="27887" y="11803"/>
                  <a:pt x="26819" y="12870"/>
                </a:cubicBezTo>
                <a:cubicBezTo>
                  <a:pt x="24684" y="14805"/>
                  <a:pt x="21649" y="15239"/>
                  <a:pt x="19147" y="16606"/>
                </a:cubicBezTo>
                <a:cubicBezTo>
                  <a:pt x="18780" y="16806"/>
                  <a:pt x="18447" y="17073"/>
                  <a:pt x="18113" y="17307"/>
                </a:cubicBezTo>
                <a:cubicBezTo>
                  <a:pt x="17775" y="17379"/>
                  <a:pt x="17087" y="17872"/>
                  <a:pt x="16581" y="17872"/>
                </a:cubicBezTo>
                <a:cubicBezTo>
                  <a:pt x="16388" y="17872"/>
                  <a:pt x="16222" y="17800"/>
                  <a:pt x="16112" y="17607"/>
                </a:cubicBezTo>
                <a:cubicBezTo>
                  <a:pt x="15945" y="17307"/>
                  <a:pt x="15645" y="16306"/>
                  <a:pt x="15211" y="16073"/>
                </a:cubicBezTo>
                <a:cubicBezTo>
                  <a:pt x="14331" y="15469"/>
                  <a:pt x="13318" y="15142"/>
                  <a:pt x="12300" y="15142"/>
                </a:cubicBezTo>
                <a:cubicBezTo>
                  <a:pt x="11349" y="15142"/>
                  <a:pt x="10394" y="15427"/>
                  <a:pt x="9540" y="16039"/>
                </a:cubicBezTo>
                <a:cubicBezTo>
                  <a:pt x="8606" y="16706"/>
                  <a:pt x="7372" y="17273"/>
                  <a:pt x="6204" y="17474"/>
                </a:cubicBezTo>
                <a:cubicBezTo>
                  <a:pt x="5571" y="17607"/>
                  <a:pt x="4770" y="17807"/>
                  <a:pt x="4803" y="17807"/>
                </a:cubicBezTo>
                <a:cubicBezTo>
                  <a:pt x="5159" y="17907"/>
                  <a:pt x="5582" y="17922"/>
                  <a:pt x="6022" y="17922"/>
                </a:cubicBezTo>
                <a:cubicBezTo>
                  <a:pt x="6207" y="17922"/>
                  <a:pt x="6395" y="17919"/>
                  <a:pt x="6583" y="17919"/>
                </a:cubicBezTo>
                <a:cubicBezTo>
                  <a:pt x="7286" y="17919"/>
                  <a:pt x="7981" y="17956"/>
                  <a:pt x="8473" y="18308"/>
                </a:cubicBezTo>
                <a:cubicBezTo>
                  <a:pt x="8873" y="18608"/>
                  <a:pt x="9373" y="18775"/>
                  <a:pt x="9840" y="18975"/>
                </a:cubicBezTo>
                <a:cubicBezTo>
                  <a:pt x="10964" y="19512"/>
                  <a:pt x="11319" y="20050"/>
                  <a:pt x="12201" y="20050"/>
                </a:cubicBezTo>
                <a:cubicBezTo>
                  <a:pt x="12524" y="20050"/>
                  <a:pt x="12917" y="19978"/>
                  <a:pt x="13443" y="19809"/>
                </a:cubicBezTo>
                <a:cubicBezTo>
                  <a:pt x="15292" y="19225"/>
                  <a:pt x="14365" y="18105"/>
                  <a:pt x="16674" y="18105"/>
                </a:cubicBezTo>
                <a:cubicBezTo>
                  <a:pt x="16740" y="18105"/>
                  <a:pt x="16808" y="18106"/>
                  <a:pt x="16879" y="18107"/>
                </a:cubicBezTo>
                <a:lnTo>
                  <a:pt x="17046" y="18107"/>
                </a:lnTo>
                <a:cubicBezTo>
                  <a:pt x="16679" y="18441"/>
                  <a:pt x="16312" y="18775"/>
                  <a:pt x="15878" y="19108"/>
                </a:cubicBezTo>
                <a:cubicBezTo>
                  <a:pt x="15811" y="19208"/>
                  <a:pt x="15678" y="19275"/>
                  <a:pt x="15611" y="19308"/>
                </a:cubicBezTo>
                <a:cubicBezTo>
                  <a:pt x="16278" y="18975"/>
                  <a:pt x="17146" y="18641"/>
                  <a:pt x="17546" y="18541"/>
                </a:cubicBezTo>
                <a:cubicBezTo>
                  <a:pt x="17779" y="18441"/>
                  <a:pt x="18013" y="18308"/>
                  <a:pt x="18213" y="18207"/>
                </a:cubicBezTo>
                <a:lnTo>
                  <a:pt x="18213" y="18207"/>
                </a:lnTo>
                <a:cubicBezTo>
                  <a:pt x="18146" y="18775"/>
                  <a:pt x="18013" y="19408"/>
                  <a:pt x="17613" y="19408"/>
                </a:cubicBezTo>
                <a:cubicBezTo>
                  <a:pt x="17595" y="19408"/>
                  <a:pt x="17577" y="19408"/>
                  <a:pt x="17559" y="19408"/>
                </a:cubicBezTo>
                <a:cubicBezTo>
                  <a:pt x="15652" y="19408"/>
                  <a:pt x="12512" y="21166"/>
                  <a:pt x="12809" y="23645"/>
                </a:cubicBezTo>
                <a:cubicBezTo>
                  <a:pt x="12976" y="24879"/>
                  <a:pt x="13443" y="26480"/>
                  <a:pt x="12976" y="27748"/>
                </a:cubicBezTo>
                <a:cubicBezTo>
                  <a:pt x="12943" y="27914"/>
                  <a:pt x="12876" y="28248"/>
                  <a:pt x="12843" y="28481"/>
                </a:cubicBezTo>
                <a:cubicBezTo>
                  <a:pt x="13343" y="27948"/>
                  <a:pt x="14344" y="27047"/>
                  <a:pt x="14610" y="26947"/>
                </a:cubicBezTo>
                <a:cubicBezTo>
                  <a:pt x="16312" y="26413"/>
                  <a:pt x="18013" y="24879"/>
                  <a:pt x="18013" y="22978"/>
                </a:cubicBezTo>
                <a:cubicBezTo>
                  <a:pt x="18046" y="20976"/>
                  <a:pt x="17479" y="20042"/>
                  <a:pt x="18813" y="18107"/>
                </a:cubicBezTo>
                <a:cubicBezTo>
                  <a:pt x="18780" y="18074"/>
                  <a:pt x="18713" y="17974"/>
                  <a:pt x="18680" y="17907"/>
                </a:cubicBezTo>
                <a:cubicBezTo>
                  <a:pt x="19280" y="17540"/>
                  <a:pt x="19814" y="17107"/>
                  <a:pt x="20281" y="16740"/>
                </a:cubicBezTo>
                <a:cubicBezTo>
                  <a:pt x="20782" y="16306"/>
                  <a:pt x="21515" y="16206"/>
                  <a:pt x="22116" y="15872"/>
                </a:cubicBezTo>
                <a:cubicBezTo>
                  <a:pt x="23150" y="15272"/>
                  <a:pt x="24484" y="15205"/>
                  <a:pt x="25585" y="14605"/>
                </a:cubicBezTo>
                <a:cubicBezTo>
                  <a:pt x="25733" y="14546"/>
                  <a:pt x="26489" y="14011"/>
                  <a:pt x="26748" y="14011"/>
                </a:cubicBezTo>
                <a:cubicBezTo>
                  <a:pt x="26780" y="14011"/>
                  <a:pt x="26804" y="14019"/>
                  <a:pt x="26819" y="14038"/>
                </a:cubicBezTo>
                <a:cubicBezTo>
                  <a:pt x="26919" y="14138"/>
                  <a:pt x="26652" y="14905"/>
                  <a:pt x="26652" y="15039"/>
                </a:cubicBezTo>
                <a:cubicBezTo>
                  <a:pt x="26652" y="15572"/>
                  <a:pt x="26686" y="16940"/>
                  <a:pt x="26819" y="17874"/>
                </a:cubicBezTo>
                <a:cubicBezTo>
                  <a:pt x="26670" y="18351"/>
                  <a:pt x="26467" y="18829"/>
                  <a:pt x="26021" y="18829"/>
                </a:cubicBezTo>
                <a:cubicBezTo>
                  <a:pt x="25968" y="18829"/>
                  <a:pt x="25912" y="18822"/>
                  <a:pt x="25852" y="18808"/>
                </a:cubicBezTo>
                <a:cubicBezTo>
                  <a:pt x="25602" y="18745"/>
                  <a:pt x="24765" y="18301"/>
                  <a:pt x="24249" y="18301"/>
                </a:cubicBezTo>
                <a:cubicBezTo>
                  <a:pt x="24215" y="18301"/>
                  <a:pt x="24182" y="18303"/>
                  <a:pt x="24151" y="18308"/>
                </a:cubicBezTo>
                <a:cubicBezTo>
                  <a:pt x="22116" y="18674"/>
                  <a:pt x="20481" y="20142"/>
                  <a:pt x="20114" y="22310"/>
                </a:cubicBezTo>
                <a:cubicBezTo>
                  <a:pt x="19914" y="23445"/>
                  <a:pt x="19447" y="24779"/>
                  <a:pt x="18813" y="25679"/>
                </a:cubicBezTo>
                <a:cubicBezTo>
                  <a:pt x="18447" y="26280"/>
                  <a:pt x="18013" y="26947"/>
                  <a:pt x="18080" y="26947"/>
                </a:cubicBezTo>
                <a:cubicBezTo>
                  <a:pt x="19014" y="26413"/>
                  <a:pt x="19914" y="24912"/>
                  <a:pt x="21015" y="24679"/>
                </a:cubicBezTo>
                <a:cubicBezTo>
                  <a:pt x="21515" y="24612"/>
                  <a:pt x="21982" y="24345"/>
                  <a:pt x="22483" y="24178"/>
                </a:cubicBezTo>
                <a:cubicBezTo>
                  <a:pt x="24084" y="23611"/>
                  <a:pt x="24684" y="24078"/>
                  <a:pt x="25618" y="22244"/>
                </a:cubicBezTo>
                <a:cubicBezTo>
                  <a:pt x="26519" y="20442"/>
                  <a:pt x="24951" y="20309"/>
                  <a:pt x="26853" y="18574"/>
                </a:cubicBezTo>
                <a:lnTo>
                  <a:pt x="26919" y="18508"/>
                </a:lnTo>
                <a:lnTo>
                  <a:pt x="26919" y="18608"/>
                </a:lnTo>
                <a:cubicBezTo>
                  <a:pt x="27253" y="20442"/>
                  <a:pt x="28320" y="22511"/>
                  <a:pt x="27620" y="24445"/>
                </a:cubicBezTo>
                <a:cubicBezTo>
                  <a:pt x="27186" y="24679"/>
                  <a:pt x="25151" y="27147"/>
                  <a:pt x="24784" y="27481"/>
                </a:cubicBezTo>
                <a:cubicBezTo>
                  <a:pt x="24418" y="27814"/>
                  <a:pt x="23784" y="28582"/>
                  <a:pt x="23317" y="28748"/>
                </a:cubicBezTo>
                <a:cubicBezTo>
                  <a:pt x="23283" y="28759"/>
                  <a:pt x="23246" y="28764"/>
                  <a:pt x="23206" y="28764"/>
                </a:cubicBezTo>
                <a:cubicBezTo>
                  <a:pt x="22727" y="28764"/>
                  <a:pt x="21796" y="28085"/>
                  <a:pt x="21166" y="28085"/>
                </a:cubicBezTo>
                <a:cubicBezTo>
                  <a:pt x="21002" y="28085"/>
                  <a:pt x="20858" y="28132"/>
                  <a:pt x="20748" y="28248"/>
                </a:cubicBezTo>
                <a:cubicBezTo>
                  <a:pt x="19347" y="29582"/>
                  <a:pt x="18580" y="31317"/>
                  <a:pt x="17312" y="32484"/>
                </a:cubicBezTo>
                <a:cubicBezTo>
                  <a:pt x="16712" y="33018"/>
                  <a:pt x="15344" y="33151"/>
                  <a:pt x="15044" y="33452"/>
                </a:cubicBezTo>
                <a:cubicBezTo>
                  <a:pt x="15011" y="33485"/>
                  <a:pt x="16912" y="33819"/>
                  <a:pt x="17112" y="33819"/>
                </a:cubicBezTo>
                <a:cubicBezTo>
                  <a:pt x="17895" y="33882"/>
                  <a:pt x="19482" y="34080"/>
                  <a:pt x="20820" y="34080"/>
                </a:cubicBezTo>
                <a:cubicBezTo>
                  <a:pt x="21592" y="34080"/>
                  <a:pt x="22280" y="34014"/>
                  <a:pt x="22683" y="33819"/>
                </a:cubicBezTo>
                <a:cubicBezTo>
                  <a:pt x="23317" y="33518"/>
                  <a:pt x="23684" y="32985"/>
                  <a:pt x="23984" y="32418"/>
                </a:cubicBezTo>
                <a:cubicBezTo>
                  <a:pt x="24818" y="30816"/>
                  <a:pt x="23850" y="29816"/>
                  <a:pt x="24317" y="28982"/>
                </a:cubicBezTo>
                <a:cubicBezTo>
                  <a:pt x="24484" y="28682"/>
                  <a:pt x="24651" y="28481"/>
                  <a:pt x="24851" y="28281"/>
                </a:cubicBezTo>
                <a:cubicBezTo>
                  <a:pt x="25518" y="27648"/>
                  <a:pt x="26152" y="26947"/>
                  <a:pt x="26552" y="26447"/>
                </a:cubicBezTo>
                <a:cubicBezTo>
                  <a:pt x="26953" y="26080"/>
                  <a:pt x="27353" y="25679"/>
                  <a:pt x="27687" y="25346"/>
                </a:cubicBezTo>
                <a:lnTo>
                  <a:pt x="27687" y="25346"/>
                </a:lnTo>
                <a:cubicBezTo>
                  <a:pt x="27787" y="25846"/>
                  <a:pt x="27486" y="26513"/>
                  <a:pt x="27486" y="27080"/>
                </a:cubicBezTo>
                <a:cubicBezTo>
                  <a:pt x="27486" y="30316"/>
                  <a:pt x="27186" y="31117"/>
                  <a:pt x="26319" y="34152"/>
                </a:cubicBezTo>
                <a:cubicBezTo>
                  <a:pt x="26219" y="34452"/>
                  <a:pt x="25985" y="35486"/>
                  <a:pt x="25819" y="36420"/>
                </a:cubicBezTo>
                <a:cubicBezTo>
                  <a:pt x="25718" y="36621"/>
                  <a:pt x="25652" y="36821"/>
                  <a:pt x="25518" y="36954"/>
                </a:cubicBezTo>
                <a:cubicBezTo>
                  <a:pt x="25151" y="37354"/>
                  <a:pt x="23283" y="37021"/>
                  <a:pt x="23017" y="37821"/>
                </a:cubicBezTo>
                <a:cubicBezTo>
                  <a:pt x="22483" y="39690"/>
                  <a:pt x="22683" y="41591"/>
                  <a:pt x="22183" y="43192"/>
                </a:cubicBezTo>
                <a:cubicBezTo>
                  <a:pt x="21849" y="44093"/>
                  <a:pt x="20748" y="44893"/>
                  <a:pt x="20615" y="45260"/>
                </a:cubicBezTo>
                <a:cubicBezTo>
                  <a:pt x="20615" y="45263"/>
                  <a:pt x="20619" y="45265"/>
                  <a:pt x="20626" y="45265"/>
                </a:cubicBezTo>
                <a:cubicBezTo>
                  <a:pt x="20776" y="45265"/>
                  <a:pt x="22362" y="44657"/>
                  <a:pt x="22616" y="44593"/>
                </a:cubicBezTo>
                <a:cubicBezTo>
                  <a:pt x="23750" y="44059"/>
                  <a:pt x="26753" y="42825"/>
                  <a:pt x="27453" y="41791"/>
                </a:cubicBezTo>
                <a:cubicBezTo>
                  <a:pt x="27820" y="41191"/>
                  <a:pt x="27853" y="40557"/>
                  <a:pt x="27853" y="39923"/>
                </a:cubicBezTo>
                <a:cubicBezTo>
                  <a:pt x="27787" y="38122"/>
                  <a:pt x="26486" y="37755"/>
                  <a:pt x="26452" y="36787"/>
                </a:cubicBezTo>
                <a:cubicBezTo>
                  <a:pt x="26419" y="35987"/>
                  <a:pt x="26819" y="35353"/>
                  <a:pt x="26786" y="34653"/>
                </a:cubicBezTo>
                <a:cubicBezTo>
                  <a:pt x="26786" y="34552"/>
                  <a:pt x="27186" y="33819"/>
                  <a:pt x="27053" y="33719"/>
                </a:cubicBezTo>
                <a:cubicBezTo>
                  <a:pt x="27720" y="31717"/>
                  <a:pt x="28020" y="29649"/>
                  <a:pt x="28187" y="27581"/>
                </a:cubicBezTo>
                <a:cubicBezTo>
                  <a:pt x="28687" y="27914"/>
                  <a:pt x="29321" y="28415"/>
                  <a:pt x="29054" y="28882"/>
                </a:cubicBezTo>
                <a:cubicBezTo>
                  <a:pt x="28120" y="30450"/>
                  <a:pt x="28020" y="34152"/>
                  <a:pt x="30355" y="35120"/>
                </a:cubicBezTo>
                <a:cubicBezTo>
                  <a:pt x="31489" y="35587"/>
                  <a:pt x="33157" y="36054"/>
                  <a:pt x="33991" y="36988"/>
                </a:cubicBezTo>
                <a:cubicBezTo>
                  <a:pt x="34124" y="37121"/>
                  <a:pt x="34358" y="37321"/>
                  <a:pt x="34591" y="37488"/>
                </a:cubicBezTo>
                <a:cubicBezTo>
                  <a:pt x="34358" y="36787"/>
                  <a:pt x="34024" y="35453"/>
                  <a:pt x="34124" y="35220"/>
                </a:cubicBezTo>
                <a:cubicBezTo>
                  <a:pt x="34491" y="33452"/>
                  <a:pt x="33991" y="31217"/>
                  <a:pt x="32423" y="30249"/>
                </a:cubicBezTo>
                <a:cubicBezTo>
                  <a:pt x="30655" y="29182"/>
                  <a:pt x="29588" y="29182"/>
                  <a:pt x="28587" y="27114"/>
                </a:cubicBezTo>
                <a:cubicBezTo>
                  <a:pt x="28558" y="27124"/>
                  <a:pt x="28526" y="27128"/>
                  <a:pt x="28492" y="27128"/>
                </a:cubicBezTo>
                <a:cubicBezTo>
                  <a:pt x="28412" y="27128"/>
                  <a:pt x="28324" y="27104"/>
                  <a:pt x="28254" y="27080"/>
                </a:cubicBezTo>
                <a:cubicBezTo>
                  <a:pt x="28354" y="25413"/>
                  <a:pt x="28354" y="23745"/>
                  <a:pt x="28454" y="22077"/>
                </a:cubicBezTo>
                <a:cubicBezTo>
                  <a:pt x="28487" y="20643"/>
                  <a:pt x="27687" y="19275"/>
                  <a:pt x="27620" y="17874"/>
                </a:cubicBezTo>
                <a:lnTo>
                  <a:pt x="27620" y="17874"/>
                </a:lnTo>
                <a:cubicBezTo>
                  <a:pt x="28621" y="18574"/>
                  <a:pt x="29021" y="19875"/>
                  <a:pt x="29955" y="20709"/>
                </a:cubicBezTo>
                <a:cubicBezTo>
                  <a:pt x="30122" y="20876"/>
                  <a:pt x="30822" y="21110"/>
                  <a:pt x="30989" y="21376"/>
                </a:cubicBezTo>
                <a:cubicBezTo>
                  <a:pt x="31256" y="21777"/>
                  <a:pt x="31523" y="22577"/>
                  <a:pt x="31789" y="23078"/>
                </a:cubicBezTo>
                <a:cubicBezTo>
                  <a:pt x="32323" y="24012"/>
                  <a:pt x="34625" y="25746"/>
                  <a:pt x="35692" y="26080"/>
                </a:cubicBezTo>
                <a:cubicBezTo>
                  <a:pt x="35708" y="26084"/>
                  <a:pt x="35720" y="26086"/>
                  <a:pt x="35729" y="26086"/>
                </a:cubicBezTo>
                <a:cubicBezTo>
                  <a:pt x="35862" y="26086"/>
                  <a:pt x="35419" y="25666"/>
                  <a:pt x="35325" y="25479"/>
                </a:cubicBezTo>
                <a:cubicBezTo>
                  <a:pt x="34925" y="24745"/>
                  <a:pt x="34925" y="23578"/>
                  <a:pt x="34625" y="22777"/>
                </a:cubicBezTo>
                <a:cubicBezTo>
                  <a:pt x="34491" y="22477"/>
                  <a:pt x="34525" y="22144"/>
                  <a:pt x="34425" y="21843"/>
                </a:cubicBezTo>
                <a:cubicBezTo>
                  <a:pt x="34258" y="21476"/>
                  <a:pt x="33924" y="21176"/>
                  <a:pt x="33624" y="20976"/>
                </a:cubicBezTo>
                <a:cubicBezTo>
                  <a:pt x="32957" y="20442"/>
                  <a:pt x="32357" y="19909"/>
                  <a:pt x="31623" y="19475"/>
                </a:cubicBezTo>
                <a:cubicBezTo>
                  <a:pt x="30155" y="18641"/>
                  <a:pt x="28821" y="18908"/>
                  <a:pt x="28087" y="17507"/>
                </a:cubicBezTo>
                <a:cubicBezTo>
                  <a:pt x="28020" y="17440"/>
                  <a:pt x="27853" y="17207"/>
                  <a:pt x="27653" y="16973"/>
                </a:cubicBezTo>
                <a:cubicBezTo>
                  <a:pt x="27687" y="15906"/>
                  <a:pt x="27820" y="13738"/>
                  <a:pt x="27653" y="13437"/>
                </a:cubicBezTo>
                <a:cubicBezTo>
                  <a:pt x="27320" y="12870"/>
                  <a:pt x="29488" y="8867"/>
                  <a:pt x="30822" y="6399"/>
                </a:cubicBezTo>
                <a:lnTo>
                  <a:pt x="30822" y="6399"/>
                </a:lnTo>
                <a:cubicBezTo>
                  <a:pt x="30822" y="6866"/>
                  <a:pt x="30956" y="7233"/>
                  <a:pt x="30789" y="7800"/>
                </a:cubicBezTo>
                <a:cubicBezTo>
                  <a:pt x="30622" y="8334"/>
                  <a:pt x="30355" y="8534"/>
                  <a:pt x="30088" y="8934"/>
                </a:cubicBezTo>
                <a:cubicBezTo>
                  <a:pt x="29221" y="10135"/>
                  <a:pt x="29988" y="11403"/>
                  <a:pt x="30088" y="12570"/>
                </a:cubicBezTo>
                <a:cubicBezTo>
                  <a:pt x="30122" y="13604"/>
                  <a:pt x="30455" y="14772"/>
                  <a:pt x="30822" y="15772"/>
                </a:cubicBezTo>
                <a:cubicBezTo>
                  <a:pt x="30922" y="16039"/>
                  <a:pt x="30922" y="16239"/>
                  <a:pt x="30922" y="16440"/>
                </a:cubicBezTo>
                <a:cubicBezTo>
                  <a:pt x="30922" y="16440"/>
                  <a:pt x="30989" y="16740"/>
                  <a:pt x="31022" y="16873"/>
                </a:cubicBezTo>
                <a:cubicBezTo>
                  <a:pt x="31056" y="16540"/>
                  <a:pt x="31689" y="14872"/>
                  <a:pt x="31789" y="14705"/>
                </a:cubicBezTo>
                <a:cubicBezTo>
                  <a:pt x="32156" y="13404"/>
                  <a:pt x="32957" y="12203"/>
                  <a:pt x="32824" y="10769"/>
                </a:cubicBezTo>
                <a:cubicBezTo>
                  <a:pt x="32690" y="9535"/>
                  <a:pt x="31322" y="8634"/>
                  <a:pt x="31289" y="7366"/>
                </a:cubicBezTo>
                <a:cubicBezTo>
                  <a:pt x="31056" y="6799"/>
                  <a:pt x="31189" y="6466"/>
                  <a:pt x="31122" y="5965"/>
                </a:cubicBezTo>
                <a:cubicBezTo>
                  <a:pt x="31122" y="5899"/>
                  <a:pt x="31156" y="5799"/>
                  <a:pt x="31189" y="5699"/>
                </a:cubicBezTo>
                <a:cubicBezTo>
                  <a:pt x="31456" y="5232"/>
                  <a:pt x="31723" y="4731"/>
                  <a:pt x="31823" y="4564"/>
                </a:cubicBezTo>
                <a:cubicBezTo>
                  <a:pt x="32156" y="3897"/>
                  <a:pt x="34291" y="195"/>
                  <a:pt x="34058" y="28"/>
                </a:cubicBezTo>
                <a:cubicBezTo>
                  <a:pt x="34037" y="9"/>
                  <a:pt x="34015"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6592075" y="-476200"/>
            <a:ext cx="3234589" cy="5510848"/>
          </a:xfrm>
          <a:custGeom>
            <a:avLst/>
            <a:gdLst/>
            <a:ahLst/>
            <a:cxnLst/>
            <a:rect l="l" t="t" r="r" b="b"/>
            <a:pathLst>
              <a:path w="123990" h="216515" extrusionOk="0">
                <a:moveTo>
                  <a:pt x="46823" y="1"/>
                </a:moveTo>
                <a:cubicBezTo>
                  <a:pt x="45837" y="1"/>
                  <a:pt x="45900" y="9291"/>
                  <a:pt x="45900" y="10527"/>
                </a:cubicBezTo>
                <a:cubicBezTo>
                  <a:pt x="45900" y="15430"/>
                  <a:pt x="45199" y="19466"/>
                  <a:pt x="43398" y="24003"/>
                </a:cubicBezTo>
                <a:cubicBezTo>
                  <a:pt x="42898" y="25304"/>
                  <a:pt x="42931" y="28473"/>
                  <a:pt x="41897" y="29507"/>
                </a:cubicBezTo>
                <a:cubicBezTo>
                  <a:pt x="41888" y="29516"/>
                  <a:pt x="41874" y="29520"/>
                  <a:pt x="41854" y="29520"/>
                </a:cubicBezTo>
                <a:cubicBezTo>
                  <a:pt x="41210" y="29520"/>
                  <a:pt x="35007" y="24924"/>
                  <a:pt x="34392" y="24503"/>
                </a:cubicBezTo>
                <a:cubicBezTo>
                  <a:pt x="33558" y="23970"/>
                  <a:pt x="34225" y="23536"/>
                  <a:pt x="33391" y="23002"/>
                </a:cubicBezTo>
                <a:cubicBezTo>
                  <a:pt x="32200" y="22203"/>
                  <a:pt x="31789" y="21933"/>
                  <a:pt x="31754" y="21933"/>
                </a:cubicBezTo>
                <a:cubicBezTo>
                  <a:pt x="31683" y="21933"/>
                  <a:pt x="33232" y="23092"/>
                  <a:pt x="32823" y="23092"/>
                </a:cubicBezTo>
                <a:cubicBezTo>
                  <a:pt x="32672" y="23092"/>
                  <a:pt x="32254" y="22934"/>
                  <a:pt x="31390" y="22502"/>
                </a:cubicBezTo>
                <a:cubicBezTo>
                  <a:pt x="30589" y="22102"/>
                  <a:pt x="29755" y="20801"/>
                  <a:pt x="28888" y="20501"/>
                </a:cubicBezTo>
                <a:cubicBezTo>
                  <a:pt x="28824" y="20475"/>
                  <a:pt x="28758" y="20465"/>
                  <a:pt x="28692" y="20465"/>
                </a:cubicBezTo>
                <a:cubicBezTo>
                  <a:pt x="28494" y="20465"/>
                  <a:pt x="28291" y="20552"/>
                  <a:pt x="28103" y="20552"/>
                </a:cubicBezTo>
                <a:cubicBezTo>
                  <a:pt x="28028" y="20552"/>
                  <a:pt x="27956" y="20539"/>
                  <a:pt x="27887" y="20501"/>
                </a:cubicBezTo>
                <a:cubicBezTo>
                  <a:pt x="21549" y="17332"/>
                  <a:pt x="15245" y="12928"/>
                  <a:pt x="9407" y="9026"/>
                </a:cubicBezTo>
                <a:cubicBezTo>
                  <a:pt x="8236" y="8236"/>
                  <a:pt x="7297" y="6416"/>
                  <a:pt x="6103" y="6416"/>
                </a:cubicBezTo>
                <a:cubicBezTo>
                  <a:pt x="5732" y="6416"/>
                  <a:pt x="5338" y="6590"/>
                  <a:pt x="4904" y="7024"/>
                </a:cubicBezTo>
                <a:cubicBezTo>
                  <a:pt x="4737" y="7191"/>
                  <a:pt x="5238" y="7358"/>
                  <a:pt x="5404" y="7525"/>
                </a:cubicBezTo>
                <a:cubicBezTo>
                  <a:pt x="5871" y="7992"/>
                  <a:pt x="6138" y="9459"/>
                  <a:pt x="6405" y="10026"/>
                </a:cubicBezTo>
                <a:cubicBezTo>
                  <a:pt x="6905" y="11027"/>
                  <a:pt x="12042" y="14696"/>
                  <a:pt x="13410" y="15530"/>
                </a:cubicBezTo>
                <a:cubicBezTo>
                  <a:pt x="14678" y="16298"/>
                  <a:pt x="15178" y="17198"/>
                  <a:pt x="16412" y="18032"/>
                </a:cubicBezTo>
                <a:cubicBezTo>
                  <a:pt x="17646" y="18866"/>
                  <a:pt x="19181" y="19300"/>
                  <a:pt x="20415" y="20034"/>
                </a:cubicBezTo>
                <a:cubicBezTo>
                  <a:pt x="23551" y="21935"/>
                  <a:pt x="26586" y="24804"/>
                  <a:pt x="29422" y="27039"/>
                </a:cubicBezTo>
                <a:cubicBezTo>
                  <a:pt x="31089" y="28373"/>
                  <a:pt x="33224" y="28940"/>
                  <a:pt x="34925" y="30041"/>
                </a:cubicBezTo>
                <a:cubicBezTo>
                  <a:pt x="36260" y="30975"/>
                  <a:pt x="37160" y="32609"/>
                  <a:pt x="38428" y="33543"/>
                </a:cubicBezTo>
                <a:cubicBezTo>
                  <a:pt x="41730" y="36012"/>
                  <a:pt x="45333" y="38947"/>
                  <a:pt x="47935" y="41549"/>
                </a:cubicBezTo>
                <a:cubicBezTo>
                  <a:pt x="48335" y="41949"/>
                  <a:pt x="49002" y="41782"/>
                  <a:pt x="49436" y="42049"/>
                </a:cubicBezTo>
                <a:cubicBezTo>
                  <a:pt x="50904" y="43017"/>
                  <a:pt x="51537" y="44151"/>
                  <a:pt x="52438" y="45051"/>
                </a:cubicBezTo>
                <a:cubicBezTo>
                  <a:pt x="53372" y="45985"/>
                  <a:pt x="54706" y="46219"/>
                  <a:pt x="55940" y="47053"/>
                </a:cubicBezTo>
                <a:cubicBezTo>
                  <a:pt x="57442" y="48054"/>
                  <a:pt x="57909" y="50055"/>
                  <a:pt x="59943" y="51056"/>
                </a:cubicBezTo>
                <a:cubicBezTo>
                  <a:pt x="60744" y="51489"/>
                  <a:pt x="62378" y="52323"/>
                  <a:pt x="62945" y="53057"/>
                </a:cubicBezTo>
                <a:cubicBezTo>
                  <a:pt x="63279" y="53491"/>
                  <a:pt x="63112" y="54158"/>
                  <a:pt x="63446" y="54558"/>
                </a:cubicBezTo>
                <a:cubicBezTo>
                  <a:pt x="64580" y="56059"/>
                  <a:pt x="66782" y="57894"/>
                  <a:pt x="67949" y="59061"/>
                </a:cubicBezTo>
                <a:cubicBezTo>
                  <a:pt x="68549" y="59662"/>
                  <a:pt x="69083" y="61196"/>
                  <a:pt x="69450" y="61563"/>
                </a:cubicBezTo>
                <a:cubicBezTo>
                  <a:pt x="69717" y="61830"/>
                  <a:pt x="77089" y="71003"/>
                  <a:pt x="77456" y="72071"/>
                </a:cubicBezTo>
                <a:cubicBezTo>
                  <a:pt x="79524" y="78242"/>
                  <a:pt x="79958" y="83746"/>
                  <a:pt x="79958" y="90551"/>
                </a:cubicBezTo>
                <a:cubicBezTo>
                  <a:pt x="79958" y="93519"/>
                  <a:pt x="79057" y="100324"/>
                  <a:pt x="79958" y="103026"/>
                </a:cubicBezTo>
                <a:cubicBezTo>
                  <a:pt x="81559" y="107696"/>
                  <a:pt x="82559" y="118170"/>
                  <a:pt x="84961" y="123007"/>
                </a:cubicBezTo>
                <a:cubicBezTo>
                  <a:pt x="85123" y="123335"/>
                  <a:pt x="85092" y="123476"/>
                  <a:pt x="84917" y="123476"/>
                </a:cubicBezTo>
                <a:cubicBezTo>
                  <a:pt x="83827" y="123476"/>
                  <a:pt x="77145" y="118004"/>
                  <a:pt x="76455" y="118004"/>
                </a:cubicBezTo>
                <a:cubicBezTo>
                  <a:pt x="75087" y="118004"/>
                  <a:pt x="71218" y="115735"/>
                  <a:pt x="70451" y="115002"/>
                </a:cubicBezTo>
                <a:cubicBezTo>
                  <a:pt x="70380" y="114931"/>
                  <a:pt x="70265" y="114905"/>
                  <a:pt x="70124" y="114905"/>
                </a:cubicBezTo>
                <a:cubicBezTo>
                  <a:pt x="69739" y="114905"/>
                  <a:pt x="69161" y="115098"/>
                  <a:pt x="68776" y="115098"/>
                </a:cubicBezTo>
                <a:cubicBezTo>
                  <a:pt x="68635" y="115098"/>
                  <a:pt x="68520" y="115072"/>
                  <a:pt x="68449" y="115002"/>
                </a:cubicBezTo>
                <a:cubicBezTo>
                  <a:pt x="67682" y="114201"/>
                  <a:pt x="66081" y="113534"/>
                  <a:pt x="64447" y="113000"/>
                </a:cubicBezTo>
                <a:cubicBezTo>
                  <a:pt x="62378" y="112266"/>
                  <a:pt x="60744" y="110765"/>
                  <a:pt x="59443" y="109498"/>
                </a:cubicBezTo>
                <a:cubicBezTo>
                  <a:pt x="58909" y="108930"/>
                  <a:pt x="57341" y="108864"/>
                  <a:pt x="56941" y="108497"/>
                </a:cubicBezTo>
                <a:cubicBezTo>
                  <a:pt x="55373" y="106896"/>
                  <a:pt x="52938" y="105995"/>
                  <a:pt x="50937" y="104494"/>
                </a:cubicBezTo>
                <a:cubicBezTo>
                  <a:pt x="50670" y="104260"/>
                  <a:pt x="50603" y="103827"/>
                  <a:pt x="50437" y="103493"/>
                </a:cubicBezTo>
                <a:cubicBezTo>
                  <a:pt x="50270" y="103326"/>
                  <a:pt x="50170" y="103093"/>
                  <a:pt x="49936" y="102993"/>
                </a:cubicBezTo>
                <a:cubicBezTo>
                  <a:pt x="45933" y="100324"/>
                  <a:pt x="45033" y="98356"/>
                  <a:pt x="42431" y="94487"/>
                </a:cubicBezTo>
                <a:cubicBezTo>
                  <a:pt x="40730" y="91885"/>
                  <a:pt x="39762" y="89817"/>
                  <a:pt x="37427" y="87482"/>
                </a:cubicBezTo>
                <a:cubicBezTo>
                  <a:pt x="36994" y="86981"/>
                  <a:pt x="37027" y="85047"/>
                  <a:pt x="36427" y="84480"/>
                </a:cubicBezTo>
                <a:cubicBezTo>
                  <a:pt x="35793" y="83818"/>
                  <a:pt x="33495" y="80721"/>
                  <a:pt x="32042" y="80721"/>
                </a:cubicBezTo>
                <a:cubicBezTo>
                  <a:pt x="31811" y="80721"/>
                  <a:pt x="31601" y="80799"/>
                  <a:pt x="31423" y="80977"/>
                </a:cubicBezTo>
                <a:cubicBezTo>
                  <a:pt x="31223" y="81177"/>
                  <a:pt x="32224" y="82078"/>
                  <a:pt x="32424" y="82478"/>
                </a:cubicBezTo>
                <a:cubicBezTo>
                  <a:pt x="32724" y="83079"/>
                  <a:pt x="31390" y="84146"/>
                  <a:pt x="32924" y="84480"/>
                </a:cubicBezTo>
                <a:cubicBezTo>
                  <a:pt x="33825" y="85747"/>
                  <a:pt x="35493" y="89216"/>
                  <a:pt x="36427" y="90484"/>
                </a:cubicBezTo>
                <a:cubicBezTo>
                  <a:pt x="37060" y="91318"/>
                  <a:pt x="37994" y="92052"/>
                  <a:pt x="38428" y="92986"/>
                </a:cubicBezTo>
                <a:cubicBezTo>
                  <a:pt x="38928" y="93986"/>
                  <a:pt x="38995" y="95554"/>
                  <a:pt x="39429" y="96488"/>
                </a:cubicBezTo>
                <a:cubicBezTo>
                  <a:pt x="39762" y="97089"/>
                  <a:pt x="41930" y="99257"/>
                  <a:pt x="41930" y="99991"/>
                </a:cubicBezTo>
                <a:cubicBezTo>
                  <a:pt x="41930" y="100007"/>
                  <a:pt x="41921" y="100015"/>
                  <a:pt x="41903" y="100015"/>
                </a:cubicBezTo>
                <a:cubicBezTo>
                  <a:pt x="41624" y="100015"/>
                  <a:pt x="39246" y="98148"/>
                  <a:pt x="36927" y="96989"/>
                </a:cubicBezTo>
                <a:cubicBezTo>
                  <a:pt x="32090" y="94554"/>
                  <a:pt x="27554" y="91551"/>
                  <a:pt x="22984" y="88483"/>
                </a:cubicBezTo>
                <a:cubicBezTo>
                  <a:pt x="21583" y="87549"/>
                  <a:pt x="20415" y="87549"/>
                  <a:pt x="18981" y="86981"/>
                </a:cubicBezTo>
                <a:cubicBezTo>
                  <a:pt x="18180" y="86681"/>
                  <a:pt x="17747" y="85714"/>
                  <a:pt x="16979" y="85480"/>
                </a:cubicBezTo>
                <a:cubicBezTo>
                  <a:pt x="11909" y="83746"/>
                  <a:pt x="9674" y="82545"/>
                  <a:pt x="6972" y="78475"/>
                </a:cubicBezTo>
                <a:cubicBezTo>
                  <a:pt x="5831" y="76764"/>
                  <a:pt x="3618" y="71470"/>
                  <a:pt x="1520" y="71470"/>
                </a:cubicBezTo>
                <a:cubicBezTo>
                  <a:pt x="1164" y="71470"/>
                  <a:pt x="811" y="71622"/>
                  <a:pt x="468" y="71971"/>
                </a:cubicBezTo>
                <a:cubicBezTo>
                  <a:pt x="1" y="72471"/>
                  <a:pt x="6972" y="82178"/>
                  <a:pt x="6972" y="82478"/>
                </a:cubicBezTo>
                <a:cubicBezTo>
                  <a:pt x="6972" y="84380"/>
                  <a:pt x="11309" y="85647"/>
                  <a:pt x="12976" y="86481"/>
                </a:cubicBezTo>
                <a:cubicBezTo>
                  <a:pt x="15712" y="87849"/>
                  <a:pt x="17847" y="90150"/>
                  <a:pt x="20482" y="91485"/>
                </a:cubicBezTo>
                <a:cubicBezTo>
                  <a:pt x="20982" y="91718"/>
                  <a:pt x="21983" y="91718"/>
                  <a:pt x="22483" y="91985"/>
                </a:cubicBezTo>
                <a:cubicBezTo>
                  <a:pt x="23084" y="92319"/>
                  <a:pt x="23384" y="93052"/>
                  <a:pt x="23984" y="93486"/>
                </a:cubicBezTo>
                <a:cubicBezTo>
                  <a:pt x="25152" y="94353"/>
                  <a:pt x="26753" y="94687"/>
                  <a:pt x="27987" y="95488"/>
                </a:cubicBezTo>
                <a:cubicBezTo>
                  <a:pt x="29055" y="96188"/>
                  <a:pt x="29922" y="97222"/>
                  <a:pt x="30989" y="97989"/>
                </a:cubicBezTo>
                <a:cubicBezTo>
                  <a:pt x="36226" y="101925"/>
                  <a:pt x="43365" y="102392"/>
                  <a:pt x="47935" y="106996"/>
                </a:cubicBezTo>
                <a:cubicBezTo>
                  <a:pt x="48769" y="107830"/>
                  <a:pt x="51404" y="108930"/>
                  <a:pt x="52438" y="109498"/>
                </a:cubicBezTo>
                <a:cubicBezTo>
                  <a:pt x="54740" y="110598"/>
                  <a:pt x="56007" y="113234"/>
                  <a:pt x="58442" y="114501"/>
                </a:cubicBezTo>
                <a:cubicBezTo>
                  <a:pt x="60744" y="115669"/>
                  <a:pt x="63179" y="116436"/>
                  <a:pt x="65447" y="118004"/>
                </a:cubicBezTo>
                <a:cubicBezTo>
                  <a:pt x="69350" y="120606"/>
                  <a:pt x="73720" y="123774"/>
                  <a:pt x="76922" y="127010"/>
                </a:cubicBezTo>
                <a:cubicBezTo>
                  <a:pt x="78223" y="128278"/>
                  <a:pt x="78957" y="130546"/>
                  <a:pt x="79924" y="132014"/>
                </a:cubicBezTo>
                <a:cubicBezTo>
                  <a:pt x="81726" y="134716"/>
                  <a:pt x="83927" y="137351"/>
                  <a:pt x="85929" y="140019"/>
                </a:cubicBezTo>
                <a:cubicBezTo>
                  <a:pt x="88264" y="143088"/>
                  <a:pt x="89564" y="148526"/>
                  <a:pt x="90932" y="151961"/>
                </a:cubicBezTo>
                <a:cubicBezTo>
                  <a:pt x="91966" y="154563"/>
                  <a:pt x="93067" y="163203"/>
                  <a:pt x="93934" y="164937"/>
                </a:cubicBezTo>
                <a:cubicBezTo>
                  <a:pt x="93955" y="164973"/>
                  <a:pt x="93987" y="164985"/>
                  <a:pt x="94024" y="164985"/>
                </a:cubicBezTo>
                <a:cubicBezTo>
                  <a:pt x="94126" y="164985"/>
                  <a:pt x="94271" y="164889"/>
                  <a:pt x="94361" y="164889"/>
                </a:cubicBezTo>
                <a:cubicBezTo>
                  <a:pt x="94395" y="164889"/>
                  <a:pt x="94421" y="164902"/>
                  <a:pt x="94435" y="164937"/>
                </a:cubicBezTo>
                <a:cubicBezTo>
                  <a:pt x="94935" y="165938"/>
                  <a:pt x="95469" y="169574"/>
                  <a:pt x="95936" y="170942"/>
                </a:cubicBezTo>
                <a:cubicBezTo>
                  <a:pt x="96136" y="171575"/>
                  <a:pt x="95736" y="172309"/>
                  <a:pt x="95936" y="172943"/>
                </a:cubicBezTo>
                <a:cubicBezTo>
                  <a:pt x="99305" y="183050"/>
                  <a:pt x="95435" y="193458"/>
                  <a:pt x="98938" y="203932"/>
                </a:cubicBezTo>
                <a:cubicBezTo>
                  <a:pt x="99438" y="205433"/>
                  <a:pt x="99638" y="215607"/>
                  <a:pt x="100439" y="216407"/>
                </a:cubicBezTo>
                <a:cubicBezTo>
                  <a:pt x="100513" y="216482"/>
                  <a:pt x="100702" y="216515"/>
                  <a:pt x="100982" y="216515"/>
                </a:cubicBezTo>
                <a:cubicBezTo>
                  <a:pt x="103222" y="216515"/>
                  <a:pt x="111258" y="214406"/>
                  <a:pt x="112414" y="214406"/>
                </a:cubicBezTo>
                <a:cubicBezTo>
                  <a:pt x="114349" y="214406"/>
                  <a:pt x="117707" y="214940"/>
                  <a:pt x="120462" y="214940"/>
                </a:cubicBezTo>
                <a:cubicBezTo>
                  <a:pt x="121839" y="214940"/>
                  <a:pt x="123066" y="214806"/>
                  <a:pt x="123889" y="214406"/>
                </a:cubicBezTo>
                <a:cubicBezTo>
                  <a:pt x="123989" y="214306"/>
                  <a:pt x="122388" y="208502"/>
                  <a:pt x="122388" y="205900"/>
                </a:cubicBezTo>
                <a:cubicBezTo>
                  <a:pt x="122388" y="202464"/>
                  <a:pt x="121054" y="199662"/>
                  <a:pt x="120387" y="196393"/>
                </a:cubicBezTo>
                <a:cubicBezTo>
                  <a:pt x="118785" y="188588"/>
                  <a:pt x="117951" y="180382"/>
                  <a:pt x="116384" y="172409"/>
                </a:cubicBezTo>
                <a:cubicBezTo>
                  <a:pt x="115216" y="166605"/>
                  <a:pt x="113748" y="160467"/>
                  <a:pt x="112381" y="154930"/>
                </a:cubicBezTo>
                <a:cubicBezTo>
                  <a:pt x="112114" y="153963"/>
                  <a:pt x="112548" y="152929"/>
                  <a:pt x="112381" y="151928"/>
                </a:cubicBezTo>
                <a:cubicBezTo>
                  <a:pt x="111880" y="148959"/>
                  <a:pt x="111280" y="145690"/>
                  <a:pt x="110379" y="142921"/>
                </a:cubicBezTo>
                <a:cubicBezTo>
                  <a:pt x="110112" y="142188"/>
                  <a:pt x="110613" y="141187"/>
                  <a:pt x="110379" y="140420"/>
                </a:cubicBezTo>
                <a:cubicBezTo>
                  <a:pt x="109012" y="136383"/>
                  <a:pt x="107210" y="131947"/>
                  <a:pt x="105876" y="127944"/>
                </a:cubicBezTo>
                <a:cubicBezTo>
                  <a:pt x="104709" y="124442"/>
                  <a:pt x="106543" y="120038"/>
                  <a:pt x="105376" y="116503"/>
                </a:cubicBezTo>
                <a:cubicBezTo>
                  <a:pt x="104942" y="115235"/>
                  <a:pt x="103675" y="107263"/>
                  <a:pt x="103374" y="106996"/>
                </a:cubicBezTo>
                <a:cubicBezTo>
                  <a:pt x="103349" y="106970"/>
                  <a:pt x="103317" y="106961"/>
                  <a:pt x="103282" y="106961"/>
                </a:cubicBezTo>
                <a:cubicBezTo>
                  <a:pt x="103176" y="106961"/>
                  <a:pt x="103040" y="107048"/>
                  <a:pt x="102952" y="107048"/>
                </a:cubicBezTo>
                <a:cubicBezTo>
                  <a:pt x="102917" y="107048"/>
                  <a:pt x="102889" y="107034"/>
                  <a:pt x="102874" y="106996"/>
                </a:cubicBezTo>
                <a:cubicBezTo>
                  <a:pt x="102440" y="106195"/>
                  <a:pt x="103274" y="104761"/>
                  <a:pt x="102874" y="103994"/>
                </a:cubicBezTo>
                <a:cubicBezTo>
                  <a:pt x="101673" y="101525"/>
                  <a:pt x="101173" y="98823"/>
                  <a:pt x="100372" y="96488"/>
                </a:cubicBezTo>
                <a:cubicBezTo>
                  <a:pt x="99238" y="93153"/>
                  <a:pt x="101873" y="83512"/>
                  <a:pt x="101873" y="79509"/>
                </a:cubicBezTo>
                <a:cubicBezTo>
                  <a:pt x="101873" y="79042"/>
                  <a:pt x="101573" y="76808"/>
                  <a:pt x="101873" y="76507"/>
                </a:cubicBezTo>
                <a:cubicBezTo>
                  <a:pt x="102741" y="75640"/>
                  <a:pt x="103141" y="74206"/>
                  <a:pt x="103875" y="73505"/>
                </a:cubicBezTo>
                <a:cubicBezTo>
                  <a:pt x="104075" y="73338"/>
                  <a:pt x="103675" y="57594"/>
                  <a:pt x="104375" y="55526"/>
                </a:cubicBezTo>
                <a:cubicBezTo>
                  <a:pt x="105576" y="51890"/>
                  <a:pt x="106243" y="48320"/>
                  <a:pt x="107878" y="45018"/>
                </a:cubicBezTo>
                <a:cubicBezTo>
                  <a:pt x="108411" y="43951"/>
                  <a:pt x="109379" y="43017"/>
                  <a:pt x="109879" y="42016"/>
                </a:cubicBezTo>
                <a:cubicBezTo>
                  <a:pt x="110579" y="40548"/>
                  <a:pt x="110379" y="38480"/>
                  <a:pt x="110880" y="37012"/>
                </a:cubicBezTo>
                <a:cubicBezTo>
                  <a:pt x="111614" y="34777"/>
                  <a:pt x="112347" y="33276"/>
                  <a:pt x="112881" y="31008"/>
                </a:cubicBezTo>
                <a:cubicBezTo>
                  <a:pt x="113148" y="29941"/>
                  <a:pt x="113949" y="29874"/>
                  <a:pt x="114382" y="29007"/>
                </a:cubicBezTo>
                <a:cubicBezTo>
                  <a:pt x="115249" y="27272"/>
                  <a:pt x="116117" y="25537"/>
                  <a:pt x="116884" y="24003"/>
                </a:cubicBezTo>
                <a:cubicBezTo>
                  <a:pt x="117851" y="22035"/>
                  <a:pt x="113882" y="20534"/>
                  <a:pt x="112881" y="20000"/>
                </a:cubicBezTo>
                <a:cubicBezTo>
                  <a:pt x="110446" y="23202"/>
                  <a:pt x="110946" y="25337"/>
                  <a:pt x="109412" y="28540"/>
                </a:cubicBezTo>
                <a:cubicBezTo>
                  <a:pt x="108912" y="29574"/>
                  <a:pt x="107777" y="30474"/>
                  <a:pt x="107411" y="31542"/>
                </a:cubicBezTo>
                <a:cubicBezTo>
                  <a:pt x="106643" y="33843"/>
                  <a:pt x="106743" y="37713"/>
                  <a:pt x="104909" y="39547"/>
                </a:cubicBezTo>
                <a:cubicBezTo>
                  <a:pt x="104907" y="39550"/>
                  <a:pt x="104905" y="39551"/>
                  <a:pt x="104902" y="39551"/>
                </a:cubicBezTo>
                <a:cubicBezTo>
                  <a:pt x="104749" y="39551"/>
                  <a:pt x="103908" y="35373"/>
                  <a:pt x="103908" y="35044"/>
                </a:cubicBezTo>
                <a:cubicBezTo>
                  <a:pt x="103908" y="33677"/>
                  <a:pt x="102574" y="27372"/>
                  <a:pt x="101907" y="26038"/>
                </a:cubicBezTo>
                <a:cubicBezTo>
                  <a:pt x="101473" y="25204"/>
                  <a:pt x="101239" y="25771"/>
                  <a:pt x="100906" y="25037"/>
                </a:cubicBezTo>
                <a:cubicBezTo>
                  <a:pt x="100733" y="24720"/>
                  <a:pt x="99291" y="22885"/>
                  <a:pt x="98643" y="22885"/>
                </a:cubicBezTo>
                <a:cubicBezTo>
                  <a:pt x="98541" y="22885"/>
                  <a:pt x="98459" y="22931"/>
                  <a:pt x="98404" y="23036"/>
                </a:cubicBezTo>
                <a:cubicBezTo>
                  <a:pt x="98071" y="23770"/>
                  <a:pt x="99605" y="31342"/>
                  <a:pt x="99905" y="32042"/>
                </a:cubicBezTo>
                <a:cubicBezTo>
                  <a:pt x="100406" y="33210"/>
                  <a:pt x="100406" y="45985"/>
                  <a:pt x="99905" y="47520"/>
                </a:cubicBezTo>
                <a:cubicBezTo>
                  <a:pt x="99638" y="48287"/>
                  <a:pt x="98538" y="50389"/>
                  <a:pt x="97904" y="51022"/>
                </a:cubicBezTo>
                <a:cubicBezTo>
                  <a:pt x="96269" y="52657"/>
                  <a:pt x="95269" y="50822"/>
                  <a:pt x="93401" y="54525"/>
                </a:cubicBezTo>
                <a:cubicBezTo>
                  <a:pt x="93067" y="55192"/>
                  <a:pt x="92266" y="59028"/>
                  <a:pt x="91899" y="59028"/>
                </a:cubicBezTo>
                <a:cubicBezTo>
                  <a:pt x="91699" y="59028"/>
                  <a:pt x="90632" y="50222"/>
                  <a:pt x="90398" y="49021"/>
                </a:cubicBezTo>
                <a:cubicBezTo>
                  <a:pt x="90065" y="47453"/>
                  <a:pt x="90765" y="45619"/>
                  <a:pt x="90398" y="44017"/>
                </a:cubicBezTo>
                <a:cubicBezTo>
                  <a:pt x="88197" y="35144"/>
                  <a:pt x="88430" y="25171"/>
                  <a:pt x="84394" y="17031"/>
                </a:cubicBezTo>
                <a:cubicBezTo>
                  <a:pt x="83694" y="15597"/>
                  <a:pt x="83727" y="13829"/>
                  <a:pt x="82893" y="12528"/>
                </a:cubicBezTo>
                <a:cubicBezTo>
                  <a:pt x="81769" y="10842"/>
                  <a:pt x="81023" y="7095"/>
                  <a:pt x="78502" y="7095"/>
                </a:cubicBezTo>
                <a:cubicBezTo>
                  <a:pt x="78031" y="7095"/>
                  <a:pt x="77498" y="7225"/>
                  <a:pt x="76889" y="7525"/>
                </a:cubicBezTo>
                <a:cubicBezTo>
                  <a:pt x="76422" y="7791"/>
                  <a:pt x="75755" y="7658"/>
                  <a:pt x="75388" y="8025"/>
                </a:cubicBezTo>
                <a:cubicBezTo>
                  <a:pt x="74020" y="9426"/>
                  <a:pt x="78590" y="27606"/>
                  <a:pt x="79391" y="30007"/>
                </a:cubicBezTo>
                <a:cubicBezTo>
                  <a:pt x="79924" y="31642"/>
                  <a:pt x="79124" y="33843"/>
                  <a:pt x="79391" y="35511"/>
                </a:cubicBezTo>
                <a:cubicBezTo>
                  <a:pt x="80291" y="41782"/>
                  <a:pt x="80258" y="48721"/>
                  <a:pt x="79391" y="54992"/>
                </a:cubicBezTo>
                <a:cubicBezTo>
                  <a:pt x="79224" y="56226"/>
                  <a:pt x="79691" y="57794"/>
                  <a:pt x="79391" y="58995"/>
                </a:cubicBezTo>
                <a:cubicBezTo>
                  <a:pt x="79190" y="59829"/>
                  <a:pt x="79290" y="62164"/>
                  <a:pt x="78890" y="62998"/>
                </a:cubicBezTo>
                <a:cubicBezTo>
                  <a:pt x="78888" y="63001"/>
                  <a:pt x="78885" y="63003"/>
                  <a:pt x="78880" y="63003"/>
                </a:cubicBezTo>
                <a:cubicBezTo>
                  <a:pt x="78666" y="63003"/>
                  <a:pt x="75714" y="59148"/>
                  <a:pt x="75388" y="58494"/>
                </a:cubicBezTo>
                <a:cubicBezTo>
                  <a:pt x="74087" y="55893"/>
                  <a:pt x="71585" y="53891"/>
                  <a:pt x="70384" y="51489"/>
                </a:cubicBezTo>
                <a:cubicBezTo>
                  <a:pt x="68616" y="47987"/>
                  <a:pt x="64213" y="46386"/>
                  <a:pt x="60377" y="44484"/>
                </a:cubicBezTo>
                <a:cubicBezTo>
                  <a:pt x="55707" y="42149"/>
                  <a:pt x="50070" y="36679"/>
                  <a:pt x="46400" y="33009"/>
                </a:cubicBezTo>
                <a:cubicBezTo>
                  <a:pt x="46400" y="33009"/>
                  <a:pt x="47001" y="28773"/>
                  <a:pt x="47401" y="27506"/>
                </a:cubicBezTo>
                <a:cubicBezTo>
                  <a:pt x="49503" y="21201"/>
                  <a:pt x="53005" y="9459"/>
                  <a:pt x="48402" y="2521"/>
                </a:cubicBezTo>
                <a:cubicBezTo>
                  <a:pt x="48035" y="1954"/>
                  <a:pt x="47534" y="319"/>
                  <a:pt x="46901" y="19"/>
                </a:cubicBezTo>
                <a:cubicBezTo>
                  <a:pt x="46874" y="7"/>
                  <a:pt x="46848" y="1"/>
                  <a:pt x="46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564226" y="4278174"/>
            <a:ext cx="2327484" cy="1559679"/>
          </a:xfrm>
          <a:custGeom>
            <a:avLst/>
            <a:gdLst/>
            <a:ahLst/>
            <a:cxnLst/>
            <a:rect l="l" t="t" r="r" b="b"/>
            <a:pathLst>
              <a:path w="72842" h="51946" extrusionOk="0">
                <a:moveTo>
                  <a:pt x="62989" y="4784"/>
                </a:moveTo>
                <a:cubicBezTo>
                  <a:pt x="62874" y="4784"/>
                  <a:pt x="62769" y="5245"/>
                  <a:pt x="62586" y="5931"/>
                </a:cubicBezTo>
                <a:lnTo>
                  <a:pt x="62586" y="5931"/>
                </a:lnTo>
                <a:cubicBezTo>
                  <a:pt x="63095" y="5671"/>
                  <a:pt x="63357" y="5344"/>
                  <a:pt x="63079" y="4872"/>
                </a:cubicBezTo>
                <a:cubicBezTo>
                  <a:pt x="63047" y="4812"/>
                  <a:pt x="63018" y="4784"/>
                  <a:pt x="62989" y="4784"/>
                </a:cubicBezTo>
                <a:close/>
                <a:moveTo>
                  <a:pt x="72740" y="17633"/>
                </a:moveTo>
                <a:cubicBezTo>
                  <a:pt x="72641" y="17633"/>
                  <a:pt x="72483" y="17774"/>
                  <a:pt x="72274" y="18015"/>
                </a:cubicBezTo>
                <a:lnTo>
                  <a:pt x="72274" y="18015"/>
                </a:lnTo>
                <a:cubicBezTo>
                  <a:pt x="72625" y="17844"/>
                  <a:pt x="72842" y="17719"/>
                  <a:pt x="72819" y="17681"/>
                </a:cubicBezTo>
                <a:cubicBezTo>
                  <a:pt x="72799" y="17649"/>
                  <a:pt x="72773" y="17633"/>
                  <a:pt x="72740" y="17633"/>
                </a:cubicBezTo>
                <a:close/>
                <a:moveTo>
                  <a:pt x="66354" y="35934"/>
                </a:moveTo>
                <a:cubicBezTo>
                  <a:pt x="65960" y="35934"/>
                  <a:pt x="65427" y="36426"/>
                  <a:pt x="64890" y="36937"/>
                </a:cubicBezTo>
                <a:lnTo>
                  <a:pt x="64890" y="36937"/>
                </a:lnTo>
                <a:cubicBezTo>
                  <a:pt x="66217" y="36880"/>
                  <a:pt x="67026" y="36668"/>
                  <a:pt x="66748" y="36194"/>
                </a:cubicBezTo>
                <a:cubicBezTo>
                  <a:pt x="66644" y="36011"/>
                  <a:pt x="66510" y="35934"/>
                  <a:pt x="66354" y="35934"/>
                </a:cubicBezTo>
                <a:close/>
                <a:moveTo>
                  <a:pt x="39561" y="1"/>
                </a:moveTo>
                <a:cubicBezTo>
                  <a:pt x="39527" y="1"/>
                  <a:pt x="37847" y="3131"/>
                  <a:pt x="36560" y="5739"/>
                </a:cubicBezTo>
                <a:cubicBezTo>
                  <a:pt x="34825" y="9241"/>
                  <a:pt x="30422" y="15713"/>
                  <a:pt x="30689" y="19516"/>
                </a:cubicBezTo>
                <a:cubicBezTo>
                  <a:pt x="30889" y="23252"/>
                  <a:pt x="30956" y="26887"/>
                  <a:pt x="30889" y="26887"/>
                </a:cubicBezTo>
                <a:cubicBezTo>
                  <a:pt x="30055" y="26687"/>
                  <a:pt x="29555" y="19249"/>
                  <a:pt x="29221" y="18048"/>
                </a:cubicBezTo>
                <a:cubicBezTo>
                  <a:pt x="28332" y="14427"/>
                  <a:pt x="20455" y="763"/>
                  <a:pt x="17429" y="763"/>
                </a:cubicBezTo>
                <a:cubicBezTo>
                  <a:pt x="17278" y="763"/>
                  <a:pt x="17138" y="797"/>
                  <a:pt x="17012" y="869"/>
                </a:cubicBezTo>
                <a:cubicBezTo>
                  <a:pt x="15111" y="2003"/>
                  <a:pt x="22783" y="19849"/>
                  <a:pt x="24351" y="22584"/>
                </a:cubicBezTo>
                <a:cubicBezTo>
                  <a:pt x="25352" y="24286"/>
                  <a:pt x="26352" y="26054"/>
                  <a:pt x="27353" y="27755"/>
                </a:cubicBezTo>
                <a:cubicBezTo>
                  <a:pt x="27620" y="28188"/>
                  <a:pt x="28521" y="28789"/>
                  <a:pt x="28120" y="29056"/>
                </a:cubicBezTo>
                <a:cubicBezTo>
                  <a:pt x="28119" y="29056"/>
                  <a:pt x="28117" y="29057"/>
                  <a:pt x="28115" y="29057"/>
                </a:cubicBezTo>
                <a:cubicBezTo>
                  <a:pt x="27892" y="29057"/>
                  <a:pt x="23045" y="25716"/>
                  <a:pt x="22516" y="25320"/>
                </a:cubicBezTo>
                <a:cubicBezTo>
                  <a:pt x="19874" y="23573"/>
                  <a:pt x="13228" y="22254"/>
                  <a:pt x="7718" y="22254"/>
                </a:cubicBezTo>
                <a:cubicBezTo>
                  <a:pt x="4812" y="22254"/>
                  <a:pt x="2221" y="22621"/>
                  <a:pt x="701" y="23485"/>
                </a:cubicBezTo>
                <a:cubicBezTo>
                  <a:pt x="0" y="23919"/>
                  <a:pt x="2302" y="24052"/>
                  <a:pt x="3002" y="24486"/>
                </a:cubicBezTo>
                <a:cubicBezTo>
                  <a:pt x="6538" y="26821"/>
                  <a:pt x="9507" y="30257"/>
                  <a:pt x="13944" y="31457"/>
                </a:cubicBezTo>
                <a:cubicBezTo>
                  <a:pt x="15645" y="31924"/>
                  <a:pt x="18013" y="31791"/>
                  <a:pt x="19814" y="32692"/>
                </a:cubicBezTo>
                <a:cubicBezTo>
                  <a:pt x="23484" y="34460"/>
                  <a:pt x="28020" y="35260"/>
                  <a:pt x="30989" y="36061"/>
                </a:cubicBezTo>
                <a:cubicBezTo>
                  <a:pt x="32957" y="36594"/>
                  <a:pt x="21983" y="50438"/>
                  <a:pt x="27487" y="51939"/>
                </a:cubicBezTo>
                <a:cubicBezTo>
                  <a:pt x="27502" y="51944"/>
                  <a:pt x="27519" y="51946"/>
                  <a:pt x="27536" y="51946"/>
                </a:cubicBezTo>
                <a:cubicBezTo>
                  <a:pt x="28816" y="51946"/>
                  <a:pt x="33629" y="38447"/>
                  <a:pt x="33958" y="37262"/>
                </a:cubicBezTo>
                <a:cubicBezTo>
                  <a:pt x="37294" y="39463"/>
                  <a:pt x="40696" y="41131"/>
                  <a:pt x="44899" y="41298"/>
                </a:cubicBezTo>
                <a:cubicBezTo>
                  <a:pt x="45269" y="41314"/>
                  <a:pt x="45636" y="41321"/>
                  <a:pt x="46002" y="41321"/>
                </a:cubicBezTo>
                <a:cubicBezTo>
                  <a:pt x="48636" y="41321"/>
                  <a:pt x="51173" y="40940"/>
                  <a:pt x="53839" y="40764"/>
                </a:cubicBezTo>
                <a:cubicBezTo>
                  <a:pt x="57641" y="40564"/>
                  <a:pt x="60410" y="39863"/>
                  <a:pt x="63712" y="37929"/>
                </a:cubicBezTo>
                <a:cubicBezTo>
                  <a:pt x="64067" y="37728"/>
                  <a:pt x="64479" y="37327"/>
                  <a:pt x="64890" y="36937"/>
                </a:cubicBezTo>
                <a:lnTo>
                  <a:pt x="64890" y="36937"/>
                </a:lnTo>
                <a:cubicBezTo>
                  <a:pt x="64632" y="36948"/>
                  <a:pt x="64355" y="36953"/>
                  <a:pt x="64062" y="36953"/>
                </a:cubicBezTo>
                <a:cubicBezTo>
                  <a:pt x="60444" y="36953"/>
                  <a:pt x="54473" y="36172"/>
                  <a:pt x="54006" y="36061"/>
                </a:cubicBezTo>
                <a:cubicBezTo>
                  <a:pt x="49769" y="34927"/>
                  <a:pt x="24151" y="36061"/>
                  <a:pt x="42564" y="32258"/>
                </a:cubicBezTo>
                <a:cubicBezTo>
                  <a:pt x="51871" y="30357"/>
                  <a:pt x="58409" y="28889"/>
                  <a:pt x="66715" y="24085"/>
                </a:cubicBezTo>
                <a:cubicBezTo>
                  <a:pt x="69071" y="22724"/>
                  <a:pt x="71263" y="19184"/>
                  <a:pt x="72274" y="18015"/>
                </a:cubicBezTo>
                <a:lnTo>
                  <a:pt x="72274" y="18015"/>
                </a:lnTo>
                <a:cubicBezTo>
                  <a:pt x="71088" y="18593"/>
                  <a:pt x="68370" y="19698"/>
                  <a:pt x="68216" y="19749"/>
                </a:cubicBezTo>
                <a:cubicBezTo>
                  <a:pt x="65580" y="20660"/>
                  <a:pt x="37828" y="30208"/>
                  <a:pt x="36260" y="30208"/>
                </a:cubicBezTo>
                <a:cubicBezTo>
                  <a:pt x="36221" y="30208"/>
                  <a:pt x="36199" y="30202"/>
                  <a:pt x="36193" y="30190"/>
                </a:cubicBezTo>
                <a:cubicBezTo>
                  <a:pt x="35626" y="29122"/>
                  <a:pt x="53639" y="17848"/>
                  <a:pt x="55707" y="16046"/>
                </a:cubicBezTo>
                <a:cubicBezTo>
                  <a:pt x="57908" y="14112"/>
                  <a:pt x="59543" y="11877"/>
                  <a:pt x="61144" y="9442"/>
                </a:cubicBezTo>
                <a:cubicBezTo>
                  <a:pt x="61932" y="8251"/>
                  <a:pt x="62334" y="6877"/>
                  <a:pt x="62586" y="5931"/>
                </a:cubicBezTo>
                <a:lnTo>
                  <a:pt x="62586" y="5931"/>
                </a:lnTo>
                <a:cubicBezTo>
                  <a:pt x="61692" y="6388"/>
                  <a:pt x="60038" y="6639"/>
                  <a:pt x="59209" y="7107"/>
                </a:cubicBezTo>
                <a:cubicBezTo>
                  <a:pt x="54906" y="9575"/>
                  <a:pt x="50203" y="11777"/>
                  <a:pt x="46500" y="15046"/>
                </a:cubicBezTo>
                <a:cubicBezTo>
                  <a:pt x="43665" y="17547"/>
                  <a:pt x="41397" y="20450"/>
                  <a:pt x="38895" y="22885"/>
                </a:cubicBezTo>
                <a:cubicBezTo>
                  <a:pt x="38463" y="23284"/>
                  <a:pt x="33889" y="28088"/>
                  <a:pt x="33858" y="28088"/>
                </a:cubicBezTo>
                <a:cubicBezTo>
                  <a:pt x="33858" y="28088"/>
                  <a:pt x="33858" y="28088"/>
                  <a:pt x="33858" y="28088"/>
                </a:cubicBezTo>
                <a:cubicBezTo>
                  <a:pt x="32790" y="26220"/>
                  <a:pt x="43765" y="7273"/>
                  <a:pt x="39562" y="2"/>
                </a:cubicBezTo>
                <a:cubicBezTo>
                  <a:pt x="39562" y="1"/>
                  <a:pt x="39562" y="1"/>
                  <a:pt x="39561" y="1"/>
                </a:cubicBezTo>
                <a:close/>
              </a:path>
            </a:pathLst>
          </a:custGeom>
          <a:solidFill>
            <a:srgbClr val="0513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1229678" y="-476195"/>
            <a:ext cx="2220296" cy="2939509"/>
          </a:xfrm>
          <a:custGeom>
            <a:avLst/>
            <a:gdLst/>
            <a:ahLst/>
            <a:cxnLst/>
            <a:rect l="l" t="t" r="r" b="b"/>
            <a:pathLst>
              <a:path w="81960" h="115490" extrusionOk="0">
                <a:moveTo>
                  <a:pt x="78957" y="1"/>
                </a:moveTo>
                <a:cubicBezTo>
                  <a:pt x="78957" y="1"/>
                  <a:pt x="78957" y="61211"/>
                  <a:pt x="64680" y="94735"/>
                </a:cubicBezTo>
                <a:cubicBezTo>
                  <a:pt x="59089" y="107821"/>
                  <a:pt x="52240" y="112942"/>
                  <a:pt x="45218" y="112942"/>
                </a:cubicBezTo>
                <a:cubicBezTo>
                  <a:pt x="34267" y="112942"/>
                  <a:pt x="22894" y="100488"/>
                  <a:pt x="15212" y="86363"/>
                </a:cubicBezTo>
                <a:cubicBezTo>
                  <a:pt x="2669" y="63179"/>
                  <a:pt x="6138" y="3870"/>
                  <a:pt x="6138" y="3870"/>
                </a:cubicBezTo>
                <a:lnTo>
                  <a:pt x="3470" y="668"/>
                </a:lnTo>
                <a:lnTo>
                  <a:pt x="3470" y="668"/>
                </a:lnTo>
                <a:cubicBezTo>
                  <a:pt x="3470" y="669"/>
                  <a:pt x="1" y="34192"/>
                  <a:pt x="5204" y="61878"/>
                </a:cubicBezTo>
                <a:cubicBezTo>
                  <a:pt x="9705" y="85979"/>
                  <a:pt x="21814" y="115490"/>
                  <a:pt x="42896" y="115490"/>
                </a:cubicBezTo>
                <a:cubicBezTo>
                  <a:pt x="46032" y="115490"/>
                  <a:pt x="49367" y="114837"/>
                  <a:pt x="52905" y="113415"/>
                </a:cubicBezTo>
                <a:cubicBezTo>
                  <a:pt x="80258" y="102441"/>
                  <a:pt x="81959" y="5171"/>
                  <a:pt x="81559" y="2603"/>
                </a:cubicBezTo>
                <a:cubicBezTo>
                  <a:pt x="81125" y="1"/>
                  <a:pt x="78957" y="1"/>
                  <a:pt x="78957" y="1"/>
                </a:cubicBezTo>
                <a:close/>
              </a:path>
            </a:pathLst>
          </a:custGeom>
          <a:solidFill>
            <a:srgbClr val="0513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317035" y="853846"/>
            <a:ext cx="779867" cy="1039226"/>
          </a:xfrm>
          <a:custGeom>
            <a:avLst/>
            <a:gdLst/>
            <a:ahLst/>
            <a:cxnLst/>
            <a:rect l="l" t="t" r="r" b="b"/>
            <a:pathLst>
              <a:path w="28788" h="40830" extrusionOk="0">
                <a:moveTo>
                  <a:pt x="27520" y="19581"/>
                </a:moveTo>
                <a:cubicBezTo>
                  <a:pt x="27716" y="19712"/>
                  <a:pt x="27898" y="19829"/>
                  <a:pt x="28001" y="19829"/>
                </a:cubicBezTo>
                <a:cubicBezTo>
                  <a:pt x="28055" y="19829"/>
                  <a:pt x="28087" y="19796"/>
                  <a:pt x="28087" y="19715"/>
                </a:cubicBezTo>
                <a:cubicBezTo>
                  <a:pt x="28087" y="19615"/>
                  <a:pt x="27854" y="19615"/>
                  <a:pt x="27520" y="19581"/>
                </a:cubicBezTo>
                <a:close/>
                <a:moveTo>
                  <a:pt x="9474" y="1"/>
                </a:moveTo>
                <a:cubicBezTo>
                  <a:pt x="8774" y="1"/>
                  <a:pt x="10408" y="3270"/>
                  <a:pt x="10141" y="4304"/>
                </a:cubicBezTo>
                <a:cubicBezTo>
                  <a:pt x="10408" y="4904"/>
                  <a:pt x="10742" y="5438"/>
                  <a:pt x="10908" y="6072"/>
                </a:cubicBezTo>
                <a:cubicBezTo>
                  <a:pt x="10942" y="6305"/>
                  <a:pt x="11009" y="6505"/>
                  <a:pt x="11075" y="6739"/>
                </a:cubicBezTo>
                <a:cubicBezTo>
                  <a:pt x="10408" y="7072"/>
                  <a:pt x="8640" y="8073"/>
                  <a:pt x="8073" y="8073"/>
                </a:cubicBezTo>
                <a:cubicBezTo>
                  <a:pt x="7473" y="8073"/>
                  <a:pt x="6806" y="7406"/>
                  <a:pt x="6172" y="7172"/>
                </a:cubicBezTo>
                <a:cubicBezTo>
                  <a:pt x="5776" y="7037"/>
                  <a:pt x="5396" y="6974"/>
                  <a:pt x="5034" y="6974"/>
                </a:cubicBezTo>
                <a:cubicBezTo>
                  <a:pt x="2186" y="6974"/>
                  <a:pt x="401" y="10825"/>
                  <a:pt x="401" y="13310"/>
                </a:cubicBezTo>
                <a:cubicBezTo>
                  <a:pt x="401" y="13911"/>
                  <a:pt x="1" y="16246"/>
                  <a:pt x="401" y="16612"/>
                </a:cubicBezTo>
                <a:cubicBezTo>
                  <a:pt x="434" y="16612"/>
                  <a:pt x="801" y="16079"/>
                  <a:pt x="835" y="15945"/>
                </a:cubicBezTo>
                <a:cubicBezTo>
                  <a:pt x="1101" y="15145"/>
                  <a:pt x="2102" y="14511"/>
                  <a:pt x="2803" y="14211"/>
                </a:cubicBezTo>
                <a:cubicBezTo>
                  <a:pt x="3903" y="13644"/>
                  <a:pt x="6105" y="14211"/>
                  <a:pt x="7306" y="12977"/>
                </a:cubicBezTo>
                <a:cubicBezTo>
                  <a:pt x="8006" y="12243"/>
                  <a:pt x="7740" y="11309"/>
                  <a:pt x="7840" y="10441"/>
                </a:cubicBezTo>
                <a:cubicBezTo>
                  <a:pt x="8106" y="8507"/>
                  <a:pt x="9674" y="8240"/>
                  <a:pt x="11242" y="7339"/>
                </a:cubicBezTo>
                <a:cubicBezTo>
                  <a:pt x="11642" y="9174"/>
                  <a:pt x="11876" y="11008"/>
                  <a:pt x="12376" y="12810"/>
                </a:cubicBezTo>
                <a:cubicBezTo>
                  <a:pt x="12176" y="13010"/>
                  <a:pt x="12009" y="13310"/>
                  <a:pt x="11943" y="13343"/>
                </a:cubicBezTo>
                <a:cubicBezTo>
                  <a:pt x="11142" y="13744"/>
                  <a:pt x="10708" y="14511"/>
                  <a:pt x="9841" y="14978"/>
                </a:cubicBezTo>
                <a:cubicBezTo>
                  <a:pt x="9637" y="15077"/>
                  <a:pt x="9427" y="15112"/>
                  <a:pt x="9207" y="15112"/>
                </a:cubicBezTo>
                <a:cubicBezTo>
                  <a:pt x="8673" y="15112"/>
                  <a:pt x="8078" y="14906"/>
                  <a:pt x="7349" y="14906"/>
                </a:cubicBezTo>
                <a:cubicBezTo>
                  <a:pt x="6858" y="14906"/>
                  <a:pt x="6307" y="14999"/>
                  <a:pt x="5671" y="15312"/>
                </a:cubicBezTo>
                <a:cubicBezTo>
                  <a:pt x="4971" y="15645"/>
                  <a:pt x="4304" y="16112"/>
                  <a:pt x="3937" y="16846"/>
                </a:cubicBezTo>
                <a:cubicBezTo>
                  <a:pt x="3203" y="18180"/>
                  <a:pt x="3703" y="22150"/>
                  <a:pt x="3803" y="23651"/>
                </a:cubicBezTo>
                <a:cubicBezTo>
                  <a:pt x="3836" y="23947"/>
                  <a:pt x="4193" y="26187"/>
                  <a:pt x="4267" y="26187"/>
                </a:cubicBezTo>
                <a:cubicBezTo>
                  <a:pt x="4268" y="26187"/>
                  <a:pt x="4269" y="26187"/>
                  <a:pt x="4270" y="26186"/>
                </a:cubicBezTo>
                <a:cubicBezTo>
                  <a:pt x="4637" y="25819"/>
                  <a:pt x="4804" y="24118"/>
                  <a:pt x="5471" y="23451"/>
                </a:cubicBezTo>
                <a:cubicBezTo>
                  <a:pt x="6939" y="21983"/>
                  <a:pt x="9040" y="21082"/>
                  <a:pt x="10708" y="19414"/>
                </a:cubicBezTo>
                <a:cubicBezTo>
                  <a:pt x="11442" y="18681"/>
                  <a:pt x="9974" y="16913"/>
                  <a:pt x="10175" y="16246"/>
                </a:cubicBezTo>
                <a:cubicBezTo>
                  <a:pt x="10408" y="15678"/>
                  <a:pt x="11309" y="14945"/>
                  <a:pt x="11742" y="14478"/>
                </a:cubicBezTo>
                <a:cubicBezTo>
                  <a:pt x="12009" y="14177"/>
                  <a:pt x="12309" y="13844"/>
                  <a:pt x="12610" y="13577"/>
                </a:cubicBezTo>
                <a:cubicBezTo>
                  <a:pt x="12610" y="13644"/>
                  <a:pt x="12643" y="13677"/>
                  <a:pt x="12643" y="13744"/>
                </a:cubicBezTo>
                <a:cubicBezTo>
                  <a:pt x="13277" y="15612"/>
                  <a:pt x="13911" y="17446"/>
                  <a:pt x="14478" y="19281"/>
                </a:cubicBezTo>
                <a:cubicBezTo>
                  <a:pt x="13944" y="20315"/>
                  <a:pt x="13344" y="21649"/>
                  <a:pt x="12576" y="22083"/>
                </a:cubicBezTo>
                <a:cubicBezTo>
                  <a:pt x="12428" y="22149"/>
                  <a:pt x="12255" y="22172"/>
                  <a:pt x="12069" y="22172"/>
                </a:cubicBezTo>
                <a:cubicBezTo>
                  <a:pt x="11631" y="22172"/>
                  <a:pt x="11122" y="22044"/>
                  <a:pt x="10693" y="22044"/>
                </a:cubicBezTo>
                <a:cubicBezTo>
                  <a:pt x="10568" y="22044"/>
                  <a:pt x="10449" y="22055"/>
                  <a:pt x="10341" y="22083"/>
                </a:cubicBezTo>
                <a:cubicBezTo>
                  <a:pt x="7740" y="22683"/>
                  <a:pt x="7606" y="25486"/>
                  <a:pt x="7606" y="27654"/>
                </a:cubicBezTo>
                <a:cubicBezTo>
                  <a:pt x="7606" y="28654"/>
                  <a:pt x="7606" y="29622"/>
                  <a:pt x="7406" y="30489"/>
                </a:cubicBezTo>
                <a:cubicBezTo>
                  <a:pt x="7291" y="30891"/>
                  <a:pt x="6880" y="31911"/>
                  <a:pt x="6895" y="31911"/>
                </a:cubicBezTo>
                <a:cubicBezTo>
                  <a:pt x="6897" y="31911"/>
                  <a:pt x="6911" y="31884"/>
                  <a:pt x="6939" y="31823"/>
                </a:cubicBezTo>
                <a:cubicBezTo>
                  <a:pt x="8140" y="29455"/>
                  <a:pt x="10975" y="28988"/>
                  <a:pt x="12510" y="26920"/>
                </a:cubicBezTo>
                <a:cubicBezTo>
                  <a:pt x="13477" y="25619"/>
                  <a:pt x="12610" y="24418"/>
                  <a:pt x="13077" y="23084"/>
                </a:cubicBezTo>
                <a:cubicBezTo>
                  <a:pt x="13477" y="21850"/>
                  <a:pt x="14678" y="20982"/>
                  <a:pt x="14611" y="19748"/>
                </a:cubicBezTo>
                <a:lnTo>
                  <a:pt x="14611" y="19748"/>
                </a:lnTo>
                <a:lnTo>
                  <a:pt x="16246" y="24618"/>
                </a:lnTo>
                <a:cubicBezTo>
                  <a:pt x="15945" y="25152"/>
                  <a:pt x="15979" y="25619"/>
                  <a:pt x="15578" y="26153"/>
                </a:cubicBezTo>
                <a:cubicBezTo>
                  <a:pt x="15045" y="27654"/>
                  <a:pt x="13177" y="28254"/>
                  <a:pt x="12610" y="29655"/>
                </a:cubicBezTo>
                <a:cubicBezTo>
                  <a:pt x="11943" y="31256"/>
                  <a:pt x="12476" y="32958"/>
                  <a:pt x="12476" y="34592"/>
                </a:cubicBezTo>
                <a:cubicBezTo>
                  <a:pt x="12476" y="34792"/>
                  <a:pt x="12643" y="36927"/>
                  <a:pt x="12610" y="37327"/>
                </a:cubicBezTo>
                <a:cubicBezTo>
                  <a:pt x="12676" y="37227"/>
                  <a:pt x="12910" y="36894"/>
                  <a:pt x="12910" y="36894"/>
                </a:cubicBezTo>
                <a:cubicBezTo>
                  <a:pt x="12977" y="36627"/>
                  <a:pt x="13077" y="36393"/>
                  <a:pt x="13210" y="36126"/>
                </a:cubicBezTo>
                <a:cubicBezTo>
                  <a:pt x="13977" y="35092"/>
                  <a:pt x="14778" y="33825"/>
                  <a:pt x="15178" y="32624"/>
                </a:cubicBezTo>
                <a:cubicBezTo>
                  <a:pt x="15645" y="31223"/>
                  <a:pt x="16979" y="30055"/>
                  <a:pt x="16412" y="28321"/>
                </a:cubicBezTo>
                <a:cubicBezTo>
                  <a:pt x="16179" y="27787"/>
                  <a:pt x="15945" y="27454"/>
                  <a:pt x="15945" y="26786"/>
                </a:cubicBezTo>
                <a:cubicBezTo>
                  <a:pt x="15945" y="26086"/>
                  <a:pt x="16246" y="25719"/>
                  <a:pt x="16346" y="25219"/>
                </a:cubicBezTo>
                <a:cubicBezTo>
                  <a:pt x="16779" y="26553"/>
                  <a:pt x="17246" y="27821"/>
                  <a:pt x="17647" y="29121"/>
                </a:cubicBezTo>
                <a:cubicBezTo>
                  <a:pt x="17713" y="29288"/>
                  <a:pt x="18080" y="30489"/>
                  <a:pt x="18380" y="31590"/>
                </a:cubicBezTo>
                <a:cubicBezTo>
                  <a:pt x="18180" y="32557"/>
                  <a:pt x="17647" y="33425"/>
                  <a:pt x="17647" y="34592"/>
                </a:cubicBezTo>
                <a:cubicBezTo>
                  <a:pt x="17647" y="34892"/>
                  <a:pt x="17547" y="35393"/>
                  <a:pt x="17647" y="35659"/>
                </a:cubicBezTo>
                <a:cubicBezTo>
                  <a:pt x="17980" y="36593"/>
                  <a:pt x="20349" y="39262"/>
                  <a:pt x="21082" y="39963"/>
                </a:cubicBezTo>
                <a:cubicBezTo>
                  <a:pt x="21182" y="40096"/>
                  <a:pt x="21516" y="40830"/>
                  <a:pt x="21750" y="40830"/>
                </a:cubicBezTo>
                <a:cubicBezTo>
                  <a:pt x="21850" y="40830"/>
                  <a:pt x="21316" y="37828"/>
                  <a:pt x="21349" y="37361"/>
                </a:cubicBezTo>
                <a:cubicBezTo>
                  <a:pt x="22016" y="34759"/>
                  <a:pt x="21783" y="33291"/>
                  <a:pt x="19948" y="31456"/>
                </a:cubicBezTo>
                <a:cubicBezTo>
                  <a:pt x="19515" y="31023"/>
                  <a:pt x="19314" y="30623"/>
                  <a:pt x="18747" y="30489"/>
                </a:cubicBezTo>
                <a:cubicBezTo>
                  <a:pt x="18014" y="28654"/>
                  <a:pt x="17113" y="26620"/>
                  <a:pt x="16979" y="25319"/>
                </a:cubicBezTo>
                <a:lnTo>
                  <a:pt x="16979" y="25319"/>
                </a:lnTo>
                <a:cubicBezTo>
                  <a:pt x="17346" y="25852"/>
                  <a:pt x="17747" y="26420"/>
                  <a:pt x="18180" y="26853"/>
                </a:cubicBezTo>
                <a:lnTo>
                  <a:pt x="18447" y="27120"/>
                </a:lnTo>
                <a:cubicBezTo>
                  <a:pt x="18747" y="29455"/>
                  <a:pt x="20682" y="30756"/>
                  <a:pt x="22917" y="31123"/>
                </a:cubicBezTo>
                <a:cubicBezTo>
                  <a:pt x="23351" y="31190"/>
                  <a:pt x="24085" y="31356"/>
                  <a:pt x="24451" y="31590"/>
                </a:cubicBezTo>
                <a:lnTo>
                  <a:pt x="24785" y="31590"/>
                </a:lnTo>
                <a:cubicBezTo>
                  <a:pt x="24685" y="31523"/>
                  <a:pt x="24185" y="31090"/>
                  <a:pt x="24151" y="31023"/>
                </a:cubicBezTo>
                <a:cubicBezTo>
                  <a:pt x="23618" y="30489"/>
                  <a:pt x="23251" y="30089"/>
                  <a:pt x="22750" y="29422"/>
                </a:cubicBezTo>
                <a:cubicBezTo>
                  <a:pt x="21683" y="27954"/>
                  <a:pt x="20515" y="26786"/>
                  <a:pt x="18747" y="26653"/>
                </a:cubicBezTo>
                <a:cubicBezTo>
                  <a:pt x="18280" y="26086"/>
                  <a:pt x="17913" y="25452"/>
                  <a:pt x="17613" y="24918"/>
                </a:cubicBezTo>
                <a:cubicBezTo>
                  <a:pt x="17413" y="24485"/>
                  <a:pt x="17013" y="24118"/>
                  <a:pt x="16746" y="23818"/>
                </a:cubicBezTo>
                <a:cubicBezTo>
                  <a:pt x="16512" y="23150"/>
                  <a:pt x="16179" y="22350"/>
                  <a:pt x="15912" y="21616"/>
                </a:cubicBezTo>
                <a:lnTo>
                  <a:pt x="15912" y="21616"/>
                </a:lnTo>
                <a:cubicBezTo>
                  <a:pt x="17513" y="22016"/>
                  <a:pt x="18481" y="23517"/>
                  <a:pt x="19948" y="24285"/>
                </a:cubicBezTo>
                <a:cubicBezTo>
                  <a:pt x="20182" y="24451"/>
                  <a:pt x="21116" y="24485"/>
                  <a:pt x="21349" y="24752"/>
                </a:cubicBezTo>
                <a:cubicBezTo>
                  <a:pt x="21783" y="25152"/>
                  <a:pt x="22417" y="25986"/>
                  <a:pt x="22917" y="26486"/>
                </a:cubicBezTo>
                <a:cubicBezTo>
                  <a:pt x="23818" y="27454"/>
                  <a:pt x="27153" y="28688"/>
                  <a:pt x="28488" y="28688"/>
                </a:cubicBezTo>
                <a:cubicBezTo>
                  <a:pt x="28788" y="28688"/>
                  <a:pt x="28021" y="28354"/>
                  <a:pt x="27821" y="28154"/>
                </a:cubicBezTo>
                <a:cubicBezTo>
                  <a:pt x="27087" y="27420"/>
                  <a:pt x="26753" y="26086"/>
                  <a:pt x="26086" y="25185"/>
                </a:cubicBezTo>
                <a:cubicBezTo>
                  <a:pt x="25852" y="24918"/>
                  <a:pt x="25752" y="24485"/>
                  <a:pt x="25519" y="24185"/>
                </a:cubicBezTo>
                <a:cubicBezTo>
                  <a:pt x="25252" y="23818"/>
                  <a:pt x="24752" y="23617"/>
                  <a:pt x="24318" y="23451"/>
                </a:cubicBezTo>
                <a:cubicBezTo>
                  <a:pt x="23351" y="23084"/>
                  <a:pt x="22517" y="22617"/>
                  <a:pt x="21483" y="22350"/>
                </a:cubicBezTo>
                <a:cubicBezTo>
                  <a:pt x="19481" y="21850"/>
                  <a:pt x="17980" y="22617"/>
                  <a:pt x="16646" y="21282"/>
                </a:cubicBezTo>
                <a:cubicBezTo>
                  <a:pt x="16512" y="21116"/>
                  <a:pt x="15745" y="20515"/>
                  <a:pt x="15412" y="20415"/>
                </a:cubicBezTo>
                <a:cubicBezTo>
                  <a:pt x="15178" y="19982"/>
                  <a:pt x="15078" y="19581"/>
                  <a:pt x="14978" y="19348"/>
                </a:cubicBezTo>
                <a:cubicBezTo>
                  <a:pt x="14578" y="18114"/>
                  <a:pt x="14111" y="16846"/>
                  <a:pt x="13744" y="15578"/>
                </a:cubicBezTo>
                <a:lnTo>
                  <a:pt x="13744" y="15578"/>
                </a:lnTo>
                <a:cubicBezTo>
                  <a:pt x="16312" y="16179"/>
                  <a:pt x="16646" y="17446"/>
                  <a:pt x="18347" y="19148"/>
                </a:cubicBezTo>
                <a:cubicBezTo>
                  <a:pt x="19239" y="20021"/>
                  <a:pt x="20478" y="20398"/>
                  <a:pt x="21739" y="20398"/>
                </a:cubicBezTo>
                <a:cubicBezTo>
                  <a:pt x="22790" y="20398"/>
                  <a:pt x="23857" y="20136"/>
                  <a:pt x="24752" y="19681"/>
                </a:cubicBezTo>
                <a:cubicBezTo>
                  <a:pt x="24898" y="19577"/>
                  <a:pt x="25617" y="19525"/>
                  <a:pt x="26356" y="19525"/>
                </a:cubicBezTo>
                <a:cubicBezTo>
                  <a:pt x="26799" y="19525"/>
                  <a:pt x="27249" y="19544"/>
                  <a:pt x="27587" y="19581"/>
                </a:cubicBezTo>
                <a:cubicBezTo>
                  <a:pt x="27320" y="19348"/>
                  <a:pt x="27020" y="19114"/>
                  <a:pt x="26820" y="19014"/>
                </a:cubicBezTo>
                <a:cubicBezTo>
                  <a:pt x="25419" y="18347"/>
                  <a:pt x="24451" y="16512"/>
                  <a:pt x="23517" y="15312"/>
                </a:cubicBezTo>
                <a:cubicBezTo>
                  <a:pt x="22758" y="14289"/>
                  <a:pt x="21568" y="13890"/>
                  <a:pt x="20322" y="13890"/>
                </a:cubicBezTo>
                <a:cubicBezTo>
                  <a:pt x="18560" y="13890"/>
                  <a:pt x="16683" y="14688"/>
                  <a:pt x="15745" y="15645"/>
                </a:cubicBezTo>
                <a:cubicBezTo>
                  <a:pt x="15643" y="15748"/>
                  <a:pt x="15520" y="15791"/>
                  <a:pt x="15384" y="15791"/>
                </a:cubicBezTo>
                <a:cubicBezTo>
                  <a:pt x="14727" y="15791"/>
                  <a:pt x="13776" y="14771"/>
                  <a:pt x="13444" y="14578"/>
                </a:cubicBezTo>
                <a:cubicBezTo>
                  <a:pt x="13310" y="14144"/>
                  <a:pt x="13177" y="13677"/>
                  <a:pt x="13077" y="13243"/>
                </a:cubicBezTo>
                <a:lnTo>
                  <a:pt x="13177" y="13110"/>
                </a:lnTo>
                <a:cubicBezTo>
                  <a:pt x="13077" y="12943"/>
                  <a:pt x="13010" y="12776"/>
                  <a:pt x="12910" y="12610"/>
                </a:cubicBezTo>
                <a:cubicBezTo>
                  <a:pt x="12843" y="12309"/>
                  <a:pt x="12776" y="12076"/>
                  <a:pt x="12676" y="11776"/>
                </a:cubicBezTo>
                <a:cubicBezTo>
                  <a:pt x="12476" y="10842"/>
                  <a:pt x="12610" y="9674"/>
                  <a:pt x="12510" y="8740"/>
                </a:cubicBezTo>
                <a:lnTo>
                  <a:pt x="12510" y="8740"/>
                </a:lnTo>
                <a:cubicBezTo>
                  <a:pt x="12676" y="8807"/>
                  <a:pt x="12810" y="8907"/>
                  <a:pt x="12977" y="8940"/>
                </a:cubicBezTo>
                <a:cubicBezTo>
                  <a:pt x="16079" y="9674"/>
                  <a:pt x="14444" y="10775"/>
                  <a:pt x="16479" y="12109"/>
                </a:cubicBezTo>
                <a:cubicBezTo>
                  <a:pt x="17357" y="12680"/>
                  <a:pt x="17932" y="12868"/>
                  <a:pt x="18452" y="12868"/>
                </a:cubicBezTo>
                <a:cubicBezTo>
                  <a:pt x="19178" y="12868"/>
                  <a:pt x="19797" y="12504"/>
                  <a:pt x="20982" y="12309"/>
                </a:cubicBezTo>
                <a:cubicBezTo>
                  <a:pt x="21649" y="12176"/>
                  <a:pt x="22283" y="12176"/>
                  <a:pt x="22850" y="11976"/>
                </a:cubicBezTo>
                <a:cubicBezTo>
                  <a:pt x="23078" y="11896"/>
                  <a:pt x="23320" y="11863"/>
                  <a:pt x="23570" y="11863"/>
                </a:cubicBezTo>
                <a:cubicBezTo>
                  <a:pt x="24787" y="11863"/>
                  <a:pt x="26219" y="12643"/>
                  <a:pt x="27354" y="12643"/>
                </a:cubicBezTo>
                <a:cubicBezTo>
                  <a:pt x="27454" y="12643"/>
                  <a:pt x="26586" y="12143"/>
                  <a:pt x="25819" y="11776"/>
                </a:cubicBezTo>
                <a:cubicBezTo>
                  <a:pt x="24518" y="11142"/>
                  <a:pt x="23284" y="10008"/>
                  <a:pt x="22417" y="8940"/>
                </a:cubicBezTo>
                <a:cubicBezTo>
                  <a:pt x="21229" y="7443"/>
                  <a:pt x="19533" y="6725"/>
                  <a:pt x="17787" y="6725"/>
                </a:cubicBezTo>
                <a:cubicBezTo>
                  <a:pt x="17082" y="6725"/>
                  <a:pt x="16369" y="6842"/>
                  <a:pt x="15679" y="7072"/>
                </a:cubicBezTo>
                <a:cubicBezTo>
                  <a:pt x="15111" y="7272"/>
                  <a:pt x="14444" y="8307"/>
                  <a:pt x="14144" y="8607"/>
                </a:cubicBezTo>
                <a:cubicBezTo>
                  <a:pt x="14007" y="8752"/>
                  <a:pt x="13859" y="8812"/>
                  <a:pt x="13705" y="8812"/>
                </a:cubicBezTo>
                <a:cubicBezTo>
                  <a:pt x="13259" y="8812"/>
                  <a:pt x="12764" y="8311"/>
                  <a:pt x="12343" y="7940"/>
                </a:cubicBezTo>
                <a:lnTo>
                  <a:pt x="12243" y="7673"/>
                </a:lnTo>
                <a:cubicBezTo>
                  <a:pt x="11943" y="7106"/>
                  <a:pt x="11242" y="6172"/>
                  <a:pt x="11242" y="5404"/>
                </a:cubicBezTo>
                <a:cubicBezTo>
                  <a:pt x="11242" y="4771"/>
                  <a:pt x="9641" y="1"/>
                  <a:pt x="9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2369607" y="-799447"/>
            <a:ext cx="1137699" cy="1037317"/>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3806406" y="-957125"/>
            <a:ext cx="957740" cy="130327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4579013" y="-795807"/>
            <a:ext cx="1285014" cy="1075139"/>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8217986" y="-185354"/>
            <a:ext cx="1285908" cy="1075037"/>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437679" y="-898960"/>
            <a:ext cx="1021158" cy="1186952"/>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317929" y="134558"/>
            <a:ext cx="1148562" cy="1113267"/>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6460414" y="-871375"/>
            <a:ext cx="1188303" cy="1079135"/>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1399975" y="-758443"/>
            <a:ext cx="780788" cy="103668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5785385" y="-883364"/>
            <a:ext cx="978653" cy="80043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7760734" y="-856078"/>
            <a:ext cx="1738663" cy="678004"/>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txBox="1">
            <a:spLocks noGrp="1"/>
          </p:cNvSpPr>
          <p:nvPr>
            <p:ph type="title" hasCustomPrompt="1"/>
          </p:nvPr>
        </p:nvSpPr>
        <p:spPr>
          <a:xfrm>
            <a:off x="1504575" y="1637375"/>
            <a:ext cx="6135000" cy="1115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7" name="Google Shape;237;p11"/>
          <p:cNvSpPr txBox="1">
            <a:spLocks noGrp="1"/>
          </p:cNvSpPr>
          <p:nvPr>
            <p:ph type="subTitle" idx="1"/>
          </p:nvPr>
        </p:nvSpPr>
        <p:spPr>
          <a:xfrm>
            <a:off x="1504575" y="2816250"/>
            <a:ext cx="6135000" cy="374400"/>
          </a:xfrm>
          <a:prstGeom prst="rect">
            <a:avLst/>
          </a:prstGeom>
          <a:solidFill>
            <a:schemeClr val="lt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239"/>
        <p:cNvGrpSpPr/>
        <p:nvPr/>
      </p:nvGrpSpPr>
      <p:grpSpPr>
        <a:xfrm>
          <a:off x="0" y="0"/>
          <a:ext cx="0" cy="0"/>
          <a:chOff x="0" y="0"/>
          <a:chExt cx="0" cy="0"/>
        </a:xfrm>
      </p:grpSpPr>
      <p:grpSp>
        <p:nvGrpSpPr>
          <p:cNvPr id="240" name="Google Shape;240;p13"/>
          <p:cNvGrpSpPr/>
          <p:nvPr/>
        </p:nvGrpSpPr>
        <p:grpSpPr>
          <a:xfrm>
            <a:off x="-1806388" y="-1450075"/>
            <a:ext cx="12402004" cy="7443742"/>
            <a:chOff x="-1806388" y="-1450075"/>
            <a:chExt cx="12402004" cy="7443742"/>
          </a:xfrm>
        </p:grpSpPr>
        <p:sp>
          <p:nvSpPr>
            <p:cNvPr id="241" name="Google Shape;241;p13"/>
            <p:cNvSpPr/>
            <p:nvPr/>
          </p:nvSpPr>
          <p:spPr>
            <a:xfrm>
              <a:off x="2443466" y="-1450075"/>
              <a:ext cx="4539341" cy="2374312"/>
            </a:xfrm>
            <a:custGeom>
              <a:avLst/>
              <a:gdLst/>
              <a:ahLst/>
              <a:cxnLst/>
              <a:rect l="l" t="t" r="r" b="b"/>
              <a:pathLst>
                <a:path w="164618" h="86096" extrusionOk="0">
                  <a:moveTo>
                    <a:pt x="2636" y="79424"/>
                  </a:moveTo>
                  <a:lnTo>
                    <a:pt x="2413" y="79469"/>
                  </a:lnTo>
                  <a:lnTo>
                    <a:pt x="2413" y="79469"/>
                  </a:lnTo>
                  <a:lnTo>
                    <a:pt x="2687" y="79481"/>
                  </a:lnTo>
                  <a:lnTo>
                    <a:pt x="2687" y="79481"/>
                  </a:lnTo>
                  <a:lnTo>
                    <a:pt x="2636" y="79424"/>
                  </a:lnTo>
                  <a:close/>
                  <a:moveTo>
                    <a:pt x="1868" y="79444"/>
                  </a:moveTo>
                  <a:lnTo>
                    <a:pt x="1935" y="79491"/>
                  </a:lnTo>
                  <a:lnTo>
                    <a:pt x="2302" y="79491"/>
                  </a:lnTo>
                  <a:lnTo>
                    <a:pt x="2413" y="79469"/>
                  </a:lnTo>
                  <a:lnTo>
                    <a:pt x="2413" y="79469"/>
                  </a:lnTo>
                  <a:lnTo>
                    <a:pt x="1868" y="79444"/>
                  </a:lnTo>
                  <a:close/>
                  <a:moveTo>
                    <a:pt x="1268" y="79157"/>
                  </a:moveTo>
                  <a:lnTo>
                    <a:pt x="968" y="79391"/>
                  </a:lnTo>
                  <a:lnTo>
                    <a:pt x="878" y="79541"/>
                  </a:lnTo>
                  <a:lnTo>
                    <a:pt x="878" y="79541"/>
                  </a:lnTo>
                  <a:lnTo>
                    <a:pt x="1435" y="79424"/>
                  </a:lnTo>
                  <a:lnTo>
                    <a:pt x="1868" y="79444"/>
                  </a:lnTo>
                  <a:lnTo>
                    <a:pt x="1868" y="79444"/>
                  </a:lnTo>
                  <a:lnTo>
                    <a:pt x="1602" y="79257"/>
                  </a:lnTo>
                  <a:lnTo>
                    <a:pt x="1268" y="79157"/>
                  </a:lnTo>
                  <a:close/>
                  <a:moveTo>
                    <a:pt x="878" y="79541"/>
                  </a:moveTo>
                  <a:lnTo>
                    <a:pt x="0" y="79724"/>
                  </a:lnTo>
                  <a:lnTo>
                    <a:pt x="401" y="79891"/>
                  </a:lnTo>
                  <a:lnTo>
                    <a:pt x="768" y="79724"/>
                  </a:lnTo>
                  <a:lnTo>
                    <a:pt x="878" y="79541"/>
                  </a:lnTo>
                  <a:close/>
                  <a:moveTo>
                    <a:pt x="143036" y="1"/>
                  </a:moveTo>
                  <a:lnTo>
                    <a:pt x="142602" y="401"/>
                  </a:lnTo>
                  <a:lnTo>
                    <a:pt x="142069" y="501"/>
                  </a:lnTo>
                  <a:lnTo>
                    <a:pt x="141535" y="367"/>
                  </a:lnTo>
                  <a:lnTo>
                    <a:pt x="141035" y="534"/>
                  </a:lnTo>
                  <a:lnTo>
                    <a:pt x="140501" y="534"/>
                  </a:lnTo>
                  <a:lnTo>
                    <a:pt x="139834" y="468"/>
                  </a:lnTo>
                  <a:lnTo>
                    <a:pt x="139367" y="968"/>
                  </a:lnTo>
                  <a:lnTo>
                    <a:pt x="138733" y="834"/>
                  </a:lnTo>
                  <a:lnTo>
                    <a:pt x="138199" y="401"/>
                  </a:lnTo>
                  <a:lnTo>
                    <a:pt x="137732" y="734"/>
                  </a:lnTo>
                  <a:lnTo>
                    <a:pt x="137332" y="1168"/>
                  </a:lnTo>
                  <a:lnTo>
                    <a:pt x="136932" y="1635"/>
                  </a:lnTo>
                  <a:lnTo>
                    <a:pt x="136665" y="2169"/>
                  </a:lnTo>
                  <a:lnTo>
                    <a:pt x="136698" y="2869"/>
                  </a:lnTo>
                  <a:lnTo>
                    <a:pt x="136765" y="3570"/>
                  </a:lnTo>
                  <a:lnTo>
                    <a:pt x="137198" y="4204"/>
                  </a:lnTo>
                  <a:lnTo>
                    <a:pt x="137098" y="4971"/>
                  </a:lnTo>
                  <a:lnTo>
                    <a:pt x="136498" y="5204"/>
                  </a:lnTo>
                  <a:lnTo>
                    <a:pt x="135931" y="5571"/>
                  </a:lnTo>
                  <a:lnTo>
                    <a:pt x="135764" y="6305"/>
                  </a:lnTo>
                  <a:lnTo>
                    <a:pt x="135431" y="6905"/>
                  </a:lnTo>
                  <a:lnTo>
                    <a:pt x="134830" y="6972"/>
                  </a:lnTo>
                  <a:lnTo>
                    <a:pt x="134430" y="7473"/>
                  </a:lnTo>
                  <a:lnTo>
                    <a:pt x="134263" y="8140"/>
                  </a:lnTo>
                  <a:lnTo>
                    <a:pt x="133729" y="8373"/>
                  </a:lnTo>
                  <a:lnTo>
                    <a:pt x="133196" y="8540"/>
                  </a:lnTo>
                  <a:lnTo>
                    <a:pt x="132662" y="8707"/>
                  </a:lnTo>
                  <a:lnTo>
                    <a:pt x="132061" y="8740"/>
                  </a:lnTo>
                  <a:lnTo>
                    <a:pt x="131561" y="9074"/>
                  </a:lnTo>
                  <a:lnTo>
                    <a:pt x="131094" y="9407"/>
                  </a:lnTo>
                  <a:lnTo>
                    <a:pt x="130560" y="9574"/>
                  </a:lnTo>
                  <a:lnTo>
                    <a:pt x="129927" y="9574"/>
                  </a:lnTo>
                  <a:lnTo>
                    <a:pt x="129526" y="9007"/>
                  </a:lnTo>
                  <a:lnTo>
                    <a:pt x="129026" y="8740"/>
                  </a:lnTo>
                  <a:lnTo>
                    <a:pt x="128659" y="8306"/>
                  </a:lnTo>
                  <a:lnTo>
                    <a:pt x="128159" y="8140"/>
                  </a:lnTo>
                  <a:lnTo>
                    <a:pt x="127592" y="8040"/>
                  </a:lnTo>
                  <a:lnTo>
                    <a:pt x="127058" y="8206"/>
                  </a:lnTo>
                  <a:lnTo>
                    <a:pt x="126558" y="7839"/>
                  </a:lnTo>
                  <a:lnTo>
                    <a:pt x="126091" y="7539"/>
                  </a:lnTo>
                  <a:lnTo>
                    <a:pt x="125690" y="7139"/>
                  </a:lnTo>
                  <a:lnTo>
                    <a:pt x="125223" y="6639"/>
                  </a:lnTo>
                  <a:lnTo>
                    <a:pt x="124656" y="6639"/>
                  </a:lnTo>
                  <a:lnTo>
                    <a:pt x="124389" y="6038"/>
                  </a:lnTo>
                  <a:lnTo>
                    <a:pt x="124189" y="5471"/>
                  </a:lnTo>
                  <a:lnTo>
                    <a:pt x="123655" y="5204"/>
                  </a:lnTo>
                  <a:lnTo>
                    <a:pt x="123088" y="5371"/>
                  </a:lnTo>
                  <a:lnTo>
                    <a:pt x="122855" y="4737"/>
                  </a:lnTo>
                  <a:lnTo>
                    <a:pt x="122321" y="4404"/>
                  </a:lnTo>
                  <a:lnTo>
                    <a:pt x="121821" y="4370"/>
                  </a:lnTo>
                  <a:lnTo>
                    <a:pt x="121320" y="4304"/>
                  </a:lnTo>
                  <a:lnTo>
                    <a:pt x="120820" y="4304"/>
                  </a:lnTo>
                  <a:lnTo>
                    <a:pt x="120320" y="4370"/>
                  </a:lnTo>
                  <a:lnTo>
                    <a:pt x="119819" y="4170"/>
                  </a:lnTo>
                  <a:lnTo>
                    <a:pt x="119319" y="3903"/>
                  </a:lnTo>
                  <a:lnTo>
                    <a:pt x="118919" y="4404"/>
                  </a:lnTo>
                  <a:lnTo>
                    <a:pt x="118318" y="4337"/>
                  </a:lnTo>
                  <a:lnTo>
                    <a:pt x="117751" y="4237"/>
                  </a:lnTo>
                  <a:lnTo>
                    <a:pt x="117251" y="3970"/>
                  </a:lnTo>
                  <a:lnTo>
                    <a:pt x="116884" y="3503"/>
                  </a:lnTo>
                  <a:lnTo>
                    <a:pt x="116417" y="3169"/>
                  </a:lnTo>
                  <a:lnTo>
                    <a:pt x="116017" y="4304"/>
                  </a:lnTo>
                  <a:lnTo>
                    <a:pt x="115883" y="5504"/>
                  </a:lnTo>
                  <a:lnTo>
                    <a:pt x="114883" y="6172"/>
                  </a:lnTo>
                  <a:lnTo>
                    <a:pt x="114682" y="7473"/>
                  </a:lnTo>
                  <a:lnTo>
                    <a:pt x="113482" y="7406"/>
                  </a:lnTo>
                  <a:lnTo>
                    <a:pt x="112748" y="8473"/>
                  </a:lnTo>
                  <a:lnTo>
                    <a:pt x="111847" y="9074"/>
                  </a:lnTo>
                  <a:lnTo>
                    <a:pt x="111347" y="10174"/>
                  </a:lnTo>
                  <a:lnTo>
                    <a:pt x="110513" y="10842"/>
                  </a:lnTo>
                  <a:lnTo>
                    <a:pt x="110012" y="11842"/>
                  </a:lnTo>
                  <a:lnTo>
                    <a:pt x="109679" y="12910"/>
                  </a:lnTo>
                  <a:lnTo>
                    <a:pt x="109078" y="13844"/>
                  </a:lnTo>
                  <a:lnTo>
                    <a:pt x="108244" y="14544"/>
                  </a:lnTo>
                  <a:lnTo>
                    <a:pt x="107811" y="15578"/>
                  </a:lnTo>
                  <a:lnTo>
                    <a:pt x="107377" y="16646"/>
                  </a:lnTo>
                  <a:lnTo>
                    <a:pt x="107010" y="17713"/>
                  </a:lnTo>
                  <a:lnTo>
                    <a:pt x="106310" y="18881"/>
                  </a:lnTo>
                  <a:lnTo>
                    <a:pt x="105342" y="19815"/>
                  </a:lnTo>
                  <a:lnTo>
                    <a:pt x="105809" y="21316"/>
                  </a:lnTo>
                  <a:lnTo>
                    <a:pt x="105242" y="22683"/>
                  </a:lnTo>
                  <a:lnTo>
                    <a:pt x="103975" y="21883"/>
                  </a:lnTo>
                  <a:lnTo>
                    <a:pt x="102574" y="22317"/>
                  </a:lnTo>
                  <a:lnTo>
                    <a:pt x="101406" y="23017"/>
                  </a:lnTo>
                  <a:lnTo>
                    <a:pt x="100739" y="24351"/>
                  </a:lnTo>
                  <a:lnTo>
                    <a:pt x="99572" y="23751"/>
                  </a:lnTo>
                  <a:lnTo>
                    <a:pt x="98671" y="22750"/>
                  </a:lnTo>
                  <a:lnTo>
                    <a:pt x="97470" y="22650"/>
                  </a:lnTo>
                  <a:lnTo>
                    <a:pt x="96303" y="22917"/>
                  </a:lnTo>
                  <a:lnTo>
                    <a:pt x="95202" y="23584"/>
                  </a:lnTo>
                  <a:lnTo>
                    <a:pt x="94401" y="24685"/>
                  </a:lnTo>
                  <a:lnTo>
                    <a:pt x="93200" y="24084"/>
                  </a:lnTo>
                  <a:lnTo>
                    <a:pt x="91899" y="24018"/>
                  </a:lnTo>
                  <a:lnTo>
                    <a:pt x="90832" y="24185"/>
                  </a:lnTo>
                  <a:lnTo>
                    <a:pt x="89965" y="24885"/>
                  </a:lnTo>
                  <a:lnTo>
                    <a:pt x="88864" y="24485"/>
                  </a:lnTo>
                  <a:lnTo>
                    <a:pt x="87797" y="24718"/>
                  </a:lnTo>
                  <a:lnTo>
                    <a:pt x="87296" y="25886"/>
                  </a:lnTo>
                  <a:lnTo>
                    <a:pt x="86162" y="26153"/>
                  </a:lnTo>
                  <a:lnTo>
                    <a:pt x="85528" y="27087"/>
                  </a:lnTo>
                  <a:lnTo>
                    <a:pt x="84894" y="28054"/>
                  </a:lnTo>
                  <a:lnTo>
                    <a:pt x="83894" y="28354"/>
                  </a:lnTo>
                  <a:lnTo>
                    <a:pt x="83193" y="29188"/>
                  </a:lnTo>
                  <a:lnTo>
                    <a:pt x="82893" y="30356"/>
                  </a:lnTo>
                  <a:lnTo>
                    <a:pt x="81959" y="30923"/>
                  </a:lnTo>
                  <a:lnTo>
                    <a:pt x="81025" y="31690"/>
                  </a:lnTo>
                  <a:lnTo>
                    <a:pt x="79891" y="31256"/>
                  </a:lnTo>
                  <a:lnTo>
                    <a:pt x="79357" y="32324"/>
                  </a:lnTo>
                  <a:lnTo>
                    <a:pt x="78390" y="32857"/>
                  </a:lnTo>
                  <a:lnTo>
                    <a:pt x="77523" y="31823"/>
                  </a:lnTo>
                  <a:lnTo>
                    <a:pt x="76622" y="30823"/>
                  </a:lnTo>
                  <a:lnTo>
                    <a:pt x="75388" y="30389"/>
                  </a:lnTo>
                  <a:lnTo>
                    <a:pt x="74187" y="30489"/>
                  </a:lnTo>
                  <a:lnTo>
                    <a:pt x="73053" y="30889"/>
                  </a:lnTo>
                  <a:lnTo>
                    <a:pt x="71885" y="31056"/>
                  </a:lnTo>
                  <a:lnTo>
                    <a:pt x="70851" y="30256"/>
                  </a:lnTo>
                  <a:lnTo>
                    <a:pt x="69650" y="30022"/>
                  </a:lnTo>
                  <a:lnTo>
                    <a:pt x="68716" y="30723"/>
                  </a:lnTo>
                  <a:lnTo>
                    <a:pt x="67982" y="31657"/>
                  </a:lnTo>
                  <a:lnTo>
                    <a:pt x="66948" y="32390"/>
                  </a:lnTo>
                  <a:lnTo>
                    <a:pt x="66782" y="33758"/>
                  </a:lnTo>
                  <a:lnTo>
                    <a:pt x="65547" y="34325"/>
                  </a:lnTo>
                  <a:lnTo>
                    <a:pt x="65180" y="35726"/>
                  </a:lnTo>
                  <a:lnTo>
                    <a:pt x="64046" y="36226"/>
                  </a:lnTo>
                  <a:lnTo>
                    <a:pt x="62812" y="35993"/>
                  </a:lnTo>
                  <a:lnTo>
                    <a:pt x="61678" y="37394"/>
                  </a:lnTo>
                  <a:lnTo>
                    <a:pt x="59943" y="37160"/>
                  </a:lnTo>
                  <a:lnTo>
                    <a:pt x="58376" y="37494"/>
                  </a:lnTo>
                  <a:lnTo>
                    <a:pt x="56808" y="37160"/>
                  </a:lnTo>
                  <a:lnTo>
                    <a:pt x="56107" y="38695"/>
                  </a:lnTo>
                  <a:lnTo>
                    <a:pt x="55774" y="40396"/>
                  </a:lnTo>
                  <a:lnTo>
                    <a:pt x="54273" y="41263"/>
                  </a:lnTo>
                  <a:lnTo>
                    <a:pt x="54006" y="43198"/>
                  </a:lnTo>
                  <a:lnTo>
                    <a:pt x="53539" y="44699"/>
                  </a:lnTo>
                  <a:lnTo>
                    <a:pt x="52972" y="46100"/>
                  </a:lnTo>
                  <a:lnTo>
                    <a:pt x="53038" y="47735"/>
                  </a:lnTo>
                  <a:lnTo>
                    <a:pt x="52671" y="49269"/>
                  </a:lnTo>
                  <a:lnTo>
                    <a:pt x="52371" y="50837"/>
                  </a:lnTo>
                  <a:lnTo>
                    <a:pt x="52538" y="52438"/>
                  </a:lnTo>
                  <a:lnTo>
                    <a:pt x="52204" y="54006"/>
                  </a:lnTo>
                  <a:lnTo>
                    <a:pt x="52138" y="55574"/>
                  </a:lnTo>
                  <a:lnTo>
                    <a:pt x="50703" y="56508"/>
                  </a:lnTo>
                  <a:lnTo>
                    <a:pt x="49036" y="56508"/>
                  </a:lnTo>
                  <a:lnTo>
                    <a:pt x="49102" y="58442"/>
                  </a:lnTo>
                  <a:lnTo>
                    <a:pt x="47868" y="59777"/>
                  </a:lnTo>
                  <a:lnTo>
                    <a:pt x="46167" y="59577"/>
                  </a:lnTo>
                  <a:lnTo>
                    <a:pt x="45033" y="58042"/>
                  </a:lnTo>
                  <a:lnTo>
                    <a:pt x="43632" y="58743"/>
                  </a:lnTo>
                  <a:lnTo>
                    <a:pt x="42031" y="58943"/>
                  </a:lnTo>
                  <a:lnTo>
                    <a:pt x="40663" y="58709"/>
                  </a:lnTo>
                  <a:lnTo>
                    <a:pt x="39295" y="58676"/>
                  </a:lnTo>
                  <a:lnTo>
                    <a:pt x="37961" y="58176"/>
                  </a:lnTo>
                  <a:lnTo>
                    <a:pt x="36693" y="57408"/>
                  </a:lnTo>
                  <a:lnTo>
                    <a:pt x="35292" y="57375"/>
                  </a:lnTo>
                  <a:lnTo>
                    <a:pt x="33958" y="56674"/>
                  </a:lnTo>
                  <a:lnTo>
                    <a:pt x="32624" y="57008"/>
                  </a:lnTo>
                  <a:lnTo>
                    <a:pt x="31323" y="57442"/>
                  </a:lnTo>
                  <a:lnTo>
                    <a:pt x="29922" y="57942"/>
                  </a:lnTo>
                  <a:lnTo>
                    <a:pt x="29422" y="59510"/>
                  </a:lnTo>
                  <a:lnTo>
                    <a:pt x="28454" y="60611"/>
                  </a:lnTo>
                  <a:lnTo>
                    <a:pt x="27020" y="60844"/>
                  </a:lnTo>
                  <a:lnTo>
                    <a:pt x="25852" y="61778"/>
                  </a:lnTo>
                  <a:lnTo>
                    <a:pt x="25585" y="63446"/>
                  </a:lnTo>
                  <a:lnTo>
                    <a:pt x="25118" y="65080"/>
                  </a:lnTo>
                  <a:lnTo>
                    <a:pt x="25752" y="66715"/>
                  </a:lnTo>
                  <a:lnTo>
                    <a:pt x="25352" y="68116"/>
                  </a:lnTo>
                  <a:lnTo>
                    <a:pt x="24351" y="69083"/>
                  </a:lnTo>
                  <a:lnTo>
                    <a:pt x="23184" y="69750"/>
                  </a:lnTo>
                  <a:lnTo>
                    <a:pt x="22617" y="71085"/>
                  </a:lnTo>
                  <a:lnTo>
                    <a:pt x="21683" y="72186"/>
                  </a:lnTo>
                  <a:lnTo>
                    <a:pt x="20515" y="72919"/>
                  </a:lnTo>
                  <a:lnTo>
                    <a:pt x="20749" y="74554"/>
                  </a:lnTo>
                  <a:lnTo>
                    <a:pt x="20082" y="75922"/>
                  </a:lnTo>
                  <a:lnTo>
                    <a:pt x="18947" y="77022"/>
                  </a:lnTo>
                  <a:lnTo>
                    <a:pt x="17446" y="77289"/>
                  </a:lnTo>
                  <a:lnTo>
                    <a:pt x="15945" y="77089"/>
                  </a:lnTo>
                  <a:lnTo>
                    <a:pt x="14478" y="77356"/>
                  </a:lnTo>
                  <a:lnTo>
                    <a:pt x="13010" y="76222"/>
                  </a:lnTo>
                  <a:lnTo>
                    <a:pt x="12476" y="74354"/>
                  </a:lnTo>
                  <a:lnTo>
                    <a:pt x="10842" y="74420"/>
                  </a:lnTo>
                  <a:lnTo>
                    <a:pt x="9240" y="74087"/>
                  </a:lnTo>
                  <a:lnTo>
                    <a:pt x="7906" y="74454"/>
                  </a:lnTo>
                  <a:lnTo>
                    <a:pt x="6572" y="74887"/>
                  </a:lnTo>
                  <a:lnTo>
                    <a:pt x="5338" y="75688"/>
                  </a:lnTo>
                  <a:lnTo>
                    <a:pt x="4737" y="77089"/>
                  </a:lnTo>
                  <a:lnTo>
                    <a:pt x="3837" y="78357"/>
                  </a:lnTo>
                  <a:lnTo>
                    <a:pt x="2903" y="79491"/>
                  </a:lnTo>
                  <a:lnTo>
                    <a:pt x="2687" y="79481"/>
                  </a:lnTo>
                  <a:lnTo>
                    <a:pt x="2687" y="79481"/>
                  </a:lnTo>
                  <a:lnTo>
                    <a:pt x="2936" y="79758"/>
                  </a:lnTo>
                  <a:lnTo>
                    <a:pt x="2969" y="80225"/>
                  </a:lnTo>
                  <a:lnTo>
                    <a:pt x="3403" y="80191"/>
                  </a:lnTo>
                  <a:lnTo>
                    <a:pt x="3670" y="80525"/>
                  </a:lnTo>
                  <a:lnTo>
                    <a:pt x="3903" y="80925"/>
                  </a:lnTo>
                  <a:lnTo>
                    <a:pt x="4270" y="81059"/>
                  </a:lnTo>
                  <a:lnTo>
                    <a:pt x="4637" y="81059"/>
                  </a:lnTo>
                  <a:lnTo>
                    <a:pt x="5004" y="81025"/>
                  </a:lnTo>
                  <a:lnTo>
                    <a:pt x="5271" y="80725"/>
                  </a:lnTo>
                  <a:lnTo>
                    <a:pt x="5638" y="80725"/>
                  </a:lnTo>
                  <a:lnTo>
                    <a:pt x="5971" y="80992"/>
                  </a:lnTo>
                  <a:lnTo>
                    <a:pt x="6338" y="80858"/>
                  </a:lnTo>
                  <a:lnTo>
                    <a:pt x="6572" y="80491"/>
                  </a:lnTo>
                  <a:lnTo>
                    <a:pt x="6939" y="80391"/>
                  </a:lnTo>
                  <a:lnTo>
                    <a:pt x="7306" y="80358"/>
                  </a:lnTo>
                  <a:lnTo>
                    <a:pt x="7673" y="80525"/>
                  </a:lnTo>
                  <a:lnTo>
                    <a:pt x="7940" y="80258"/>
                  </a:lnTo>
                  <a:lnTo>
                    <a:pt x="8240" y="80058"/>
                  </a:lnTo>
                  <a:lnTo>
                    <a:pt x="8407" y="79691"/>
                  </a:lnTo>
                  <a:lnTo>
                    <a:pt x="8740" y="79491"/>
                  </a:lnTo>
                  <a:lnTo>
                    <a:pt x="8907" y="79157"/>
                  </a:lnTo>
                  <a:lnTo>
                    <a:pt x="8974" y="78757"/>
                  </a:lnTo>
                  <a:lnTo>
                    <a:pt x="9107" y="78390"/>
                  </a:lnTo>
                  <a:lnTo>
                    <a:pt x="9174" y="78023"/>
                  </a:lnTo>
                  <a:lnTo>
                    <a:pt x="9507" y="78323"/>
                  </a:lnTo>
                  <a:lnTo>
                    <a:pt x="9674" y="78757"/>
                  </a:lnTo>
                  <a:lnTo>
                    <a:pt x="10108" y="78690"/>
                  </a:lnTo>
                  <a:lnTo>
                    <a:pt x="10508" y="78857"/>
                  </a:lnTo>
                  <a:lnTo>
                    <a:pt x="10441" y="79257"/>
                  </a:lnTo>
                  <a:lnTo>
                    <a:pt x="10475" y="79724"/>
                  </a:lnTo>
                  <a:lnTo>
                    <a:pt x="10608" y="80191"/>
                  </a:lnTo>
                  <a:lnTo>
                    <a:pt x="10975" y="80425"/>
                  </a:lnTo>
                  <a:lnTo>
                    <a:pt x="11242" y="80125"/>
                  </a:lnTo>
                  <a:lnTo>
                    <a:pt x="11609" y="80091"/>
                  </a:lnTo>
                  <a:lnTo>
                    <a:pt x="11976" y="80258"/>
                  </a:lnTo>
                  <a:lnTo>
                    <a:pt x="12343" y="80225"/>
                  </a:lnTo>
                  <a:lnTo>
                    <a:pt x="12610" y="80558"/>
                  </a:lnTo>
                  <a:lnTo>
                    <a:pt x="12910" y="80858"/>
                  </a:lnTo>
                  <a:lnTo>
                    <a:pt x="13277" y="80892"/>
                  </a:lnTo>
                  <a:lnTo>
                    <a:pt x="13644" y="81025"/>
                  </a:lnTo>
                  <a:lnTo>
                    <a:pt x="13977" y="80925"/>
                  </a:lnTo>
                  <a:lnTo>
                    <a:pt x="14311" y="81092"/>
                  </a:lnTo>
                  <a:lnTo>
                    <a:pt x="14611" y="81359"/>
                  </a:lnTo>
                  <a:lnTo>
                    <a:pt x="14945" y="81359"/>
                  </a:lnTo>
                  <a:lnTo>
                    <a:pt x="15311" y="81459"/>
                  </a:lnTo>
                  <a:lnTo>
                    <a:pt x="15678" y="81425"/>
                  </a:lnTo>
                  <a:lnTo>
                    <a:pt x="15979" y="81225"/>
                  </a:lnTo>
                  <a:lnTo>
                    <a:pt x="16179" y="80892"/>
                  </a:lnTo>
                  <a:lnTo>
                    <a:pt x="16446" y="80625"/>
                  </a:lnTo>
                  <a:lnTo>
                    <a:pt x="16746" y="80458"/>
                  </a:lnTo>
                  <a:lnTo>
                    <a:pt x="16846" y="80091"/>
                  </a:lnTo>
                  <a:lnTo>
                    <a:pt x="17146" y="79891"/>
                  </a:lnTo>
                  <a:lnTo>
                    <a:pt x="17480" y="79958"/>
                  </a:lnTo>
                  <a:lnTo>
                    <a:pt x="17813" y="79958"/>
                  </a:lnTo>
                  <a:lnTo>
                    <a:pt x="18147" y="79858"/>
                  </a:lnTo>
                  <a:lnTo>
                    <a:pt x="18447" y="79624"/>
                  </a:lnTo>
                  <a:lnTo>
                    <a:pt x="19148" y="79524"/>
                  </a:lnTo>
                  <a:lnTo>
                    <a:pt x="19781" y="79924"/>
                  </a:lnTo>
                  <a:lnTo>
                    <a:pt x="20248" y="80558"/>
                  </a:lnTo>
                  <a:lnTo>
                    <a:pt x="20915" y="80858"/>
                  </a:lnTo>
                  <a:lnTo>
                    <a:pt x="21583" y="80825"/>
                  </a:lnTo>
                  <a:lnTo>
                    <a:pt x="22150" y="80491"/>
                  </a:lnTo>
                  <a:lnTo>
                    <a:pt x="22850" y="80558"/>
                  </a:lnTo>
                  <a:lnTo>
                    <a:pt x="23417" y="80158"/>
                  </a:lnTo>
                  <a:lnTo>
                    <a:pt x="23651" y="80858"/>
                  </a:lnTo>
                  <a:lnTo>
                    <a:pt x="24084" y="81425"/>
                  </a:lnTo>
                  <a:lnTo>
                    <a:pt x="24651" y="81926"/>
                  </a:lnTo>
                  <a:lnTo>
                    <a:pt x="24752" y="82726"/>
                  </a:lnTo>
                  <a:lnTo>
                    <a:pt x="25152" y="83327"/>
                  </a:lnTo>
                  <a:lnTo>
                    <a:pt x="25619" y="83861"/>
                  </a:lnTo>
                  <a:lnTo>
                    <a:pt x="26186" y="84227"/>
                  </a:lnTo>
                  <a:lnTo>
                    <a:pt x="26853" y="84361"/>
                  </a:lnTo>
                  <a:lnTo>
                    <a:pt x="27520" y="84361"/>
                  </a:lnTo>
                  <a:lnTo>
                    <a:pt x="28154" y="84661"/>
                  </a:lnTo>
                  <a:lnTo>
                    <a:pt x="28854" y="84861"/>
                  </a:lnTo>
                  <a:lnTo>
                    <a:pt x="29188" y="85562"/>
                  </a:lnTo>
                  <a:lnTo>
                    <a:pt x="29822" y="85362"/>
                  </a:lnTo>
                  <a:lnTo>
                    <a:pt x="30456" y="85729"/>
                  </a:lnTo>
                  <a:lnTo>
                    <a:pt x="31089" y="86095"/>
                  </a:lnTo>
                  <a:lnTo>
                    <a:pt x="31690" y="85929"/>
                  </a:lnTo>
                  <a:lnTo>
                    <a:pt x="32123" y="85362"/>
                  </a:lnTo>
                  <a:lnTo>
                    <a:pt x="32791" y="85228"/>
                  </a:lnTo>
                  <a:lnTo>
                    <a:pt x="33424" y="85161"/>
                  </a:lnTo>
                  <a:lnTo>
                    <a:pt x="33991" y="84995"/>
                  </a:lnTo>
                  <a:lnTo>
                    <a:pt x="34625" y="84694"/>
                  </a:lnTo>
                  <a:lnTo>
                    <a:pt x="35292" y="84561"/>
                  </a:lnTo>
                  <a:lnTo>
                    <a:pt x="35759" y="83994"/>
                  </a:lnTo>
                  <a:lnTo>
                    <a:pt x="35926" y="83227"/>
                  </a:lnTo>
                  <a:lnTo>
                    <a:pt x="36326" y="82760"/>
                  </a:lnTo>
                  <a:lnTo>
                    <a:pt x="36860" y="82526"/>
                  </a:lnTo>
                  <a:lnTo>
                    <a:pt x="37461" y="82359"/>
                  </a:lnTo>
                  <a:lnTo>
                    <a:pt x="37794" y="81759"/>
                  </a:lnTo>
                  <a:lnTo>
                    <a:pt x="38361" y="81592"/>
                  </a:lnTo>
                  <a:lnTo>
                    <a:pt x="38962" y="81526"/>
                  </a:lnTo>
                  <a:lnTo>
                    <a:pt x="39595" y="81359"/>
                  </a:lnTo>
                  <a:lnTo>
                    <a:pt x="39929" y="80758"/>
                  </a:lnTo>
                  <a:lnTo>
                    <a:pt x="40329" y="81392"/>
                  </a:lnTo>
                  <a:lnTo>
                    <a:pt x="40996" y="81592"/>
                  </a:lnTo>
                  <a:lnTo>
                    <a:pt x="41630" y="81425"/>
                  </a:lnTo>
                  <a:lnTo>
                    <a:pt x="42264" y="81325"/>
                  </a:lnTo>
                  <a:lnTo>
                    <a:pt x="42864" y="81325"/>
                  </a:lnTo>
                  <a:lnTo>
                    <a:pt x="43465" y="81192"/>
                  </a:lnTo>
                  <a:lnTo>
                    <a:pt x="43932" y="81759"/>
                  </a:lnTo>
                  <a:lnTo>
                    <a:pt x="44599" y="81926"/>
                  </a:lnTo>
                  <a:lnTo>
                    <a:pt x="45133" y="81826"/>
                  </a:lnTo>
                  <a:lnTo>
                    <a:pt x="45666" y="81692"/>
                  </a:lnTo>
                  <a:lnTo>
                    <a:pt x="46267" y="81926"/>
                  </a:lnTo>
                  <a:lnTo>
                    <a:pt x="46801" y="81592"/>
                  </a:lnTo>
                  <a:lnTo>
                    <a:pt x="47268" y="81325"/>
                  </a:lnTo>
                  <a:lnTo>
                    <a:pt x="47801" y="81159"/>
                  </a:lnTo>
                  <a:lnTo>
                    <a:pt x="48268" y="80858"/>
                  </a:lnTo>
                  <a:lnTo>
                    <a:pt x="48769" y="80658"/>
                  </a:lnTo>
                  <a:lnTo>
                    <a:pt x="49369" y="80592"/>
                  </a:lnTo>
                  <a:lnTo>
                    <a:pt x="49970" y="80825"/>
                  </a:lnTo>
                  <a:lnTo>
                    <a:pt x="50270" y="80225"/>
                  </a:lnTo>
                  <a:lnTo>
                    <a:pt x="50803" y="79924"/>
                  </a:lnTo>
                  <a:lnTo>
                    <a:pt x="51371" y="79824"/>
                  </a:lnTo>
                  <a:lnTo>
                    <a:pt x="51838" y="79424"/>
                  </a:lnTo>
                  <a:lnTo>
                    <a:pt x="52438" y="79357"/>
                  </a:lnTo>
                  <a:lnTo>
                    <a:pt x="52972" y="79691"/>
                  </a:lnTo>
                  <a:lnTo>
                    <a:pt x="53372" y="79724"/>
                  </a:lnTo>
                  <a:lnTo>
                    <a:pt x="53706" y="79491"/>
                  </a:lnTo>
                  <a:lnTo>
                    <a:pt x="54173" y="79357"/>
                  </a:lnTo>
                  <a:lnTo>
                    <a:pt x="54339" y="78890"/>
                  </a:lnTo>
                  <a:lnTo>
                    <a:pt x="54773" y="78890"/>
                  </a:lnTo>
                  <a:lnTo>
                    <a:pt x="55107" y="79224"/>
                  </a:lnTo>
                  <a:lnTo>
                    <a:pt x="55440" y="79491"/>
                  </a:lnTo>
                  <a:lnTo>
                    <a:pt x="55807" y="79658"/>
                  </a:lnTo>
                  <a:lnTo>
                    <a:pt x="56141" y="79391"/>
                  </a:lnTo>
                  <a:lnTo>
                    <a:pt x="56508" y="79557"/>
                  </a:lnTo>
                  <a:lnTo>
                    <a:pt x="56874" y="79691"/>
                  </a:lnTo>
                  <a:lnTo>
                    <a:pt x="57208" y="79524"/>
                  </a:lnTo>
                  <a:lnTo>
                    <a:pt x="57608" y="79324"/>
                  </a:lnTo>
                  <a:lnTo>
                    <a:pt x="58009" y="79491"/>
                  </a:lnTo>
                  <a:lnTo>
                    <a:pt x="58376" y="79658"/>
                  </a:lnTo>
                  <a:lnTo>
                    <a:pt x="58676" y="79991"/>
                  </a:lnTo>
                  <a:lnTo>
                    <a:pt x="59143" y="80091"/>
                  </a:lnTo>
                  <a:lnTo>
                    <a:pt x="59543" y="79991"/>
                  </a:lnTo>
                  <a:lnTo>
                    <a:pt x="59843" y="79591"/>
                  </a:lnTo>
                  <a:lnTo>
                    <a:pt x="60177" y="79324"/>
                  </a:lnTo>
                  <a:lnTo>
                    <a:pt x="60610" y="79491"/>
                  </a:lnTo>
                  <a:lnTo>
                    <a:pt x="61011" y="79424"/>
                  </a:lnTo>
                  <a:lnTo>
                    <a:pt x="61311" y="79858"/>
                  </a:lnTo>
                  <a:lnTo>
                    <a:pt x="61711" y="80058"/>
                  </a:lnTo>
                  <a:lnTo>
                    <a:pt x="62112" y="79758"/>
                  </a:lnTo>
                  <a:lnTo>
                    <a:pt x="62145" y="79257"/>
                  </a:lnTo>
                  <a:lnTo>
                    <a:pt x="62312" y="78857"/>
                  </a:lnTo>
                  <a:lnTo>
                    <a:pt x="62545" y="78490"/>
                  </a:lnTo>
                  <a:lnTo>
                    <a:pt x="62945" y="78323"/>
                  </a:lnTo>
                  <a:lnTo>
                    <a:pt x="63312" y="78123"/>
                  </a:lnTo>
                  <a:lnTo>
                    <a:pt x="63713" y="78056"/>
                  </a:lnTo>
                  <a:lnTo>
                    <a:pt x="64146" y="78190"/>
                  </a:lnTo>
                  <a:lnTo>
                    <a:pt x="64447" y="78523"/>
                  </a:lnTo>
                  <a:lnTo>
                    <a:pt x="64647" y="78924"/>
                  </a:lnTo>
                  <a:lnTo>
                    <a:pt x="65014" y="79191"/>
                  </a:lnTo>
                  <a:lnTo>
                    <a:pt x="65180" y="79624"/>
                  </a:lnTo>
                  <a:lnTo>
                    <a:pt x="65514" y="79958"/>
                  </a:lnTo>
                  <a:lnTo>
                    <a:pt x="65948" y="80024"/>
                  </a:lnTo>
                  <a:lnTo>
                    <a:pt x="66315" y="80258"/>
                  </a:lnTo>
                  <a:lnTo>
                    <a:pt x="66715" y="80291"/>
                  </a:lnTo>
                  <a:lnTo>
                    <a:pt x="66948" y="80758"/>
                  </a:lnTo>
                  <a:lnTo>
                    <a:pt x="66948" y="81259"/>
                  </a:lnTo>
                  <a:lnTo>
                    <a:pt x="67315" y="81559"/>
                  </a:lnTo>
                  <a:lnTo>
                    <a:pt x="67649" y="81892"/>
                  </a:lnTo>
                  <a:lnTo>
                    <a:pt x="68049" y="81926"/>
                  </a:lnTo>
                  <a:lnTo>
                    <a:pt x="68383" y="82226"/>
                  </a:lnTo>
                  <a:lnTo>
                    <a:pt x="68816" y="82259"/>
                  </a:lnTo>
                  <a:lnTo>
                    <a:pt x="69150" y="82593"/>
                  </a:lnTo>
                  <a:lnTo>
                    <a:pt x="69550" y="82526"/>
                  </a:lnTo>
                  <a:lnTo>
                    <a:pt x="69984" y="82693"/>
                  </a:lnTo>
                  <a:lnTo>
                    <a:pt x="70351" y="82960"/>
                  </a:lnTo>
                  <a:lnTo>
                    <a:pt x="70784" y="83027"/>
                  </a:lnTo>
                  <a:lnTo>
                    <a:pt x="70985" y="82593"/>
                  </a:lnTo>
                  <a:lnTo>
                    <a:pt x="71351" y="82359"/>
                  </a:lnTo>
                  <a:lnTo>
                    <a:pt x="71818" y="82426"/>
                  </a:lnTo>
                  <a:lnTo>
                    <a:pt x="72185" y="82226"/>
                  </a:lnTo>
                  <a:lnTo>
                    <a:pt x="72552" y="82126"/>
                  </a:lnTo>
                  <a:lnTo>
                    <a:pt x="72953" y="82026"/>
                  </a:lnTo>
                  <a:lnTo>
                    <a:pt x="73320" y="82293"/>
                  </a:lnTo>
                  <a:lnTo>
                    <a:pt x="73720" y="82259"/>
                  </a:lnTo>
                  <a:lnTo>
                    <a:pt x="74120" y="82093"/>
                  </a:lnTo>
                  <a:lnTo>
                    <a:pt x="74520" y="82259"/>
                  </a:lnTo>
                  <a:lnTo>
                    <a:pt x="74854" y="82059"/>
                  </a:lnTo>
                  <a:lnTo>
                    <a:pt x="75288" y="82093"/>
                  </a:lnTo>
                  <a:lnTo>
                    <a:pt x="75388" y="82226"/>
                  </a:lnTo>
                  <a:lnTo>
                    <a:pt x="75521" y="82359"/>
                  </a:lnTo>
                  <a:lnTo>
                    <a:pt x="75655" y="82460"/>
                  </a:lnTo>
                  <a:lnTo>
                    <a:pt x="75821" y="82426"/>
                  </a:lnTo>
                  <a:lnTo>
                    <a:pt x="76021" y="82460"/>
                  </a:lnTo>
                  <a:lnTo>
                    <a:pt x="76188" y="82359"/>
                  </a:lnTo>
                  <a:lnTo>
                    <a:pt x="76322" y="82526"/>
                  </a:lnTo>
                  <a:lnTo>
                    <a:pt x="76488" y="82593"/>
                  </a:lnTo>
                  <a:lnTo>
                    <a:pt x="76655" y="82526"/>
                  </a:lnTo>
                  <a:lnTo>
                    <a:pt x="76822" y="82460"/>
                  </a:lnTo>
                  <a:lnTo>
                    <a:pt x="76955" y="82293"/>
                  </a:lnTo>
                  <a:lnTo>
                    <a:pt x="76989" y="82093"/>
                  </a:lnTo>
                  <a:lnTo>
                    <a:pt x="77156" y="82126"/>
                  </a:lnTo>
                  <a:lnTo>
                    <a:pt x="77322" y="82193"/>
                  </a:lnTo>
                  <a:lnTo>
                    <a:pt x="77489" y="82093"/>
                  </a:lnTo>
                  <a:lnTo>
                    <a:pt x="77656" y="82059"/>
                  </a:lnTo>
                  <a:lnTo>
                    <a:pt x="77823" y="82059"/>
                  </a:lnTo>
                  <a:lnTo>
                    <a:pt x="77990" y="82093"/>
                  </a:lnTo>
                  <a:lnTo>
                    <a:pt x="78156" y="82059"/>
                  </a:lnTo>
                  <a:lnTo>
                    <a:pt x="78323" y="82026"/>
                  </a:lnTo>
                  <a:lnTo>
                    <a:pt x="78490" y="82059"/>
                  </a:lnTo>
                  <a:lnTo>
                    <a:pt x="78657" y="82093"/>
                  </a:lnTo>
                  <a:lnTo>
                    <a:pt x="78790" y="82259"/>
                  </a:lnTo>
                  <a:lnTo>
                    <a:pt x="78957" y="82359"/>
                  </a:lnTo>
                  <a:lnTo>
                    <a:pt x="79124" y="82359"/>
                  </a:lnTo>
                  <a:lnTo>
                    <a:pt x="79224" y="82293"/>
                  </a:lnTo>
                  <a:lnTo>
                    <a:pt x="79357" y="82259"/>
                  </a:lnTo>
                  <a:lnTo>
                    <a:pt x="79524" y="82226"/>
                  </a:lnTo>
                  <a:lnTo>
                    <a:pt x="79691" y="82293"/>
                  </a:lnTo>
                  <a:lnTo>
                    <a:pt x="79858" y="82293"/>
                  </a:lnTo>
                  <a:lnTo>
                    <a:pt x="80024" y="82393"/>
                  </a:lnTo>
                  <a:lnTo>
                    <a:pt x="80191" y="82426"/>
                  </a:lnTo>
                  <a:lnTo>
                    <a:pt x="80358" y="82393"/>
                  </a:lnTo>
                  <a:lnTo>
                    <a:pt x="80525" y="82393"/>
                  </a:lnTo>
                  <a:lnTo>
                    <a:pt x="80658" y="82226"/>
                  </a:lnTo>
                  <a:lnTo>
                    <a:pt x="80691" y="82026"/>
                  </a:lnTo>
                  <a:lnTo>
                    <a:pt x="80725" y="81859"/>
                  </a:lnTo>
                  <a:lnTo>
                    <a:pt x="80792" y="81692"/>
                  </a:lnTo>
                  <a:lnTo>
                    <a:pt x="80825" y="81459"/>
                  </a:lnTo>
                  <a:lnTo>
                    <a:pt x="80992" y="81392"/>
                  </a:lnTo>
                  <a:lnTo>
                    <a:pt x="81158" y="81359"/>
                  </a:lnTo>
                  <a:lnTo>
                    <a:pt x="81325" y="81359"/>
                  </a:lnTo>
                  <a:lnTo>
                    <a:pt x="81492" y="81225"/>
                  </a:lnTo>
                  <a:lnTo>
                    <a:pt x="81525" y="81025"/>
                  </a:lnTo>
                  <a:lnTo>
                    <a:pt x="81659" y="80892"/>
                  </a:lnTo>
                  <a:lnTo>
                    <a:pt x="81826" y="80925"/>
                  </a:lnTo>
                  <a:lnTo>
                    <a:pt x="81992" y="81025"/>
                  </a:lnTo>
                  <a:lnTo>
                    <a:pt x="82159" y="80958"/>
                  </a:lnTo>
                  <a:lnTo>
                    <a:pt x="82293" y="80858"/>
                  </a:lnTo>
                  <a:lnTo>
                    <a:pt x="82293" y="80625"/>
                  </a:lnTo>
                  <a:lnTo>
                    <a:pt x="82459" y="80558"/>
                  </a:lnTo>
                  <a:lnTo>
                    <a:pt x="82526" y="80391"/>
                  </a:lnTo>
                  <a:lnTo>
                    <a:pt x="82726" y="80425"/>
                  </a:lnTo>
                  <a:lnTo>
                    <a:pt x="82893" y="80291"/>
                  </a:lnTo>
                  <a:lnTo>
                    <a:pt x="82893" y="80091"/>
                  </a:lnTo>
                  <a:lnTo>
                    <a:pt x="83026" y="79958"/>
                  </a:lnTo>
                  <a:lnTo>
                    <a:pt x="83026" y="79758"/>
                  </a:lnTo>
                  <a:lnTo>
                    <a:pt x="83127" y="79591"/>
                  </a:lnTo>
                  <a:lnTo>
                    <a:pt x="83227" y="79424"/>
                  </a:lnTo>
                  <a:lnTo>
                    <a:pt x="83360" y="79291"/>
                  </a:lnTo>
                  <a:lnTo>
                    <a:pt x="83327" y="79090"/>
                  </a:lnTo>
                  <a:lnTo>
                    <a:pt x="83338" y="79025"/>
                  </a:lnTo>
                  <a:lnTo>
                    <a:pt x="83338" y="79025"/>
                  </a:lnTo>
                  <a:lnTo>
                    <a:pt x="83393" y="79090"/>
                  </a:lnTo>
                  <a:lnTo>
                    <a:pt x="83660" y="79257"/>
                  </a:lnTo>
                  <a:lnTo>
                    <a:pt x="83894" y="79424"/>
                  </a:lnTo>
                  <a:lnTo>
                    <a:pt x="83994" y="79758"/>
                  </a:lnTo>
                  <a:lnTo>
                    <a:pt x="84027" y="80091"/>
                  </a:lnTo>
                  <a:lnTo>
                    <a:pt x="84061" y="80425"/>
                  </a:lnTo>
                  <a:lnTo>
                    <a:pt x="84227" y="80692"/>
                  </a:lnTo>
                  <a:lnTo>
                    <a:pt x="84494" y="80858"/>
                  </a:lnTo>
                  <a:lnTo>
                    <a:pt x="84728" y="81025"/>
                  </a:lnTo>
                  <a:lnTo>
                    <a:pt x="85028" y="81192"/>
                  </a:lnTo>
                  <a:lnTo>
                    <a:pt x="85195" y="81459"/>
                  </a:lnTo>
                  <a:lnTo>
                    <a:pt x="85495" y="81459"/>
                  </a:lnTo>
                  <a:lnTo>
                    <a:pt x="85795" y="81559"/>
                  </a:lnTo>
                  <a:lnTo>
                    <a:pt x="86062" y="81526"/>
                  </a:lnTo>
                  <a:lnTo>
                    <a:pt x="86329" y="81359"/>
                  </a:lnTo>
                  <a:lnTo>
                    <a:pt x="86396" y="81726"/>
                  </a:lnTo>
                  <a:lnTo>
                    <a:pt x="86696" y="81892"/>
                  </a:lnTo>
                  <a:lnTo>
                    <a:pt x="86996" y="81759"/>
                  </a:lnTo>
                  <a:lnTo>
                    <a:pt x="87296" y="81959"/>
                  </a:lnTo>
                  <a:lnTo>
                    <a:pt x="87396" y="82259"/>
                  </a:lnTo>
                  <a:lnTo>
                    <a:pt x="87630" y="82526"/>
                  </a:lnTo>
                  <a:lnTo>
                    <a:pt x="87830" y="82793"/>
                  </a:lnTo>
                  <a:lnTo>
                    <a:pt x="88130" y="82793"/>
                  </a:lnTo>
                  <a:lnTo>
                    <a:pt x="88397" y="82960"/>
                  </a:lnTo>
                  <a:lnTo>
                    <a:pt x="88664" y="83193"/>
                  </a:lnTo>
                  <a:lnTo>
                    <a:pt x="88797" y="83527"/>
                  </a:lnTo>
                  <a:lnTo>
                    <a:pt x="88797" y="83861"/>
                  </a:lnTo>
                  <a:lnTo>
                    <a:pt x="88731" y="84127"/>
                  </a:lnTo>
                  <a:lnTo>
                    <a:pt x="88797" y="84461"/>
                  </a:lnTo>
                  <a:lnTo>
                    <a:pt x="88897" y="84761"/>
                  </a:lnTo>
                  <a:lnTo>
                    <a:pt x="88831" y="85095"/>
                  </a:lnTo>
                  <a:lnTo>
                    <a:pt x="89131" y="85095"/>
                  </a:lnTo>
                  <a:lnTo>
                    <a:pt x="89364" y="84961"/>
                  </a:lnTo>
                  <a:lnTo>
                    <a:pt x="89631" y="84895"/>
                  </a:lnTo>
                  <a:lnTo>
                    <a:pt x="89898" y="84928"/>
                  </a:lnTo>
                  <a:lnTo>
                    <a:pt x="90132" y="84694"/>
                  </a:lnTo>
                  <a:lnTo>
                    <a:pt x="90198" y="84361"/>
                  </a:lnTo>
                  <a:lnTo>
                    <a:pt x="90498" y="84294"/>
                  </a:lnTo>
                  <a:lnTo>
                    <a:pt x="90732" y="84127"/>
                  </a:lnTo>
                  <a:lnTo>
                    <a:pt x="90899" y="83894"/>
                  </a:lnTo>
                  <a:lnTo>
                    <a:pt x="91032" y="83594"/>
                  </a:lnTo>
                  <a:lnTo>
                    <a:pt x="91232" y="83394"/>
                  </a:lnTo>
                  <a:lnTo>
                    <a:pt x="91533" y="83360"/>
                  </a:lnTo>
                  <a:lnTo>
                    <a:pt x="91833" y="83360"/>
                  </a:lnTo>
                  <a:lnTo>
                    <a:pt x="92066" y="83227"/>
                  </a:lnTo>
                  <a:lnTo>
                    <a:pt x="92333" y="83093"/>
                  </a:lnTo>
                  <a:lnTo>
                    <a:pt x="92567" y="83060"/>
                  </a:lnTo>
                  <a:lnTo>
                    <a:pt x="92700" y="83427"/>
                  </a:lnTo>
                  <a:lnTo>
                    <a:pt x="93000" y="83694"/>
                  </a:lnTo>
                  <a:lnTo>
                    <a:pt x="93334" y="83594"/>
                  </a:lnTo>
                  <a:lnTo>
                    <a:pt x="93667" y="83727"/>
                  </a:lnTo>
                  <a:lnTo>
                    <a:pt x="93968" y="83660"/>
                  </a:lnTo>
                  <a:lnTo>
                    <a:pt x="94234" y="83694"/>
                  </a:lnTo>
                  <a:lnTo>
                    <a:pt x="94401" y="83394"/>
                  </a:lnTo>
                  <a:lnTo>
                    <a:pt x="94701" y="83293"/>
                  </a:lnTo>
                  <a:lnTo>
                    <a:pt x="94968" y="83427"/>
                  </a:lnTo>
                  <a:lnTo>
                    <a:pt x="95168" y="83694"/>
                  </a:lnTo>
                  <a:lnTo>
                    <a:pt x="95369" y="83894"/>
                  </a:lnTo>
                  <a:lnTo>
                    <a:pt x="95635" y="84061"/>
                  </a:lnTo>
                  <a:lnTo>
                    <a:pt x="95902" y="84227"/>
                  </a:lnTo>
                  <a:lnTo>
                    <a:pt x="96203" y="84094"/>
                  </a:lnTo>
                  <a:lnTo>
                    <a:pt x="96403" y="84361"/>
                  </a:lnTo>
                  <a:lnTo>
                    <a:pt x="96703" y="84461"/>
                  </a:lnTo>
                  <a:lnTo>
                    <a:pt x="97036" y="84294"/>
                  </a:lnTo>
                  <a:lnTo>
                    <a:pt x="97370" y="84261"/>
                  </a:lnTo>
                  <a:lnTo>
                    <a:pt x="97737" y="84294"/>
                  </a:lnTo>
                  <a:lnTo>
                    <a:pt x="98071" y="84127"/>
                  </a:lnTo>
                  <a:lnTo>
                    <a:pt x="98337" y="83861"/>
                  </a:lnTo>
                  <a:lnTo>
                    <a:pt x="98538" y="83527"/>
                  </a:lnTo>
                  <a:lnTo>
                    <a:pt x="98804" y="83227"/>
                  </a:lnTo>
                  <a:lnTo>
                    <a:pt x="99138" y="83060"/>
                  </a:lnTo>
                  <a:lnTo>
                    <a:pt x="98838" y="82726"/>
                  </a:lnTo>
                  <a:lnTo>
                    <a:pt x="98704" y="82259"/>
                  </a:lnTo>
                  <a:lnTo>
                    <a:pt x="98904" y="81859"/>
                  </a:lnTo>
                  <a:lnTo>
                    <a:pt x="98738" y="81392"/>
                  </a:lnTo>
                  <a:lnTo>
                    <a:pt x="98871" y="80925"/>
                  </a:lnTo>
                  <a:lnTo>
                    <a:pt x="99238" y="80725"/>
                  </a:lnTo>
                  <a:lnTo>
                    <a:pt x="99405" y="80358"/>
                  </a:lnTo>
                  <a:lnTo>
                    <a:pt x="99572" y="79958"/>
                  </a:lnTo>
                  <a:lnTo>
                    <a:pt x="99972" y="79791"/>
                  </a:lnTo>
                  <a:lnTo>
                    <a:pt x="100372" y="79891"/>
                  </a:lnTo>
                  <a:lnTo>
                    <a:pt x="100806" y="80058"/>
                  </a:lnTo>
                  <a:lnTo>
                    <a:pt x="101006" y="80525"/>
                  </a:lnTo>
                  <a:lnTo>
                    <a:pt x="101373" y="80458"/>
                  </a:lnTo>
                  <a:lnTo>
                    <a:pt x="101740" y="80525"/>
                  </a:lnTo>
                  <a:lnTo>
                    <a:pt x="102040" y="80225"/>
                  </a:lnTo>
                  <a:lnTo>
                    <a:pt x="102374" y="80058"/>
                  </a:lnTo>
                  <a:lnTo>
                    <a:pt x="102640" y="79691"/>
                  </a:lnTo>
                  <a:lnTo>
                    <a:pt x="102974" y="79424"/>
                  </a:lnTo>
                  <a:lnTo>
                    <a:pt x="102874" y="78957"/>
                  </a:lnTo>
                  <a:lnTo>
                    <a:pt x="102841" y="78523"/>
                  </a:lnTo>
                  <a:lnTo>
                    <a:pt x="103208" y="78390"/>
                  </a:lnTo>
                  <a:lnTo>
                    <a:pt x="103574" y="78357"/>
                  </a:lnTo>
                  <a:lnTo>
                    <a:pt x="103841" y="78056"/>
                  </a:lnTo>
                  <a:lnTo>
                    <a:pt x="104142" y="77756"/>
                  </a:lnTo>
                  <a:lnTo>
                    <a:pt x="104508" y="77923"/>
                  </a:lnTo>
                  <a:lnTo>
                    <a:pt x="104875" y="78090"/>
                  </a:lnTo>
                  <a:lnTo>
                    <a:pt x="105309" y="78190"/>
                  </a:lnTo>
                  <a:lnTo>
                    <a:pt x="105643" y="77923"/>
                  </a:lnTo>
                  <a:lnTo>
                    <a:pt x="105909" y="77723"/>
                  </a:lnTo>
                  <a:lnTo>
                    <a:pt x="106076" y="77356"/>
                  </a:lnTo>
                  <a:lnTo>
                    <a:pt x="106410" y="77189"/>
                  </a:lnTo>
                  <a:lnTo>
                    <a:pt x="106577" y="76789"/>
                  </a:lnTo>
                  <a:lnTo>
                    <a:pt x="106977" y="76889"/>
                  </a:lnTo>
                  <a:lnTo>
                    <a:pt x="107344" y="76755"/>
                  </a:lnTo>
                  <a:lnTo>
                    <a:pt x="107711" y="76622"/>
                  </a:lnTo>
                  <a:lnTo>
                    <a:pt x="108078" y="76755"/>
                  </a:lnTo>
                  <a:lnTo>
                    <a:pt x="108311" y="77189"/>
                  </a:lnTo>
                  <a:lnTo>
                    <a:pt x="108678" y="77289"/>
                  </a:lnTo>
                  <a:lnTo>
                    <a:pt x="108978" y="77623"/>
                  </a:lnTo>
                  <a:lnTo>
                    <a:pt x="109078" y="78056"/>
                  </a:lnTo>
                  <a:lnTo>
                    <a:pt x="109412" y="78023"/>
                  </a:lnTo>
                  <a:lnTo>
                    <a:pt x="109712" y="78257"/>
                  </a:lnTo>
                  <a:lnTo>
                    <a:pt x="110046" y="78223"/>
                  </a:lnTo>
                  <a:lnTo>
                    <a:pt x="110346" y="78390"/>
                  </a:lnTo>
                  <a:lnTo>
                    <a:pt x="110579" y="78623"/>
                  </a:lnTo>
                  <a:lnTo>
                    <a:pt x="110913" y="78724"/>
                  </a:lnTo>
                  <a:lnTo>
                    <a:pt x="111213" y="78623"/>
                  </a:lnTo>
                  <a:lnTo>
                    <a:pt x="111547" y="78623"/>
                  </a:lnTo>
                  <a:lnTo>
                    <a:pt x="111847" y="78790"/>
                  </a:lnTo>
                  <a:lnTo>
                    <a:pt x="112181" y="78790"/>
                  </a:lnTo>
                  <a:lnTo>
                    <a:pt x="112514" y="78957"/>
                  </a:lnTo>
                  <a:lnTo>
                    <a:pt x="112814" y="78857"/>
                  </a:lnTo>
                  <a:lnTo>
                    <a:pt x="113048" y="78590"/>
                  </a:lnTo>
                  <a:lnTo>
                    <a:pt x="113381" y="78657"/>
                  </a:lnTo>
                  <a:lnTo>
                    <a:pt x="113682" y="78824"/>
                  </a:lnTo>
                  <a:lnTo>
                    <a:pt x="114015" y="78824"/>
                  </a:lnTo>
                  <a:lnTo>
                    <a:pt x="114249" y="78690"/>
                  </a:lnTo>
                  <a:lnTo>
                    <a:pt x="114516" y="78657"/>
                  </a:lnTo>
                  <a:lnTo>
                    <a:pt x="114749" y="78657"/>
                  </a:lnTo>
                  <a:lnTo>
                    <a:pt x="115016" y="78724"/>
                  </a:lnTo>
                  <a:lnTo>
                    <a:pt x="115249" y="78857"/>
                  </a:lnTo>
                  <a:lnTo>
                    <a:pt x="115483" y="79024"/>
                  </a:lnTo>
                  <a:lnTo>
                    <a:pt x="115716" y="79057"/>
                  </a:lnTo>
                  <a:lnTo>
                    <a:pt x="115983" y="79090"/>
                  </a:lnTo>
                  <a:lnTo>
                    <a:pt x="116217" y="79191"/>
                  </a:lnTo>
                  <a:lnTo>
                    <a:pt x="116484" y="79157"/>
                  </a:lnTo>
                  <a:lnTo>
                    <a:pt x="116751" y="79224"/>
                  </a:lnTo>
                  <a:lnTo>
                    <a:pt x="116917" y="79491"/>
                  </a:lnTo>
                  <a:lnTo>
                    <a:pt x="117184" y="79557"/>
                  </a:lnTo>
                  <a:lnTo>
                    <a:pt x="117384" y="79758"/>
                  </a:lnTo>
                  <a:lnTo>
                    <a:pt x="117685" y="79858"/>
                  </a:lnTo>
                  <a:lnTo>
                    <a:pt x="117885" y="79691"/>
                  </a:lnTo>
                  <a:lnTo>
                    <a:pt x="118185" y="79758"/>
                  </a:lnTo>
                  <a:lnTo>
                    <a:pt x="118385" y="80058"/>
                  </a:lnTo>
                  <a:lnTo>
                    <a:pt x="118685" y="80058"/>
                  </a:lnTo>
                  <a:lnTo>
                    <a:pt x="118919" y="79858"/>
                  </a:lnTo>
                  <a:lnTo>
                    <a:pt x="119186" y="79758"/>
                  </a:lnTo>
                  <a:lnTo>
                    <a:pt x="119352" y="79524"/>
                  </a:lnTo>
                  <a:lnTo>
                    <a:pt x="119586" y="79557"/>
                  </a:lnTo>
                  <a:lnTo>
                    <a:pt x="119853" y="79557"/>
                  </a:lnTo>
                  <a:lnTo>
                    <a:pt x="120086" y="79424"/>
                  </a:lnTo>
                  <a:lnTo>
                    <a:pt x="120220" y="79157"/>
                  </a:lnTo>
                  <a:lnTo>
                    <a:pt x="120520" y="79090"/>
                  </a:lnTo>
                  <a:lnTo>
                    <a:pt x="120753" y="79024"/>
                  </a:lnTo>
                  <a:lnTo>
                    <a:pt x="120720" y="78690"/>
                  </a:lnTo>
                  <a:lnTo>
                    <a:pt x="120853" y="78390"/>
                  </a:lnTo>
                  <a:lnTo>
                    <a:pt x="121154" y="78323"/>
                  </a:lnTo>
                  <a:lnTo>
                    <a:pt x="121320" y="78056"/>
                  </a:lnTo>
                  <a:lnTo>
                    <a:pt x="121654" y="78023"/>
                  </a:lnTo>
                  <a:lnTo>
                    <a:pt x="121821" y="77723"/>
                  </a:lnTo>
                  <a:lnTo>
                    <a:pt x="122088" y="77723"/>
                  </a:lnTo>
                  <a:lnTo>
                    <a:pt x="122388" y="77856"/>
                  </a:lnTo>
                  <a:lnTo>
                    <a:pt x="122688" y="77890"/>
                  </a:lnTo>
                  <a:lnTo>
                    <a:pt x="122922" y="77723"/>
                  </a:lnTo>
                  <a:lnTo>
                    <a:pt x="123222" y="77856"/>
                  </a:lnTo>
                  <a:lnTo>
                    <a:pt x="123489" y="78056"/>
                  </a:lnTo>
                  <a:lnTo>
                    <a:pt x="123689" y="78323"/>
                  </a:lnTo>
                  <a:lnTo>
                    <a:pt x="123756" y="78590"/>
                  </a:lnTo>
                  <a:lnTo>
                    <a:pt x="124056" y="78757"/>
                  </a:lnTo>
                  <a:lnTo>
                    <a:pt x="124156" y="79090"/>
                  </a:lnTo>
                  <a:lnTo>
                    <a:pt x="124223" y="79424"/>
                  </a:lnTo>
                  <a:lnTo>
                    <a:pt x="124489" y="79591"/>
                  </a:lnTo>
                  <a:lnTo>
                    <a:pt x="124656" y="79891"/>
                  </a:lnTo>
                  <a:lnTo>
                    <a:pt x="124923" y="79991"/>
                  </a:lnTo>
                  <a:lnTo>
                    <a:pt x="124990" y="79658"/>
                  </a:lnTo>
                  <a:lnTo>
                    <a:pt x="125223" y="79491"/>
                  </a:lnTo>
                  <a:lnTo>
                    <a:pt x="125523" y="79424"/>
                  </a:lnTo>
                  <a:lnTo>
                    <a:pt x="125824" y="79391"/>
                  </a:lnTo>
                  <a:lnTo>
                    <a:pt x="126057" y="79557"/>
                  </a:lnTo>
                  <a:lnTo>
                    <a:pt x="126324" y="79491"/>
                  </a:lnTo>
                  <a:lnTo>
                    <a:pt x="126591" y="79491"/>
                  </a:lnTo>
                  <a:lnTo>
                    <a:pt x="126824" y="79324"/>
                  </a:lnTo>
                  <a:lnTo>
                    <a:pt x="127091" y="79424"/>
                  </a:lnTo>
                  <a:lnTo>
                    <a:pt x="127258" y="79724"/>
                  </a:lnTo>
                  <a:lnTo>
                    <a:pt x="127525" y="79691"/>
                  </a:lnTo>
                  <a:lnTo>
                    <a:pt x="127758" y="79591"/>
                  </a:lnTo>
                  <a:lnTo>
                    <a:pt x="127992" y="79758"/>
                  </a:lnTo>
                  <a:lnTo>
                    <a:pt x="128225" y="79824"/>
                  </a:lnTo>
                  <a:lnTo>
                    <a:pt x="128492" y="79924"/>
                  </a:lnTo>
                  <a:lnTo>
                    <a:pt x="128726" y="79924"/>
                  </a:lnTo>
                  <a:lnTo>
                    <a:pt x="128993" y="79758"/>
                  </a:lnTo>
                  <a:lnTo>
                    <a:pt x="129259" y="79891"/>
                  </a:lnTo>
                  <a:lnTo>
                    <a:pt x="129426" y="79658"/>
                  </a:lnTo>
                  <a:lnTo>
                    <a:pt x="129560" y="79391"/>
                  </a:lnTo>
                  <a:lnTo>
                    <a:pt x="129827" y="79424"/>
                  </a:lnTo>
                  <a:lnTo>
                    <a:pt x="130060" y="79424"/>
                  </a:lnTo>
                  <a:lnTo>
                    <a:pt x="130260" y="79591"/>
                  </a:lnTo>
                  <a:lnTo>
                    <a:pt x="130527" y="79658"/>
                  </a:lnTo>
                  <a:lnTo>
                    <a:pt x="130727" y="79858"/>
                  </a:lnTo>
                  <a:lnTo>
                    <a:pt x="130994" y="79991"/>
                  </a:lnTo>
                  <a:lnTo>
                    <a:pt x="131228" y="80091"/>
                  </a:lnTo>
                  <a:lnTo>
                    <a:pt x="131494" y="79991"/>
                  </a:lnTo>
                  <a:lnTo>
                    <a:pt x="131695" y="80158"/>
                  </a:lnTo>
                  <a:lnTo>
                    <a:pt x="131828" y="80425"/>
                  </a:lnTo>
                  <a:lnTo>
                    <a:pt x="132028" y="80658"/>
                  </a:lnTo>
                  <a:lnTo>
                    <a:pt x="132328" y="80592"/>
                  </a:lnTo>
                  <a:lnTo>
                    <a:pt x="132562" y="80592"/>
                  </a:lnTo>
                  <a:lnTo>
                    <a:pt x="132829" y="80525"/>
                  </a:lnTo>
                  <a:lnTo>
                    <a:pt x="133062" y="80592"/>
                  </a:lnTo>
                  <a:lnTo>
                    <a:pt x="133329" y="80558"/>
                  </a:lnTo>
                  <a:lnTo>
                    <a:pt x="133529" y="80391"/>
                  </a:lnTo>
                  <a:lnTo>
                    <a:pt x="133829" y="80391"/>
                  </a:lnTo>
                  <a:lnTo>
                    <a:pt x="133996" y="80191"/>
                  </a:lnTo>
                  <a:lnTo>
                    <a:pt x="134196" y="79991"/>
                  </a:lnTo>
                  <a:lnTo>
                    <a:pt x="134330" y="79691"/>
                  </a:lnTo>
                  <a:lnTo>
                    <a:pt x="134430" y="79391"/>
                  </a:lnTo>
                  <a:lnTo>
                    <a:pt x="134396" y="79057"/>
                  </a:lnTo>
                  <a:lnTo>
                    <a:pt x="134263" y="78757"/>
                  </a:lnTo>
                  <a:lnTo>
                    <a:pt x="134396" y="78490"/>
                  </a:lnTo>
                  <a:lnTo>
                    <a:pt x="134530" y="78190"/>
                  </a:lnTo>
                  <a:lnTo>
                    <a:pt x="134763" y="78023"/>
                  </a:lnTo>
                  <a:lnTo>
                    <a:pt x="135097" y="78056"/>
                  </a:lnTo>
                  <a:lnTo>
                    <a:pt x="135197" y="77756"/>
                  </a:lnTo>
                  <a:lnTo>
                    <a:pt x="135230" y="77489"/>
                  </a:lnTo>
                  <a:lnTo>
                    <a:pt x="135197" y="77189"/>
                  </a:lnTo>
                  <a:lnTo>
                    <a:pt x="135030" y="76922"/>
                  </a:lnTo>
                  <a:lnTo>
                    <a:pt x="135264" y="76856"/>
                  </a:lnTo>
                  <a:lnTo>
                    <a:pt x="135364" y="76555"/>
                  </a:lnTo>
                  <a:lnTo>
                    <a:pt x="135531" y="76355"/>
                  </a:lnTo>
                  <a:lnTo>
                    <a:pt x="135697" y="76155"/>
                  </a:lnTo>
                  <a:lnTo>
                    <a:pt x="135697" y="75855"/>
                  </a:lnTo>
                  <a:lnTo>
                    <a:pt x="135831" y="75588"/>
                  </a:lnTo>
                  <a:lnTo>
                    <a:pt x="136031" y="75388"/>
                  </a:lnTo>
                  <a:lnTo>
                    <a:pt x="136264" y="75321"/>
                  </a:lnTo>
                  <a:lnTo>
                    <a:pt x="136531" y="75221"/>
                  </a:lnTo>
                  <a:lnTo>
                    <a:pt x="136765" y="75254"/>
                  </a:lnTo>
                  <a:lnTo>
                    <a:pt x="137032" y="75288"/>
                  </a:lnTo>
                  <a:lnTo>
                    <a:pt x="137265" y="75221"/>
                  </a:lnTo>
                  <a:lnTo>
                    <a:pt x="137265" y="74921"/>
                  </a:lnTo>
                  <a:lnTo>
                    <a:pt x="137499" y="74754"/>
                  </a:lnTo>
                  <a:lnTo>
                    <a:pt x="137599" y="74554"/>
                  </a:lnTo>
                  <a:lnTo>
                    <a:pt x="137832" y="74420"/>
                  </a:lnTo>
                  <a:lnTo>
                    <a:pt x="138066" y="74387"/>
                  </a:lnTo>
                  <a:lnTo>
                    <a:pt x="138333" y="74354"/>
                  </a:lnTo>
                  <a:lnTo>
                    <a:pt x="138399" y="74087"/>
                  </a:lnTo>
                  <a:lnTo>
                    <a:pt x="138666" y="74020"/>
                  </a:lnTo>
                  <a:lnTo>
                    <a:pt x="138866" y="74120"/>
                  </a:lnTo>
                  <a:lnTo>
                    <a:pt x="139100" y="74087"/>
                  </a:lnTo>
                  <a:lnTo>
                    <a:pt x="139367" y="74220"/>
                  </a:lnTo>
                  <a:lnTo>
                    <a:pt x="139600" y="74120"/>
                  </a:lnTo>
                  <a:lnTo>
                    <a:pt x="139867" y="74187"/>
                  </a:lnTo>
                  <a:lnTo>
                    <a:pt x="140067" y="74020"/>
                  </a:lnTo>
                  <a:lnTo>
                    <a:pt x="140167" y="73753"/>
                  </a:lnTo>
                  <a:lnTo>
                    <a:pt x="140334" y="73587"/>
                  </a:lnTo>
                  <a:lnTo>
                    <a:pt x="140734" y="73353"/>
                  </a:lnTo>
                  <a:lnTo>
                    <a:pt x="141201" y="73386"/>
                  </a:lnTo>
                  <a:lnTo>
                    <a:pt x="141668" y="73386"/>
                  </a:lnTo>
                  <a:lnTo>
                    <a:pt x="142069" y="73253"/>
                  </a:lnTo>
                  <a:lnTo>
                    <a:pt x="142436" y="72919"/>
                  </a:lnTo>
                  <a:lnTo>
                    <a:pt x="142936" y="73019"/>
                  </a:lnTo>
                  <a:lnTo>
                    <a:pt x="143403" y="73120"/>
                  </a:lnTo>
                  <a:lnTo>
                    <a:pt x="143837" y="72919"/>
                  </a:lnTo>
                  <a:lnTo>
                    <a:pt x="144237" y="73120"/>
                  </a:lnTo>
                  <a:lnTo>
                    <a:pt x="144704" y="73220"/>
                  </a:lnTo>
                  <a:lnTo>
                    <a:pt x="145071" y="73520"/>
                  </a:lnTo>
                  <a:lnTo>
                    <a:pt x="145538" y="73620"/>
                  </a:lnTo>
                  <a:lnTo>
                    <a:pt x="146005" y="73587"/>
                  </a:lnTo>
                  <a:lnTo>
                    <a:pt x="146438" y="73587"/>
                  </a:lnTo>
                  <a:lnTo>
                    <a:pt x="146839" y="73953"/>
                  </a:lnTo>
                  <a:lnTo>
                    <a:pt x="147272" y="74087"/>
                  </a:lnTo>
                  <a:lnTo>
                    <a:pt x="147272" y="73520"/>
                  </a:lnTo>
                  <a:lnTo>
                    <a:pt x="147706" y="73186"/>
                  </a:lnTo>
                  <a:lnTo>
                    <a:pt x="147706" y="72619"/>
                  </a:lnTo>
                  <a:lnTo>
                    <a:pt x="147739" y="72085"/>
                  </a:lnTo>
                  <a:lnTo>
                    <a:pt x="148206" y="71785"/>
                  </a:lnTo>
                  <a:lnTo>
                    <a:pt x="148740" y="71785"/>
                  </a:lnTo>
                  <a:lnTo>
                    <a:pt x="148773" y="71185"/>
                  </a:lnTo>
                  <a:lnTo>
                    <a:pt x="149074" y="70684"/>
                  </a:lnTo>
                  <a:lnTo>
                    <a:pt x="149541" y="70418"/>
                  </a:lnTo>
                  <a:lnTo>
                    <a:pt x="150041" y="70584"/>
                  </a:lnTo>
                  <a:lnTo>
                    <a:pt x="150341" y="70151"/>
                  </a:lnTo>
                  <a:lnTo>
                    <a:pt x="150842" y="70151"/>
                  </a:lnTo>
                  <a:lnTo>
                    <a:pt x="151342" y="70051"/>
                  </a:lnTo>
                  <a:lnTo>
                    <a:pt x="151842" y="70017"/>
                  </a:lnTo>
                  <a:lnTo>
                    <a:pt x="152176" y="69584"/>
                  </a:lnTo>
                  <a:lnTo>
                    <a:pt x="152376" y="69083"/>
                  </a:lnTo>
                  <a:lnTo>
                    <a:pt x="152743" y="68816"/>
                  </a:lnTo>
                  <a:lnTo>
                    <a:pt x="153043" y="68416"/>
                  </a:lnTo>
                  <a:lnTo>
                    <a:pt x="153510" y="68550"/>
                  </a:lnTo>
                  <a:lnTo>
                    <a:pt x="153944" y="68450"/>
                  </a:lnTo>
                  <a:lnTo>
                    <a:pt x="154411" y="68683"/>
                  </a:lnTo>
                  <a:lnTo>
                    <a:pt x="154878" y="68783"/>
                  </a:lnTo>
                  <a:lnTo>
                    <a:pt x="155178" y="68349"/>
                  </a:lnTo>
                  <a:lnTo>
                    <a:pt x="155612" y="68183"/>
                  </a:lnTo>
                  <a:lnTo>
                    <a:pt x="156079" y="68083"/>
                  </a:lnTo>
                  <a:lnTo>
                    <a:pt x="156412" y="67716"/>
                  </a:lnTo>
                  <a:lnTo>
                    <a:pt x="156879" y="67882"/>
                  </a:lnTo>
                  <a:lnTo>
                    <a:pt x="157346" y="68083"/>
                  </a:lnTo>
                  <a:lnTo>
                    <a:pt x="157713" y="68416"/>
                  </a:lnTo>
                  <a:lnTo>
                    <a:pt x="158113" y="68716"/>
                  </a:lnTo>
                  <a:lnTo>
                    <a:pt x="158580" y="68616"/>
                  </a:lnTo>
                  <a:lnTo>
                    <a:pt x="159047" y="68550"/>
                  </a:lnTo>
                  <a:lnTo>
                    <a:pt x="159448" y="68383"/>
                  </a:lnTo>
                  <a:lnTo>
                    <a:pt x="159881" y="68249"/>
                  </a:lnTo>
                  <a:lnTo>
                    <a:pt x="160215" y="67916"/>
                  </a:lnTo>
                  <a:lnTo>
                    <a:pt x="160415" y="67449"/>
                  </a:lnTo>
                  <a:lnTo>
                    <a:pt x="160882" y="67616"/>
                  </a:lnTo>
                  <a:lnTo>
                    <a:pt x="161349" y="67449"/>
                  </a:lnTo>
                  <a:lnTo>
                    <a:pt x="161583" y="67015"/>
                  </a:lnTo>
                  <a:lnTo>
                    <a:pt x="162083" y="66915"/>
                  </a:lnTo>
                  <a:lnTo>
                    <a:pt x="162050" y="66381"/>
                  </a:lnTo>
                  <a:lnTo>
                    <a:pt x="162016" y="65848"/>
                  </a:lnTo>
                  <a:lnTo>
                    <a:pt x="162250" y="65347"/>
                  </a:lnTo>
                  <a:lnTo>
                    <a:pt x="162717" y="65114"/>
                  </a:lnTo>
                  <a:lnTo>
                    <a:pt x="162950" y="64714"/>
                  </a:lnTo>
                  <a:lnTo>
                    <a:pt x="163384" y="64547"/>
                  </a:lnTo>
                  <a:lnTo>
                    <a:pt x="163651" y="64213"/>
                  </a:lnTo>
                  <a:lnTo>
                    <a:pt x="164051" y="63946"/>
                  </a:lnTo>
                  <a:lnTo>
                    <a:pt x="163784" y="62846"/>
                  </a:lnTo>
                  <a:lnTo>
                    <a:pt x="163751" y="62278"/>
                  </a:lnTo>
                  <a:lnTo>
                    <a:pt x="163851" y="61778"/>
                  </a:lnTo>
                  <a:lnTo>
                    <a:pt x="163951" y="61278"/>
                  </a:lnTo>
                  <a:lnTo>
                    <a:pt x="163884" y="60711"/>
                  </a:lnTo>
                  <a:lnTo>
                    <a:pt x="164218" y="60277"/>
                  </a:lnTo>
                  <a:lnTo>
                    <a:pt x="164385" y="59843"/>
                  </a:lnTo>
                  <a:lnTo>
                    <a:pt x="164585" y="59376"/>
                  </a:lnTo>
                  <a:lnTo>
                    <a:pt x="164618" y="58843"/>
                  </a:lnTo>
                  <a:lnTo>
                    <a:pt x="164451" y="58342"/>
                  </a:lnTo>
                  <a:lnTo>
                    <a:pt x="164385" y="57775"/>
                  </a:lnTo>
                  <a:lnTo>
                    <a:pt x="164451" y="57275"/>
                  </a:lnTo>
                  <a:lnTo>
                    <a:pt x="164118" y="56875"/>
                  </a:lnTo>
                  <a:lnTo>
                    <a:pt x="164084" y="56341"/>
                  </a:lnTo>
                  <a:lnTo>
                    <a:pt x="164018" y="55740"/>
                  </a:lnTo>
                  <a:lnTo>
                    <a:pt x="163617" y="55374"/>
                  </a:lnTo>
                  <a:lnTo>
                    <a:pt x="163417" y="54840"/>
                  </a:lnTo>
                  <a:lnTo>
                    <a:pt x="163384" y="54239"/>
                  </a:lnTo>
                  <a:lnTo>
                    <a:pt x="163517" y="53672"/>
                  </a:lnTo>
                  <a:lnTo>
                    <a:pt x="163217" y="53105"/>
                  </a:lnTo>
                  <a:lnTo>
                    <a:pt x="162750" y="52838"/>
                  </a:lnTo>
                  <a:lnTo>
                    <a:pt x="162250" y="52672"/>
                  </a:lnTo>
                  <a:lnTo>
                    <a:pt x="161949" y="52104"/>
                  </a:lnTo>
                  <a:lnTo>
                    <a:pt x="161416" y="52004"/>
                  </a:lnTo>
                  <a:lnTo>
                    <a:pt x="161049" y="51604"/>
                  </a:lnTo>
                  <a:lnTo>
                    <a:pt x="160548" y="51437"/>
                  </a:lnTo>
                  <a:lnTo>
                    <a:pt x="160048" y="51404"/>
                  </a:lnTo>
                  <a:lnTo>
                    <a:pt x="159548" y="51371"/>
                  </a:lnTo>
                  <a:lnTo>
                    <a:pt x="159014" y="51170"/>
                  </a:lnTo>
                  <a:lnTo>
                    <a:pt x="158747" y="50603"/>
                  </a:lnTo>
                  <a:lnTo>
                    <a:pt x="158547" y="50070"/>
                  </a:lnTo>
                  <a:lnTo>
                    <a:pt x="158414" y="49536"/>
                  </a:lnTo>
                  <a:lnTo>
                    <a:pt x="158080" y="49169"/>
                  </a:lnTo>
                  <a:lnTo>
                    <a:pt x="157947" y="48669"/>
                  </a:lnTo>
                  <a:lnTo>
                    <a:pt x="157713" y="48235"/>
                  </a:lnTo>
                  <a:lnTo>
                    <a:pt x="157380" y="47901"/>
                  </a:lnTo>
                  <a:lnTo>
                    <a:pt x="157213" y="47401"/>
                  </a:lnTo>
                  <a:lnTo>
                    <a:pt x="157179" y="46901"/>
                  </a:lnTo>
                  <a:lnTo>
                    <a:pt x="157246" y="46400"/>
                  </a:lnTo>
                  <a:lnTo>
                    <a:pt x="157213" y="45900"/>
                  </a:lnTo>
                  <a:lnTo>
                    <a:pt x="156779" y="45600"/>
                  </a:lnTo>
                  <a:lnTo>
                    <a:pt x="156379" y="45366"/>
                  </a:lnTo>
                  <a:lnTo>
                    <a:pt x="156412" y="44833"/>
                  </a:lnTo>
                  <a:lnTo>
                    <a:pt x="156112" y="44332"/>
                  </a:lnTo>
                  <a:lnTo>
                    <a:pt x="155845" y="43899"/>
                  </a:lnTo>
                  <a:lnTo>
                    <a:pt x="155745" y="43398"/>
                  </a:lnTo>
                  <a:lnTo>
                    <a:pt x="155845" y="42898"/>
                  </a:lnTo>
                  <a:lnTo>
                    <a:pt x="155612" y="42431"/>
                  </a:lnTo>
                  <a:lnTo>
                    <a:pt x="155512" y="41830"/>
                  </a:lnTo>
                  <a:lnTo>
                    <a:pt x="155778" y="41330"/>
                  </a:lnTo>
                  <a:lnTo>
                    <a:pt x="156245" y="41097"/>
                  </a:lnTo>
                  <a:lnTo>
                    <a:pt x="156679" y="40763"/>
                  </a:lnTo>
                  <a:lnTo>
                    <a:pt x="156879" y="40329"/>
                  </a:lnTo>
                  <a:lnTo>
                    <a:pt x="157213" y="39996"/>
                  </a:lnTo>
                  <a:lnTo>
                    <a:pt x="157279" y="39429"/>
                  </a:lnTo>
                  <a:lnTo>
                    <a:pt x="157613" y="39062"/>
                  </a:lnTo>
                  <a:lnTo>
                    <a:pt x="157513" y="38495"/>
                  </a:lnTo>
                  <a:lnTo>
                    <a:pt x="157046" y="38195"/>
                  </a:lnTo>
                  <a:lnTo>
                    <a:pt x="156746" y="37728"/>
                  </a:lnTo>
                  <a:lnTo>
                    <a:pt x="156679" y="37194"/>
                  </a:lnTo>
                  <a:lnTo>
                    <a:pt x="156746" y="36593"/>
                  </a:lnTo>
                  <a:lnTo>
                    <a:pt x="156879" y="36060"/>
                  </a:lnTo>
                  <a:lnTo>
                    <a:pt x="156779" y="35426"/>
                  </a:lnTo>
                  <a:lnTo>
                    <a:pt x="156345" y="35026"/>
                  </a:lnTo>
                  <a:lnTo>
                    <a:pt x="156612" y="34392"/>
                  </a:lnTo>
                  <a:lnTo>
                    <a:pt x="156946" y="33825"/>
                  </a:lnTo>
                  <a:lnTo>
                    <a:pt x="156746" y="33091"/>
                  </a:lnTo>
                  <a:lnTo>
                    <a:pt x="156446" y="32424"/>
                  </a:lnTo>
                  <a:lnTo>
                    <a:pt x="155912" y="32057"/>
                  </a:lnTo>
                  <a:lnTo>
                    <a:pt x="155678" y="31423"/>
                  </a:lnTo>
                  <a:lnTo>
                    <a:pt x="155211" y="30989"/>
                  </a:lnTo>
                  <a:lnTo>
                    <a:pt x="155045" y="30322"/>
                  </a:lnTo>
                  <a:lnTo>
                    <a:pt x="154411" y="30222"/>
                  </a:lnTo>
                  <a:lnTo>
                    <a:pt x="154044" y="29588"/>
                  </a:lnTo>
                  <a:lnTo>
                    <a:pt x="153410" y="29688"/>
                  </a:lnTo>
                  <a:lnTo>
                    <a:pt x="152876" y="29255"/>
                  </a:lnTo>
                  <a:lnTo>
                    <a:pt x="153043" y="28554"/>
                  </a:lnTo>
                  <a:lnTo>
                    <a:pt x="152776" y="27854"/>
                  </a:lnTo>
                  <a:lnTo>
                    <a:pt x="152376" y="27253"/>
                  </a:lnTo>
                  <a:lnTo>
                    <a:pt x="151842" y="26853"/>
                  </a:lnTo>
                  <a:lnTo>
                    <a:pt x="151709" y="26153"/>
                  </a:lnTo>
                  <a:lnTo>
                    <a:pt x="151909" y="25519"/>
                  </a:lnTo>
                  <a:lnTo>
                    <a:pt x="151442" y="25018"/>
                  </a:lnTo>
                  <a:lnTo>
                    <a:pt x="151242" y="24351"/>
                  </a:lnTo>
                  <a:lnTo>
                    <a:pt x="151075" y="23718"/>
                  </a:lnTo>
                  <a:lnTo>
                    <a:pt x="151275" y="23084"/>
                  </a:lnTo>
                  <a:lnTo>
                    <a:pt x="151509" y="22517"/>
                  </a:lnTo>
                  <a:lnTo>
                    <a:pt x="151442" y="21883"/>
                  </a:lnTo>
                  <a:lnTo>
                    <a:pt x="151175" y="21316"/>
                  </a:lnTo>
                  <a:lnTo>
                    <a:pt x="150608" y="21049"/>
                  </a:lnTo>
                  <a:lnTo>
                    <a:pt x="150174" y="20649"/>
                  </a:lnTo>
                  <a:lnTo>
                    <a:pt x="150008" y="20015"/>
                  </a:lnTo>
                  <a:lnTo>
                    <a:pt x="149908" y="19314"/>
                  </a:lnTo>
                  <a:lnTo>
                    <a:pt x="149441" y="18814"/>
                  </a:lnTo>
                  <a:lnTo>
                    <a:pt x="149040" y="18214"/>
                  </a:lnTo>
                  <a:lnTo>
                    <a:pt x="148406" y="18180"/>
                  </a:lnTo>
                  <a:lnTo>
                    <a:pt x="148406" y="17546"/>
                  </a:lnTo>
                  <a:lnTo>
                    <a:pt x="148673" y="17013"/>
                  </a:lnTo>
                  <a:lnTo>
                    <a:pt x="148673" y="16346"/>
                  </a:lnTo>
                  <a:lnTo>
                    <a:pt x="148340" y="15812"/>
                  </a:lnTo>
                  <a:lnTo>
                    <a:pt x="148440" y="15078"/>
                  </a:lnTo>
                  <a:lnTo>
                    <a:pt x="149007" y="14744"/>
                  </a:lnTo>
                  <a:lnTo>
                    <a:pt x="148940" y="14077"/>
                  </a:lnTo>
                  <a:lnTo>
                    <a:pt x="148673" y="13477"/>
                  </a:lnTo>
                  <a:lnTo>
                    <a:pt x="148507" y="12843"/>
                  </a:lnTo>
                  <a:lnTo>
                    <a:pt x="148540" y="12209"/>
                  </a:lnTo>
                  <a:lnTo>
                    <a:pt x="148006" y="11876"/>
                  </a:lnTo>
                  <a:lnTo>
                    <a:pt x="147873" y="11209"/>
                  </a:lnTo>
                  <a:lnTo>
                    <a:pt x="147539" y="10675"/>
                  </a:lnTo>
                  <a:lnTo>
                    <a:pt x="147072" y="10241"/>
                  </a:lnTo>
                  <a:lnTo>
                    <a:pt x="147005" y="9641"/>
                  </a:lnTo>
                  <a:lnTo>
                    <a:pt x="147005" y="9007"/>
                  </a:lnTo>
                  <a:lnTo>
                    <a:pt x="147072" y="8306"/>
                  </a:lnTo>
                  <a:lnTo>
                    <a:pt x="147539" y="7806"/>
                  </a:lnTo>
                  <a:lnTo>
                    <a:pt x="147206" y="7172"/>
                  </a:lnTo>
                  <a:lnTo>
                    <a:pt x="147005" y="6505"/>
                  </a:lnTo>
                  <a:lnTo>
                    <a:pt x="147239" y="5971"/>
                  </a:lnTo>
                  <a:lnTo>
                    <a:pt x="147239" y="5338"/>
                  </a:lnTo>
                  <a:lnTo>
                    <a:pt x="147406" y="4737"/>
                  </a:lnTo>
                  <a:lnTo>
                    <a:pt x="147372" y="4137"/>
                  </a:lnTo>
                  <a:lnTo>
                    <a:pt x="147106" y="3470"/>
                  </a:lnTo>
                  <a:lnTo>
                    <a:pt x="147172" y="2736"/>
                  </a:lnTo>
                  <a:lnTo>
                    <a:pt x="146772" y="2169"/>
                  </a:lnTo>
                  <a:lnTo>
                    <a:pt x="146739" y="1468"/>
                  </a:lnTo>
                  <a:lnTo>
                    <a:pt x="146205" y="1035"/>
                  </a:lnTo>
                  <a:lnTo>
                    <a:pt x="145838" y="401"/>
                  </a:lnTo>
                  <a:lnTo>
                    <a:pt x="145204" y="334"/>
                  </a:lnTo>
                  <a:lnTo>
                    <a:pt x="144604" y="1"/>
                  </a:lnTo>
                  <a:lnTo>
                    <a:pt x="144170" y="334"/>
                  </a:lnTo>
                  <a:lnTo>
                    <a:pt x="143603" y="134"/>
                  </a:lnTo>
                  <a:lnTo>
                    <a:pt x="143036" y="1"/>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flipH="1">
              <a:off x="3124867" y="11059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4720132" y="32906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213875" y="3893475"/>
              <a:ext cx="9693369" cy="2100192"/>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8798861" y="2832398"/>
              <a:ext cx="803949" cy="2343040"/>
            </a:xfrm>
            <a:custGeom>
              <a:avLst/>
              <a:gdLst/>
              <a:ahLst/>
              <a:cxnLst/>
              <a:rect l="l" t="t" r="r" b="b"/>
              <a:pathLst>
                <a:path w="29155" h="84962" extrusionOk="0">
                  <a:moveTo>
                    <a:pt x="13944" y="1"/>
                  </a:moveTo>
                  <a:cubicBezTo>
                    <a:pt x="13510" y="5271"/>
                    <a:pt x="10008" y="12576"/>
                    <a:pt x="8273" y="14711"/>
                  </a:cubicBezTo>
                  <a:cubicBezTo>
                    <a:pt x="8640" y="15111"/>
                    <a:pt x="9007" y="15512"/>
                    <a:pt x="9307" y="15912"/>
                  </a:cubicBezTo>
                  <a:cubicBezTo>
                    <a:pt x="9560" y="16241"/>
                    <a:pt x="10564" y="18052"/>
                    <a:pt x="10915" y="18583"/>
                  </a:cubicBezTo>
                  <a:lnTo>
                    <a:pt x="10915" y="18583"/>
                  </a:lnTo>
                  <a:cubicBezTo>
                    <a:pt x="10115" y="18303"/>
                    <a:pt x="8190" y="17372"/>
                    <a:pt x="6972" y="17180"/>
                  </a:cubicBezTo>
                  <a:cubicBezTo>
                    <a:pt x="5104" y="20682"/>
                    <a:pt x="3470" y="24318"/>
                    <a:pt x="2769" y="27887"/>
                  </a:cubicBezTo>
                  <a:cubicBezTo>
                    <a:pt x="2436" y="29555"/>
                    <a:pt x="2102" y="31490"/>
                    <a:pt x="1768" y="33591"/>
                  </a:cubicBezTo>
                  <a:cubicBezTo>
                    <a:pt x="3436" y="34559"/>
                    <a:pt x="5504" y="36093"/>
                    <a:pt x="8173" y="38762"/>
                  </a:cubicBezTo>
                  <a:cubicBezTo>
                    <a:pt x="8697" y="39304"/>
                    <a:pt x="7616" y="39417"/>
                    <a:pt x="5866" y="39417"/>
                  </a:cubicBezTo>
                  <a:cubicBezTo>
                    <a:pt x="4626" y="39417"/>
                    <a:pt x="3050" y="39360"/>
                    <a:pt x="1470" y="39360"/>
                  </a:cubicBezTo>
                  <a:cubicBezTo>
                    <a:pt x="1303" y="39360"/>
                    <a:pt x="1135" y="39361"/>
                    <a:pt x="968" y="39362"/>
                  </a:cubicBezTo>
                  <a:cubicBezTo>
                    <a:pt x="501" y="43232"/>
                    <a:pt x="167" y="47435"/>
                    <a:pt x="67" y="51738"/>
                  </a:cubicBezTo>
                  <a:cubicBezTo>
                    <a:pt x="4771" y="54006"/>
                    <a:pt x="8974" y="52271"/>
                    <a:pt x="0" y="56007"/>
                  </a:cubicBezTo>
                  <a:cubicBezTo>
                    <a:pt x="134" y="68450"/>
                    <a:pt x="2469" y="80558"/>
                    <a:pt x="9807" y="84961"/>
                  </a:cubicBezTo>
                  <a:cubicBezTo>
                    <a:pt x="16646" y="78190"/>
                    <a:pt x="21449" y="71452"/>
                    <a:pt x="24485" y="64580"/>
                  </a:cubicBezTo>
                  <a:cubicBezTo>
                    <a:pt x="23684" y="64213"/>
                    <a:pt x="22883" y="63846"/>
                    <a:pt x="21783" y="63246"/>
                  </a:cubicBezTo>
                  <a:cubicBezTo>
                    <a:pt x="20849" y="62779"/>
                    <a:pt x="17980" y="61912"/>
                    <a:pt x="17980" y="60544"/>
                  </a:cubicBezTo>
                  <a:cubicBezTo>
                    <a:pt x="17980" y="58409"/>
                    <a:pt x="22216" y="58109"/>
                    <a:pt x="26953" y="57909"/>
                  </a:cubicBezTo>
                  <a:cubicBezTo>
                    <a:pt x="28654" y="51938"/>
                    <a:pt x="29155" y="45767"/>
                    <a:pt x="28754" y="39362"/>
                  </a:cubicBezTo>
                  <a:lnTo>
                    <a:pt x="28754" y="39362"/>
                  </a:lnTo>
                  <a:cubicBezTo>
                    <a:pt x="27741" y="39404"/>
                    <a:pt x="26783" y="39482"/>
                    <a:pt x="25945" y="39482"/>
                  </a:cubicBezTo>
                  <a:cubicBezTo>
                    <a:pt x="24109" y="39482"/>
                    <a:pt x="22850" y="39108"/>
                    <a:pt x="22850" y="37161"/>
                  </a:cubicBezTo>
                  <a:cubicBezTo>
                    <a:pt x="22850" y="36493"/>
                    <a:pt x="25852" y="35693"/>
                    <a:pt x="28287" y="35092"/>
                  </a:cubicBezTo>
                  <a:cubicBezTo>
                    <a:pt x="27654" y="30322"/>
                    <a:pt x="26586" y="25319"/>
                    <a:pt x="25018" y="20082"/>
                  </a:cubicBezTo>
                  <a:cubicBezTo>
                    <a:pt x="23884" y="19915"/>
                    <a:pt x="22817" y="19748"/>
                    <a:pt x="21749" y="19748"/>
                  </a:cubicBezTo>
                  <a:cubicBezTo>
                    <a:pt x="20915" y="19748"/>
                    <a:pt x="22250" y="18814"/>
                    <a:pt x="24184" y="17480"/>
                  </a:cubicBezTo>
                  <a:cubicBezTo>
                    <a:pt x="22850" y="10808"/>
                    <a:pt x="18414" y="3737"/>
                    <a:pt x="1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7416049" y="681771"/>
              <a:ext cx="2181844" cy="4165168"/>
            </a:xfrm>
            <a:custGeom>
              <a:avLst/>
              <a:gdLst/>
              <a:ahLst/>
              <a:cxnLst/>
              <a:rect l="l" t="t" r="r" b="b"/>
              <a:pathLst>
                <a:path w="79124" h="151035" extrusionOk="0">
                  <a:moveTo>
                    <a:pt x="77615" y="0"/>
                  </a:moveTo>
                  <a:cubicBezTo>
                    <a:pt x="73597" y="0"/>
                    <a:pt x="63201" y="39683"/>
                    <a:pt x="61912" y="40973"/>
                  </a:cubicBezTo>
                  <a:cubicBezTo>
                    <a:pt x="61912" y="40973"/>
                    <a:pt x="61912" y="40973"/>
                    <a:pt x="61912" y="40973"/>
                  </a:cubicBezTo>
                  <a:cubicBezTo>
                    <a:pt x="61877" y="40973"/>
                    <a:pt x="61144" y="27294"/>
                    <a:pt x="61144" y="25562"/>
                  </a:cubicBezTo>
                  <a:cubicBezTo>
                    <a:pt x="61144" y="19557"/>
                    <a:pt x="59610" y="13987"/>
                    <a:pt x="61144" y="7882"/>
                  </a:cubicBezTo>
                  <a:cubicBezTo>
                    <a:pt x="61378" y="7015"/>
                    <a:pt x="63646" y="1177"/>
                    <a:pt x="63446" y="977"/>
                  </a:cubicBezTo>
                  <a:cubicBezTo>
                    <a:pt x="62993" y="520"/>
                    <a:pt x="62567" y="317"/>
                    <a:pt x="62168" y="317"/>
                  </a:cubicBezTo>
                  <a:cubicBezTo>
                    <a:pt x="59248" y="317"/>
                    <a:pt x="57753" y="11165"/>
                    <a:pt x="57342" y="12485"/>
                  </a:cubicBezTo>
                  <a:cubicBezTo>
                    <a:pt x="51371" y="30398"/>
                    <a:pt x="63112" y="46243"/>
                    <a:pt x="54239" y="63956"/>
                  </a:cubicBezTo>
                  <a:cubicBezTo>
                    <a:pt x="53639" y="65190"/>
                    <a:pt x="54273" y="70093"/>
                    <a:pt x="53472" y="70894"/>
                  </a:cubicBezTo>
                  <a:cubicBezTo>
                    <a:pt x="53433" y="70933"/>
                    <a:pt x="53385" y="70952"/>
                    <a:pt x="53328" y="70952"/>
                  </a:cubicBezTo>
                  <a:cubicBezTo>
                    <a:pt x="52129" y="70952"/>
                    <a:pt x="47204" y="62579"/>
                    <a:pt x="46567" y="61687"/>
                  </a:cubicBezTo>
                  <a:cubicBezTo>
                    <a:pt x="40229" y="52181"/>
                    <a:pt x="43465" y="39038"/>
                    <a:pt x="43465" y="27863"/>
                  </a:cubicBezTo>
                  <a:cubicBezTo>
                    <a:pt x="43465" y="24661"/>
                    <a:pt x="47234" y="4713"/>
                    <a:pt x="44232" y="1711"/>
                  </a:cubicBezTo>
                  <a:cubicBezTo>
                    <a:pt x="43965" y="1444"/>
                    <a:pt x="43722" y="1318"/>
                    <a:pt x="43500" y="1318"/>
                  </a:cubicBezTo>
                  <a:cubicBezTo>
                    <a:pt x="40274" y="1318"/>
                    <a:pt x="41669" y="27890"/>
                    <a:pt x="39706" y="27890"/>
                  </a:cubicBezTo>
                  <a:cubicBezTo>
                    <a:pt x="39670" y="27890"/>
                    <a:pt x="39634" y="27881"/>
                    <a:pt x="39596" y="27863"/>
                  </a:cubicBezTo>
                  <a:cubicBezTo>
                    <a:pt x="34392" y="25228"/>
                    <a:pt x="25419" y="4046"/>
                    <a:pt x="24218" y="4046"/>
                  </a:cubicBezTo>
                  <a:cubicBezTo>
                    <a:pt x="17547" y="4046"/>
                    <a:pt x="33992" y="25361"/>
                    <a:pt x="34992" y="26362"/>
                  </a:cubicBezTo>
                  <a:cubicBezTo>
                    <a:pt x="42531" y="33901"/>
                    <a:pt x="36060" y="56684"/>
                    <a:pt x="39596" y="60186"/>
                  </a:cubicBezTo>
                  <a:cubicBezTo>
                    <a:pt x="43699" y="64256"/>
                    <a:pt x="48502" y="76965"/>
                    <a:pt x="44232" y="85538"/>
                  </a:cubicBezTo>
                  <a:cubicBezTo>
                    <a:pt x="44155" y="85695"/>
                    <a:pt x="44062" y="85770"/>
                    <a:pt x="43953" y="85770"/>
                  </a:cubicBezTo>
                  <a:cubicBezTo>
                    <a:pt x="42698" y="85770"/>
                    <a:pt x="39385" y="75809"/>
                    <a:pt x="35026" y="67091"/>
                  </a:cubicBezTo>
                  <a:cubicBezTo>
                    <a:pt x="27220" y="51513"/>
                    <a:pt x="25819" y="60687"/>
                    <a:pt x="25819" y="37103"/>
                  </a:cubicBezTo>
                  <a:cubicBezTo>
                    <a:pt x="25819" y="36369"/>
                    <a:pt x="25819" y="35869"/>
                    <a:pt x="25752" y="35202"/>
                  </a:cubicBezTo>
                  <a:cubicBezTo>
                    <a:pt x="26253" y="32233"/>
                    <a:pt x="26820" y="28597"/>
                    <a:pt x="26353" y="26195"/>
                  </a:cubicBezTo>
                  <a:cubicBezTo>
                    <a:pt x="26219" y="25528"/>
                    <a:pt x="25819" y="24961"/>
                    <a:pt x="25686" y="24294"/>
                  </a:cubicBezTo>
                  <a:cubicBezTo>
                    <a:pt x="25652" y="24060"/>
                    <a:pt x="25552" y="23060"/>
                    <a:pt x="25386" y="22893"/>
                  </a:cubicBezTo>
                  <a:cubicBezTo>
                    <a:pt x="25337" y="22844"/>
                    <a:pt x="25251" y="22827"/>
                    <a:pt x="25144" y="22827"/>
                  </a:cubicBezTo>
                  <a:cubicBezTo>
                    <a:pt x="24888" y="22827"/>
                    <a:pt x="24510" y="22925"/>
                    <a:pt x="24234" y="22925"/>
                  </a:cubicBezTo>
                  <a:cubicBezTo>
                    <a:pt x="24151" y="22925"/>
                    <a:pt x="24077" y="22916"/>
                    <a:pt x="24018" y="22893"/>
                  </a:cubicBezTo>
                  <a:cubicBezTo>
                    <a:pt x="23870" y="22863"/>
                    <a:pt x="22930" y="22333"/>
                    <a:pt x="22606" y="22333"/>
                  </a:cubicBezTo>
                  <a:cubicBezTo>
                    <a:pt x="22566" y="22333"/>
                    <a:pt x="22535" y="22341"/>
                    <a:pt x="22517" y="22359"/>
                  </a:cubicBezTo>
                  <a:cubicBezTo>
                    <a:pt x="22417" y="22459"/>
                    <a:pt x="22817" y="27897"/>
                    <a:pt x="22817" y="28330"/>
                  </a:cubicBezTo>
                  <a:cubicBezTo>
                    <a:pt x="22817" y="29731"/>
                    <a:pt x="22684" y="31065"/>
                    <a:pt x="22684" y="32533"/>
                  </a:cubicBezTo>
                  <a:cubicBezTo>
                    <a:pt x="22684" y="34034"/>
                    <a:pt x="22650" y="35569"/>
                    <a:pt x="22517" y="37070"/>
                  </a:cubicBezTo>
                  <a:cubicBezTo>
                    <a:pt x="21583" y="41907"/>
                    <a:pt x="20716" y="46877"/>
                    <a:pt x="20415" y="47044"/>
                  </a:cubicBezTo>
                  <a:cubicBezTo>
                    <a:pt x="20397" y="47052"/>
                    <a:pt x="20378" y="47057"/>
                    <a:pt x="20358" y="47057"/>
                  </a:cubicBezTo>
                  <a:cubicBezTo>
                    <a:pt x="19312" y="47057"/>
                    <a:pt x="15812" y="35389"/>
                    <a:pt x="15812" y="34735"/>
                  </a:cubicBezTo>
                  <a:cubicBezTo>
                    <a:pt x="15812" y="29364"/>
                    <a:pt x="6806" y="16789"/>
                    <a:pt x="2736" y="14787"/>
                  </a:cubicBezTo>
                  <a:lnTo>
                    <a:pt x="2736" y="14987"/>
                  </a:lnTo>
                  <a:cubicBezTo>
                    <a:pt x="1635" y="14053"/>
                    <a:pt x="534" y="13219"/>
                    <a:pt x="1" y="12819"/>
                  </a:cubicBezTo>
                  <a:lnTo>
                    <a:pt x="1" y="12819"/>
                  </a:lnTo>
                  <a:cubicBezTo>
                    <a:pt x="1" y="16322"/>
                    <a:pt x="201" y="16288"/>
                    <a:pt x="2302" y="19057"/>
                  </a:cubicBezTo>
                  <a:cubicBezTo>
                    <a:pt x="2336" y="19157"/>
                    <a:pt x="3136" y="19891"/>
                    <a:pt x="3904" y="20658"/>
                  </a:cubicBezTo>
                  <a:cubicBezTo>
                    <a:pt x="5905" y="24728"/>
                    <a:pt x="10141" y="26862"/>
                    <a:pt x="12743" y="37770"/>
                  </a:cubicBezTo>
                  <a:cubicBezTo>
                    <a:pt x="17313" y="56851"/>
                    <a:pt x="28321" y="63856"/>
                    <a:pt x="38895" y="87739"/>
                  </a:cubicBezTo>
                  <a:cubicBezTo>
                    <a:pt x="40196" y="90675"/>
                    <a:pt x="42298" y="95745"/>
                    <a:pt x="44266" y="97747"/>
                  </a:cubicBezTo>
                  <a:cubicBezTo>
                    <a:pt x="45533" y="99014"/>
                    <a:pt x="45300" y="107754"/>
                    <a:pt x="45800" y="109255"/>
                  </a:cubicBezTo>
                  <a:cubicBezTo>
                    <a:pt x="48235" y="116527"/>
                    <a:pt x="43699" y="146315"/>
                    <a:pt x="48102" y="150751"/>
                  </a:cubicBezTo>
                  <a:cubicBezTo>
                    <a:pt x="48305" y="150954"/>
                    <a:pt x="48820" y="151035"/>
                    <a:pt x="49484" y="151035"/>
                  </a:cubicBezTo>
                  <a:cubicBezTo>
                    <a:pt x="51441" y="151035"/>
                    <a:pt x="54691" y="150333"/>
                    <a:pt x="55040" y="149984"/>
                  </a:cubicBezTo>
                  <a:cubicBezTo>
                    <a:pt x="55941" y="149083"/>
                    <a:pt x="54740" y="147415"/>
                    <a:pt x="55040" y="146148"/>
                  </a:cubicBezTo>
                  <a:cubicBezTo>
                    <a:pt x="56808" y="139043"/>
                    <a:pt x="52438" y="119862"/>
                    <a:pt x="55040" y="114625"/>
                  </a:cubicBezTo>
                  <a:cubicBezTo>
                    <a:pt x="56741" y="111223"/>
                    <a:pt x="57308" y="103384"/>
                    <a:pt x="57308" y="100048"/>
                  </a:cubicBezTo>
                  <a:cubicBezTo>
                    <a:pt x="57308" y="74230"/>
                    <a:pt x="61278" y="41406"/>
                    <a:pt x="72719" y="18557"/>
                  </a:cubicBezTo>
                  <a:cubicBezTo>
                    <a:pt x="73954" y="16088"/>
                    <a:pt x="79124" y="1144"/>
                    <a:pt x="78090" y="143"/>
                  </a:cubicBezTo>
                  <a:cubicBezTo>
                    <a:pt x="77956" y="110"/>
                    <a:pt x="77823" y="10"/>
                    <a:pt x="77723" y="10"/>
                  </a:cubicBezTo>
                  <a:cubicBezTo>
                    <a:pt x="77688" y="3"/>
                    <a:pt x="77652" y="0"/>
                    <a:pt x="77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5387036" y="3796380"/>
              <a:ext cx="4430806" cy="1915506"/>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634400" y="3541713"/>
              <a:ext cx="4364599" cy="2106756"/>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flipH="1">
              <a:off x="-1806388" y="29264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3"/>
            <p:cNvSpPr/>
            <p:nvPr/>
          </p:nvSpPr>
          <p:spPr>
            <a:xfrm>
              <a:off x="-1018272" y="-512426"/>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116197" y="-54983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856950" y="-120048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4701739" y="-987690"/>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3"/>
          <p:cNvSpPr txBox="1">
            <a:spLocks noGrp="1"/>
          </p:cNvSpPr>
          <p:nvPr>
            <p:ph type="subTitle" idx="1"/>
          </p:nvPr>
        </p:nvSpPr>
        <p:spPr>
          <a:xfrm>
            <a:off x="3193981" y="3898750"/>
            <a:ext cx="274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13"/>
          <p:cNvSpPr txBox="1">
            <a:spLocks noGrp="1"/>
          </p:cNvSpPr>
          <p:nvPr>
            <p:ph type="subTitle" idx="2"/>
          </p:nvPr>
        </p:nvSpPr>
        <p:spPr>
          <a:xfrm>
            <a:off x="3193938" y="3565725"/>
            <a:ext cx="2743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Inknut Antiqua"/>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2pPr>
            <a:lvl3pPr lvl="2"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3pPr>
            <a:lvl4pPr lvl="3"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4pPr>
            <a:lvl5pPr lvl="4"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5pPr>
            <a:lvl6pPr lvl="5"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6pPr>
            <a:lvl7pPr lvl="6"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7pPr>
            <a:lvl8pPr lvl="7"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8pPr>
            <a:lvl9pPr lvl="8"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9pPr>
          </a:lstStyle>
          <a:p>
            <a:endParaRPr/>
          </a:p>
        </p:txBody>
      </p:sp>
      <p:sp>
        <p:nvSpPr>
          <p:cNvPr id="258" name="Google Shape;258;p13"/>
          <p:cNvSpPr txBox="1">
            <a:spLocks noGrp="1"/>
          </p:cNvSpPr>
          <p:nvPr>
            <p:ph type="subTitle" idx="3"/>
          </p:nvPr>
        </p:nvSpPr>
        <p:spPr>
          <a:xfrm>
            <a:off x="1142862" y="2457300"/>
            <a:ext cx="274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13"/>
          <p:cNvSpPr txBox="1">
            <a:spLocks noGrp="1"/>
          </p:cNvSpPr>
          <p:nvPr>
            <p:ph type="subTitle" idx="4"/>
          </p:nvPr>
        </p:nvSpPr>
        <p:spPr>
          <a:xfrm>
            <a:off x="5245100" y="2457300"/>
            <a:ext cx="2743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1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1" name="Google Shape;261;p13"/>
          <p:cNvSpPr txBox="1">
            <a:spLocks noGrp="1"/>
          </p:cNvSpPr>
          <p:nvPr>
            <p:ph type="title" idx="5" hasCustomPrompt="1"/>
          </p:nvPr>
        </p:nvSpPr>
        <p:spPr>
          <a:xfrm>
            <a:off x="2024025" y="1399641"/>
            <a:ext cx="980700" cy="73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title" idx="6" hasCustomPrompt="1"/>
          </p:nvPr>
        </p:nvSpPr>
        <p:spPr>
          <a:xfrm>
            <a:off x="4075187" y="2842016"/>
            <a:ext cx="980700" cy="73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a:spLocks noGrp="1"/>
          </p:cNvSpPr>
          <p:nvPr>
            <p:ph type="title" idx="7" hasCustomPrompt="1"/>
          </p:nvPr>
        </p:nvSpPr>
        <p:spPr>
          <a:xfrm>
            <a:off x="6126350" y="1400691"/>
            <a:ext cx="980700" cy="73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a:spLocks noGrp="1"/>
          </p:cNvSpPr>
          <p:nvPr>
            <p:ph type="subTitle" idx="8"/>
          </p:nvPr>
        </p:nvSpPr>
        <p:spPr>
          <a:xfrm>
            <a:off x="1142775" y="2124150"/>
            <a:ext cx="2743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Inknut Antiqua"/>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2pPr>
            <a:lvl3pPr lvl="2"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3pPr>
            <a:lvl4pPr lvl="3"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4pPr>
            <a:lvl5pPr lvl="4"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5pPr>
            <a:lvl6pPr lvl="5"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6pPr>
            <a:lvl7pPr lvl="6"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7pPr>
            <a:lvl8pPr lvl="7"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8pPr>
            <a:lvl9pPr lvl="8"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9pPr>
          </a:lstStyle>
          <a:p>
            <a:endParaRPr/>
          </a:p>
        </p:txBody>
      </p:sp>
      <p:sp>
        <p:nvSpPr>
          <p:cNvPr id="265" name="Google Shape;265;p13"/>
          <p:cNvSpPr txBox="1">
            <a:spLocks noGrp="1"/>
          </p:cNvSpPr>
          <p:nvPr>
            <p:ph type="subTitle" idx="9"/>
          </p:nvPr>
        </p:nvSpPr>
        <p:spPr>
          <a:xfrm>
            <a:off x="5245100" y="2124150"/>
            <a:ext cx="2743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Inknut Antiqua"/>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2pPr>
            <a:lvl3pPr lvl="2"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3pPr>
            <a:lvl4pPr lvl="3"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4pPr>
            <a:lvl5pPr lvl="4"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5pPr>
            <a:lvl6pPr lvl="5"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6pPr>
            <a:lvl7pPr lvl="6"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7pPr>
            <a:lvl8pPr lvl="7"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8pPr>
            <a:lvl9pPr lvl="8" algn="ctr" rtl="0">
              <a:lnSpc>
                <a:spcPct val="100000"/>
              </a:lnSpc>
              <a:spcBef>
                <a:spcPts val="0"/>
              </a:spcBef>
              <a:spcAft>
                <a:spcPts val="0"/>
              </a:spcAft>
              <a:buSzPts val="2400"/>
              <a:buFont typeface="Inknut Antiqua"/>
              <a:buNone/>
              <a:defRPr sz="2400">
                <a:latin typeface="Inknut Antiqua"/>
                <a:ea typeface="Inknut Antiqua"/>
                <a:cs typeface="Inknut Antiqua"/>
                <a:sym typeface="Inknut Antiqua"/>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266"/>
        <p:cNvGrpSpPr/>
        <p:nvPr/>
      </p:nvGrpSpPr>
      <p:grpSpPr>
        <a:xfrm>
          <a:off x="0" y="0"/>
          <a:ext cx="0" cy="0"/>
          <a:chOff x="0" y="0"/>
          <a:chExt cx="0" cy="0"/>
        </a:xfrm>
      </p:grpSpPr>
      <p:grpSp>
        <p:nvGrpSpPr>
          <p:cNvPr id="267" name="Google Shape;267;p14"/>
          <p:cNvGrpSpPr/>
          <p:nvPr/>
        </p:nvGrpSpPr>
        <p:grpSpPr>
          <a:xfrm>
            <a:off x="-1620600" y="-1992025"/>
            <a:ext cx="12216217" cy="7985641"/>
            <a:chOff x="-1620600" y="-1992025"/>
            <a:chExt cx="12216217" cy="7985641"/>
          </a:xfrm>
        </p:grpSpPr>
        <p:sp>
          <p:nvSpPr>
            <p:cNvPr id="268" name="Google Shape;268;p14"/>
            <p:cNvSpPr/>
            <p:nvPr/>
          </p:nvSpPr>
          <p:spPr>
            <a:xfrm>
              <a:off x="1814591" y="-1992025"/>
              <a:ext cx="4539341" cy="2374312"/>
            </a:xfrm>
            <a:custGeom>
              <a:avLst/>
              <a:gdLst/>
              <a:ahLst/>
              <a:cxnLst/>
              <a:rect l="l" t="t" r="r" b="b"/>
              <a:pathLst>
                <a:path w="164618" h="86096" extrusionOk="0">
                  <a:moveTo>
                    <a:pt x="2636" y="79424"/>
                  </a:moveTo>
                  <a:lnTo>
                    <a:pt x="2413" y="79469"/>
                  </a:lnTo>
                  <a:lnTo>
                    <a:pt x="2413" y="79469"/>
                  </a:lnTo>
                  <a:lnTo>
                    <a:pt x="2687" y="79481"/>
                  </a:lnTo>
                  <a:lnTo>
                    <a:pt x="2687" y="79481"/>
                  </a:lnTo>
                  <a:lnTo>
                    <a:pt x="2636" y="79424"/>
                  </a:lnTo>
                  <a:close/>
                  <a:moveTo>
                    <a:pt x="1868" y="79444"/>
                  </a:moveTo>
                  <a:lnTo>
                    <a:pt x="1935" y="79491"/>
                  </a:lnTo>
                  <a:lnTo>
                    <a:pt x="2302" y="79491"/>
                  </a:lnTo>
                  <a:lnTo>
                    <a:pt x="2413" y="79469"/>
                  </a:lnTo>
                  <a:lnTo>
                    <a:pt x="2413" y="79469"/>
                  </a:lnTo>
                  <a:lnTo>
                    <a:pt x="1868" y="79444"/>
                  </a:lnTo>
                  <a:close/>
                  <a:moveTo>
                    <a:pt x="1268" y="79157"/>
                  </a:moveTo>
                  <a:lnTo>
                    <a:pt x="968" y="79391"/>
                  </a:lnTo>
                  <a:lnTo>
                    <a:pt x="878" y="79541"/>
                  </a:lnTo>
                  <a:lnTo>
                    <a:pt x="878" y="79541"/>
                  </a:lnTo>
                  <a:lnTo>
                    <a:pt x="1435" y="79424"/>
                  </a:lnTo>
                  <a:lnTo>
                    <a:pt x="1868" y="79444"/>
                  </a:lnTo>
                  <a:lnTo>
                    <a:pt x="1868" y="79444"/>
                  </a:lnTo>
                  <a:lnTo>
                    <a:pt x="1602" y="79257"/>
                  </a:lnTo>
                  <a:lnTo>
                    <a:pt x="1268" y="79157"/>
                  </a:lnTo>
                  <a:close/>
                  <a:moveTo>
                    <a:pt x="878" y="79541"/>
                  </a:moveTo>
                  <a:lnTo>
                    <a:pt x="0" y="79724"/>
                  </a:lnTo>
                  <a:lnTo>
                    <a:pt x="401" y="79891"/>
                  </a:lnTo>
                  <a:lnTo>
                    <a:pt x="768" y="79724"/>
                  </a:lnTo>
                  <a:lnTo>
                    <a:pt x="878" y="79541"/>
                  </a:lnTo>
                  <a:close/>
                  <a:moveTo>
                    <a:pt x="143036" y="1"/>
                  </a:moveTo>
                  <a:lnTo>
                    <a:pt x="142602" y="401"/>
                  </a:lnTo>
                  <a:lnTo>
                    <a:pt x="142069" y="501"/>
                  </a:lnTo>
                  <a:lnTo>
                    <a:pt x="141535" y="367"/>
                  </a:lnTo>
                  <a:lnTo>
                    <a:pt x="141035" y="534"/>
                  </a:lnTo>
                  <a:lnTo>
                    <a:pt x="140501" y="534"/>
                  </a:lnTo>
                  <a:lnTo>
                    <a:pt x="139834" y="468"/>
                  </a:lnTo>
                  <a:lnTo>
                    <a:pt x="139367" y="968"/>
                  </a:lnTo>
                  <a:lnTo>
                    <a:pt x="138733" y="834"/>
                  </a:lnTo>
                  <a:lnTo>
                    <a:pt x="138199" y="401"/>
                  </a:lnTo>
                  <a:lnTo>
                    <a:pt x="137732" y="734"/>
                  </a:lnTo>
                  <a:lnTo>
                    <a:pt x="137332" y="1168"/>
                  </a:lnTo>
                  <a:lnTo>
                    <a:pt x="136932" y="1635"/>
                  </a:lnTo>
                  <a:lnTo>
                    <a:pt x="136665" y="2169"/>
                  </a:lnTo>
                  <a:lnTo>
                    <a:pt x="136698" y="2869"/>
                  </a:lnTo>
                  <a:lnTo>
                    <a:pt x="136765" y="3570"/>
                  </a:lnTo>
                  <a:lnTo>
                    <a:pt x="137198" y="4204"/>
                  </a:lnTo>
                  <a:lnTo>
                    <a:pt x="137098" y="4971"/>
                  </a:lnTo>
                  <a:lnTo>
                    <a:pt x="136498" y="5204"/>
                  </a:lnTo>
                  <a:lnTo>
                    <a:pt x="135931" y="5571"/>
                  </a:lnTo>
                  <a:lnTo>
                    <a:pt x="135764" y="6305"/>
                  </a:lnTo>
                  <a:lnTo>
                    <a:pt x="135431" y="6905"/>
                  </a:lnTo>
                  <a:lnTo>
                    <a:pt x="134830" y="6972"/>
                  </a:lnTo>
                  <a:lnTo>
                    <a:pt x="134430" y="7473"/>
                  </a:lnTo>
                  <a:lnTo>
                    <a:pt x="134263" y="8140"/>
                  </a:lnTo>
                  <a:lnTo>
                    <a:pt x="133729" y="8373"/>
                  </a:lnTo>
                  <a:lnTo>
                    <a:pt x="133196" y="8540"/>
                  </a:lnTo>
                  <a:lnTo>
                    <a:pt x="132662" y="8707"/>
                  </a:lnTo>
                  <a:lnTo>
                    <a:pt x="132061" y="8740"/>
                  </a:lnTo>
                  <a:lnTo>
                    <a:pt x="131561" y="9074"/>
                  </a:lnTo>
                  <a:lnTo>
                    <a:pt x="131094" y="9407"/>
                  </a:lnTo>
                  <a:lnTo>
                    <a:pt x="130560" y="9574"/>
                  </a:lnTo>
                  <a:lnTo>
                    <a:pt x="129927" y="9574"/>
                  </a:lnTo>
                  <a:lnTo>
                    <a:pt x="129526" y="9007"/>
                  </a:lnTo>
                  <a:lnTo>
                    <a:pt x="129026" y="8740"/>
                  </a:lnTo>
                  <a:lnTo>
                    <a:pt x="128659" y="8306"/>
                  </a:lnTo>
                  <a:lnTo>
                    <a:pt x="128159" y="8140"/>
                  </a:lnTo>
                  <a:lnTo>
                    <a:pt x="127592" y="8040"/>
                  </a:lnTo>
                  <a:lnTo>
                    <a:pt x="127058" y="8206"/>
                  </a:lnTo>
                  <a:lnTo>
                    <a:pt x="126558" y="7839"/>
                  </a:lnTo>
                  <a:lnTo>
                    <a:pt x="126091" y="7539"/>
                  </a:lnTo>
                  <a:lnTo>
                    <a:pt x="125690" y="7139"/>
                  </a:lnTo>
                  <a:lnTo>
                    <a:pt x="125223" y="6639"/>
                  </a:lnTo>
                  <a:lnTo>
                    <a:pt x="124656" y="6639"/>
                  </a:lnTo>
                  <a:lnTo>
                    <a:pt x="124389" y="6038"/>
                  </a:lnTo>
                  <a:lnTo>
                    <a:pt x="124189" y="5471"/>
                  </a:lnTo>
                  <a:lnTo>
                    <a:pt x="123655" y="5204"/>
                  </a:lnTo>
                  <a:lnTo>
                    <a:pt x="123088" y="5371"/>
                  </a:lnTo>
                  <a:lnTo>
                    <a:pt x="122855" y="4737"/>
                  </a:lnTo>
                  <a:lnTo>
                    <a:pt x="122321" y="4404"/>
                  </a:lnTo>
                  <a:lnTo>
                    <a:pt x="121821" y="4370"/>
                  </a:lnTo>
                  <a:lnTo>
                    <a:pt x="121320" y="4304"/>
                  </a:lnTo>
                  <a:lnTo>
                    <a:pt x="120820" y="4304"/>
                  </a:lnTo>
                  <a:lnTo>
                    <a:pt x="120320" y="4370"/>
                  </a:lnTo>
                  <a:lnTo>
                    <a:pt x="119819" y="4170"/>
                  </a:lnTo>
                  <a:lnTo>
                    <a:pt x="119319" y="3903"/>
                  </a:lnTo>
                  <a:lnTo>
                    <a:pt x="118919" y="4404"/>
                  </a:lnTo>
                  <a:lnTo>
                    <a:pt x="118318" y="4337"/>
                  </a:lnTo>
                  <a:lnTo>
                    <a:pt x="117751" y="4237"/>
                  </a:lnTo>
                  <a:lnTo>
                    <a:pt x="117251" y="3970"/>
                  </a:lnTo>
                  <a:lnTo>
                    <a:pt x="116884" y="3503"/>
                  </a:lnTo>
                  <a:lnTo>
                    <a:pt x="116417" y="3169"/>
                  </a:lnTo>
                  <a:lnTo>
                    <a:pt x="116017" y="4304"/>
                  </a:lnTo>
                  <a:lnTo>
                    <a:pt x="115883" y="5504"/>
                  </a:lnTo>
                  <a:lnTo>
                    <a:pt x="114883" y="6172"/>
                  </a:lnTo>
                  <a:lnTo>
                    <a:pt x="114682" y="7473"/>
                  </a:lnTo>
                  <a:lnTo>
                    <a:pt x="113482" y="7406"/>
                  </a:lnTo>
                  <a:lnTo>
                    <a:pt x="112748" y="8473"/>
                  </a:lnTo>
                  <a:lnTo>
                    <a:pt x="111847" y="9074"/>
                  </a:lnTo>
                  <a:lnTo>
                    <a:pt x="111347" y="10174"/>
                  </a:lnTo>
                  <a:lnTo>
                    <a:pt x="110513" y="10842"/>
                  </a:lnTo>
                  <a:lnTo>
                    <a:pt x="110012" y="11842"/>
                  </a:lnTo>
                  <a:lnTo>
                    <a:pt x="109679" y="12910"/>
                  </a:lnTo>
                  <a:lnTo>
                    <a:pt x="109078" y="13844"/>
                  </a:lnTo>
                  <a:lnTo>
                    <a:pt x="108244" y="14544"/>
                  </a:lnTo>
                  <a:lnTo>
                    <a:pt x="107811" y="15578"/>
                  </a:lnTo>
                  <a:lnTo>
                    <a:pt x="107377" y="16646"/>
                  </a:lnTo>
                  <a:lnTo>
                    <a:pt x="107010" y="17713"/>
                  </a:lnTo>
                  <a:lnTo>
                    <a:pt x="106310" y="18881"/>
                  </a:lnTo>
                  <a:lnTo>
                    <a:pt x="105342" y="19815"/>
                  </a:lnTo>
                  <a:lnTo>
                    <a:pt x="105809" y="21316"/>
                  </a:lnTo>
                  <a:lnTo>
                    <a:pt x="105242" y="22683"/>
                  </a:lnTo>
                  <a:lnTo>
                    <a:pt x="103975" y="21883"/>
                  </a:lnTo>
                  <a:lnTo>
                    <a:pt x="102574" y="22317"/>
                  </a:lnTo>
                  <a:lnTo>
                    <a:pt x="101406" y="23017"/>
                  </a:lnTo>
                  <a:lnTo>
                    <a:pt x="100739" y="24351"/>
                  </a:lnTo>
                  <a:lnTo>
                    <a:pt x="99572" y="23751"/>
                  </a:lnTo>
                  <a:lnTo>
                    <a:pt x="98671" y="22750"/>
                  </a:lnTo>
                  <a:lnTo>
                    <a:pt x="97470" y="22650"/>
                  </a:lnTo>
                  <a:lnTo>
                    <a:pt x="96303" y="22917"/>
                  </a:lnTo>
                  <a:lnTo>
                    <a:pt x="95202" y="23584"/>
                  </a:lnTo>
                  <a:lnTo>
                    <a:pt x="94401" y="24685"/>
                  </a:lnTo>
                  <a:lnTo>
                    <a:pt x="93200" y="24084"/>
                  </a:lnTo>
                  <a:lnTo>
                    <a:pt x="91899" y="24018"/>
                  </a:lnTo>
                  <a:lnTo>
                    <a:pt x="90832" y="24185"/>
                  </a:lnTo>
                  <a:lnTo>
                    <a:pt x="89965" y="24885"/>
                  </a:lnTo>
                  <a:lnTo>
                    <a:pt x="88864" y="24485"/>
                  </a:lnTo>
                  <a:lnTo>
                    <a:pt x="87797" y="24718"/>
                  </a:lnTo>
                  <a:lnTo>
                    <a:pt x="87296" y="25886"/>
                  </a:lnTo>
                  <a:lnTo>
                    <a:pt x="86162" y="26153"/>
                  </a:lnTo>
                  <a:lnTo>
                    <a:pt x="85528" y="27087"/>
                  </a:lnTo>
                  <a:lnTo>
                    <a:pt x="84894" y="28054"/>
                  </a:lnTo>
                  <a:lnTo>
                    <a:pt x="83894" y="28354"/>
                  </a:lnTo>
                  <a:lnTo>
                    <a:pt x="83193" y="29188"/>
                  </a:lnTo>
                  <a:lnTo>
                    <a:pt x="82893" y="30356"/>
                  </a:lnTo>
                  <a:lnTo>
                    <a:pt x="81959" y="30923"/>
                  </a:lnTo>
                  <a:lnTo>
                    <a:pt x="81025" y="31690"/>
                  </a:lnTo>
                  <a:lnTo>
                    <a:pt x="79891" y="31256"/>
                  </a:lnTo>
                  <a:lnTo>
                    <a:pt x="79357" y="32324"/>
                  </a:lnTo>
                  <a:lnTo>
                    <a:pt x="78390" y="32857"/>
                  </a:lnTo>
                  <a:lnTo>
                    <a:pt x="77523" y="31823"/>
                  </a:lnTo>
                  <a:lnTo>
                    <a:pt x="76622" y="30823"/>
                  </a:lnTo>
                  <a:lnTo>
                    <a:pt x="75388" y="30389"/>
                  </a:lnTo>
                  <a:lnTo>
                    <a:pt x="74187" y="30489"/>
                  </a:lnTo>
                  <a:lnTo>
                    <a:pt x="73053" y="30889"/>
                  </a:lnTo>
                  <a:lnTo>
                    <a:pt x="71885" y="31056"/>
                  </a:lnTo>
                  <a:lnTo>
                    <a:pt x="70851" y="30256"/>
                  </a:lnTo>
                  <a:lnTo>
                    <a:pt x="69650" y="30022"/>
                  </a:lnTo>
                  <a:lnTo>
                    <a:pt x="68716" y="30723"/>
                  </a:lnTo>
                  <a:lnTo>
                    <a:pt x="67982" y="31657"/>
                  </a:lnTo>
                  <a:lnTo>
                    <a:pt x="66948" y="32390"/>
                  </a:lnTo>
                  <a:lnTo>
                    <a:pt x="66782" y="33758"/>
                  </a:lnTo>
                  <a:lnTo>
                    <a:pt x="65547" y="34325"/>
                  </a:lnTo>
                  <a:lnTo>
                    <a:pt x="65180" y="35726"/>
                  </a:lnTo>
                  <a:lnTo>
                    <a:pt x="64046" y="36226"/>
                  </a:lnTo>
                  <a:lnTo>
                    <a:pt x="62812" y="35993"/>
                  </a:lnTo>
                  <a:lnTo>
                    <a:pt x="61678" y="37394"/>
                  </a:lnTo>
                  <a:lnTo>
                    <a:pt x="59943" y="37160"/>
                  </a:lnTo>
                  <a:lnTo>
                    <a:pt x="58376" y="37494"/>
                  </a:lnTo>
                  <a:lnTo>
                    <a:pt x="56808" y="37160"/>
                  </a:lnTo>
                  <a:lnTo>
                    <a:pt x="56107" y="38695"/>
                  </a:lnTo>
                  <a:lnTo>
                    <a:pt x="55774" y="40396"/>
                  </a:lnTo>
                  <a:lnTo>
                    <a:pt x="54273" y="41263"/>
                  </a:lnTo>
                  <a:lnTo>
                    <a:pt x="54006" y="43198"/>
                  </a:lnTo>
                  <a:lnTo>
                    <a:pt x="53539" y="44699"/>
                  </a:lnTo>
                  <a:lnTo>
                    <a:pt x="52972" y="46100"/>
                  </a:lnTo>
                  <a:lnTo>
                    <a:pt x="53038" y="47735"/>
                  </a:lnTo>
                  <a:lnTo>
                    <a:pt x="52671" y="49269"/>
                  </a:lnTo>
                  <a:lnTo>
                    <a:pt x="52371" y="50837"/>
                  </a:lnTo>
                  <a:lnTo>
                    <a:pt x="52538" y="52438"/>
                  </a:lnTo>
                  <a:lnTo>
                    <a:pt x="52204" y="54006"/>
                  </a:lnTo>
                  <a:lnTo>
                    <a:pt x="52138" y="55574"/>
                  </a:lnTo>
                  <a:lnTo>
                    <a:pt x="50703" y="56508"/>
                  </a:lnTo>
                  <a:lnTo>
                    <a:pt x="49036" y="56508"/>
                  </a:lnTo>
                  <a:lnTo>
                    <a:pt x="49102" y="58442"/>
                  </a:lnTo>
                  <a:lnTo>
                    <a:pt x="47868" y="59777"/>
                  </a:lnTo>
                  <a:lnTo>
                    <a:pt x="46167" y="59577"/>
                  </a:lnTo>
                  <a:lnTo>
                    <a:pt x="45033" y="58042"/>
                  </a:lnTo>
                  <a:lnTo>
                    <a:pt x="43632" y="58743"/>
                  </a:lnTo>
                  <a:lnTo>
                    <a:pt x="42031" y="58943"/>
                  </a:lnTo>
                  <a:lnTo>
                    <a:pt x="40663" y="58709"/>
                  </a:lnTo>
                  <a:lnTo>
                    <a:pt x="39295" y="58676"/>
                  </a:lnTo>
                  <a:lnTo>
                    <a:pt x="37961" y="58176"/>
                  </a:lnTo>
                  <a:lnTo>
                    <a:pt x="36693" y="57408"/>
                  </a:lnTo>
                  <a:lnTo>
                    <a:pt x="35292" y="57375"/>
                  </a:lnTo>
                  <a:lnTo>
                    <a:pt x="33958" y="56674"/>
                  </a:lnTo>
                  <a:lnTo>
                    <a:pt x="32624" y="57008"/>
                  </a:lnTo>
                  <a:lnTo>
                    <a:pt x="31323" y="57442"/>
                  </a:lnTo>
                  <a:lnTo>
                    <a:pt x="29922" y="57942"/>
                  </a:lnTo>
                  <a:lnTo>
                    <a:pt x="29422" y="59510"/>
                  </a:lnTo>
                  <a:lnTo>
                    <a:pt x="28454" y="60611"/>
                  </a:lnTo>
                  <a:lnTo>
                    <a:pt x="27020" y="60844"/>
                  </a:lnTo>
                  <a:lnTo>
                    <a:pt x="25852" y="61778"/>
                  </a:lnTo>
                  <a:lnTo>
                    <a:pt x="25585" y="63446"/>
                  </a:lnTo>
                  <a:lnTo>
                    <a:pt x="25118" y="65080"/>
                  </a:lnTo>
                  <a:lnTo>
                    <a:pt x="25752" y="66715"/>
                  </a:lnTo>
                  <a:lnTo>
                    <a:pt x="25352" y="68116"/>
                  </a:lnTo>
                  <a:lnTo>
                    <a:pt x="24351" y="69083"/>
                  </a:lnTo>
                  <a:lnTo>
                    <a:pt x="23184" y="69750"/>
                  </a:lnTo>
                  <a:lnTo>
                    <a:pt x="22617" y="71085"/>
                  </a:lnTo>
                  <a:lnTo>
                    <a:pt x="21683" y="72186"/>
                  </a:lnTo>
                  <a:lnTo>
                    <a:pt x="20515" y="72919"/>
                  </a:lnTo>
                  <a:lnTo>
                    <a:pt x="20749" y="74554"/>
                  </a:lnTo>
                  <a:lnTo>
                    <a:pt x="20082" y="75922"/>
                  </a:lnTo>
                  <a:lnTo>
                    <a:pt x="18947" y="77022"/>
                  </a:lnTo>
                  <a:lnTo>
                    <a:pt x="17446" y="77289"/>
                  </a:lnTo>
                  <a:lnTo>
                    <a:pt x="15945" y="77089"/>
                  </a:lnTo>
                  <a:lnTo>
                    <a:pt x="14478" y="77356"/>
                  </a:lnTo>
                  <a:lnTo>
                    <a:pt x="13010" y="76222"/>
                  </a:lnTo>
                  <a:lnTo>
                    <a:pt x="12476" y="74354"/>
                  </a:lnTo>
                  <a:lnTo>
                    <a:pt x="10842" y="74420"/>
                  </a:lnTo>
                  <a:lnTo>
                    <a:pt x="9240" y="74087"/>
                  </a:lnTo>
                  <a:lnTo>
                    <a:pt x="7906" y="74454"/>
                  </a:lnTo>
                  <a:lnTo>
                    <a:pt x="6572" y="74887"/>
                  </a:lnTo>
                  <a:lnTo>
                    <a:pt x="5338" y="75688"/>
                  </a:lnTo>
                  <a:lnTo>
                    <a:pt x="4737" y="77089"/>
                  </a:lnTo>
                  <a:lnTo>
                    <a:pt x="3837" y="78357"/>
                  </a:lnTo>
                  <a:lnTo>
                    <a:pt x="2903" y="79491"/>
                  </a:lnTo>
                  <a:lnTo>
                    <a:pt x="2687" y="79481"/>
                  </a:lnTo>
                  <a:lnTo>
                    <a:pt x="2687" y="79481"/>
                  </a:lnTo>
                  <a:lnTo>
                    <a:pt x="2936" y="79758"/>
                  </a:lnTo>
                  <a:lnTo>
                    <a:pt x="2969" y="80225"/>
                  </a:lnTo>
                  <a:lnTo>
                    <a:pt x="3403" y="80191"/>
                  </a:lnTo>
                  <a:lnTo>
                    <a:pt x="3670" y="80525"/>
                  </a:lnTo>
                  <a:lnTo>
                    <a:pt x="3903" y="80925"/>
                  </a:lnTo>
                  <a:lnTo>
                    <a:pt x="4270" y="81059"/>
                  </a:lnTo>
                  <a:lnTo>
                    <a:pt x="4637" y="81059"/>
                  </a:lnTo>
                  <a:lnTo>
                    <a:pt x="5004" y="81025"/>
                  </a:lnTo>
                  <a:lnTo>
                    <a:pt x="5271" y="80725"/>
                  </a:lnTo>
                  <a:lnTo>
                    <a:pt x="5638" y="80725"/>
                  </a:lnTo>
                  <a:lnTo>
                    <a:pt x="5971" y="80992"/>
                  </a:lnTo>
                  <a:lnTo>
                    <a:pt x="6338" y="80858"/>
                  </a:lnTo>
                  <a:lnTo>
                    <a:pt x="6572" y="80491"/>
                  </a:lnTo>
                  <a:lnTo>
                    <a:pt x="6939" y="80391"/>
                  </a:lnTo>
                  <a:lnTo>
                    <a:pt x="7306" y="80358"/>
                  </a:lnTo>
                  <a:lnTo>
                    <a:pt x="7673" y="80525"/>
                  </a:lnTo>
                  <a:lnTo>
                    <a:pt x="7940" y="80258"/>
                  </a:lnTo>
                  <a:lnTo>
                    <a:pt x="8240" y="80058"/>
                  </a:lnTo>
                  <a:lnTo>
                    <a:pt x="8407" y="79691"/>
                  </a:lnTo>
                  <a:lnTo>
                    <a:pt x="8740" y="79491"/>
                  </a:lnTo>
                  <a:lnTo>
                    <a:pt x="8907" y="79157"/>
                  </a:lnTo>
                  <a:lnTo>
                    <a:pt x="8974" y="78757"/>
                  </a:lnTo>
                  <a:lnTo>
                    <a:pt x="9107" y="78390"/>
                  </a:lnTo>
                  <a:lnTo>
                    <a:pt x="9174" y="78023"/>
                  </a:lnTo>
                  <a:lnTo>
                    <a:pt x="9507" y="78323"/>
                  </a:lnTo>
                  <a:lnTo>
                    <a:pt x="9674" y="78757"/>
                  </a:lnTo>
                  <a:lnTo>
                    <a:pt x="10108" y="78690"/>
                  </a:lnTo>
                  <a:lnTo>
                    <a:pt x="10508" y="78857"/>
                  </a:lnTo>
                  <a:lnTo>
                    <a:pt x="10441" y="79257"/>
                  </a:lnTo>
                  <a:lnTo>
                    <a:pt x="10475" y="79724"/>
                  </a:lnTo>
                  <a:lnTo>
                    <a:pt x="10608" y="80191"/>
                  </a:lnTo>
                  <a:lnTo>
                    <a:pt x="10975" y="80425"/>
                  </a:lnTo>
                  <a:lnTo>
                    <a:pt x="11242" y="80125"/>
                  </a:lnTo>
                  <a:lnTo>
                    <a:pt x="11609" y="80091"/>
                  </a:lnTo>
                  <a:lnTo>
                    <a:pt x="11976" y="80258"/>
                  </a:lnTo>
                  <a:lnTo>
                    <a:pt x="12343" y="80225"/>
                  </a:lnTo>
                  <a:lnTo>
                    <a:pt x="12610" y="80558"/>
                  </a:lnTo>
                  <a:lnTo>
                    <a:pt x="12910" y="80858"/>
                  </a:lnTo>
                  <a:lnTo>
                    <a:pt x="13277" y="80892"/>
                  </a:lnTo>
                  <a:lnTo>
                    <a:pt x="13644" y="81025"/>
                  </a:lnTo>
                  <a:lnTo>
                    <a:pt x="13977" y="80925"/>
                  </a:lnTo>
                  <a:lnTo>
                    <a:pt x="14311" y="81092"/>
                  </a:lnTo>
                  <a:lnTo>
                    <a:pt x="14611" y="81359"/>
                  </a:lnTo>
                  <a:lnTo>
                    <a:pt x="14945" y="81359"/>
                  </a:lnTo>
                  <a:lnTo>
                    <a:pt x="15311" y="81459"/>
                  </a:lnTo>
                  <a:lnTo>
                    <a:pt x="15678" y="81425"/>
                  </a:lnTo>
                  <a:lnTo>
                    <a:pt x="15979" y="81225"/>
                  </a:lnTo>
                  <a:lnTo>
                    <a:pt x="16179" y="80892"/>
                  </a:lnTo>
                  <a:lnTo>
                    <a:pt x="16446" y="80625"/>
                  </a:lnTo>
                  <a:lnTo>
                    <a:pt x="16746" y="80458"/>
                  </a:lnTo>
                  <a:lnTo>
                    <a:pt x="16846" y="80091"/>
                  </a:lnTo>
                  <a:lnTo>
                    <a:pt x="17146" y="79891"/>
                  </a:lnTo>
                  <a:lnTo>
                    <a:pt x="17480" y="79958"/>
                  </a:lnTo>
                  <a:lnTo>
                    <a:pt x="17813" y="79958"/>
                  </a:lnTo>
                  <a:lnTo>
                    <a:pt x="18147" y="79858"/>
                  </a:lnTo>
                  <a:lnTo>
                    <a:pt x="18447" y="79624"/>
                  </a:lnTo>
                  <a:lnTo>
                    <a:pt x="19148" y="79524"/>
                  </a:lnTo>
                  <a:lnTo>
                    <a:pt x="19781" y="79924"/>
                  </a:lnTo>
                  <a:lnTo>
                    <a:pt x="20248" y="80558"/>
                  </a:lnTo>
                  <a:lnTo>
                    <a:pt x="20915" y="80858"/>
                  </a:lnTo>
                  <a:lnTo>
                    <a:pt x="21583" y="80825"/>
                  </a:lnTo>
                  <a:lnTo>
                    <a:pt x="22150" y="80491"/>
                  </a:lnTo>
                  <a:lnTo>
                    <a:pt x="22850" y="80558"/>
                  </a:lnTo>
                  <a:lnTo>
                    <a:pt x="23417" y="80158"/>
                  </a:lnTo>
                  <a:lnTo>
                    <a:pt x="23651" y="80858"/>
                  </a:lnTo>
                  <a:lnTo>
                    <a:pt x="24084" y="81425"/>
                  </a:lnTo>
                  <a:lnTo>
                    <a:pt x="24651" y="81926"/>
                  </a:lnTo>
                  <a:lnTo>
                    <a:pt x="24752" y="82726"/>
                  </a:lnTo>
                  <a:lnTo>
                    <a:pt x="25152" y="83327"/>
                  </a:lnTo>
                  <a:lnTo>
                    <a:pt x="25619" y="83861"/>
                  </a:lnTo>
                  <a:lnTo>
                    <a:pt x="26186" y="84227"/>
                  </a:lnTo>
                  <a:lnTo>
                    <a:pt x="26853" y="84361"/>
                  </a:lnTo>
                  <a:lnTo>
                    <a:pt x="27520" y="84361"/>
                  </a:lnTo>
                  <a:lnTo>
                    <a:pt x="28154" y="84661"/>
                  </a:lnTo>
                  <a:lnTo>
                    <a:pt x="28854" y="84861"/>
                  </a:lnTo>
                  <a:lnTo>
                    <a:pt x="29188" y="85562"/>
                  </a:lnTo>
                  <a:lnTo>
                    <a:pt x="29822" y="85362"/>
                  </a:lnTo>
                  <a:lnTo>
                    <a:pt x="30456" y="85729"/>
                  </a:lnTo>
                  <a:lnTo>
                    <a:pt x="31089" y="86095"/>
                  </a:lnTo>
                  <a:lnTo>
                    <a:pt x="31690" y="85929"/>
                  </a:lnTo>
                  <a:lnTo>
                    <a:pt x="32123" y="85362"/>
                  </a:lnTo>
                  <a:lnTo>
                    <a:pt x="32791" y="85228"/>
                  </a:lnTo>
                  <a:lnTo>
                    <a:pt x="33424" y="85161"/>
                  </a:lnTo>
                  <a:lnTo>
                    <a:pt x="33991" y="84995"/>
                  </a:lnTo>
                  <a:lnTo>
                    <a:pt x="34625" y="84694"/>
                  </a:lnTo>
                  <a:lnTo>
                    <a:pt x="35292" y="84561"/>
                  </a:lnTo>
                  <a:lnTo>
                    <a:pt x="35759" y="83994"/>
                  </a:lnTo>
                  <a:lnTo>
                    <a:pt x="35926" y="83227"/>
                  </a:lnTo>
                  <a:lnTo>
                    <a:pt x="36326" y="82760"/>
                  </a:lnTo>
                  <a:lnTo>
                    <a:pt x="36860" y="82526"/>
                  </a:lnTo>
                  <a:lnTo>
                    <a:pt x="37461" y="82359"/>
                  </a:lnTo>
                  <a:lnTo>
                    <a:pt x="37794" y="81759"/>
                  </a:lnTo>
                  <a:lnTo>
                    <a:pt x="38361" y="81592"/>
                  </a:lnTo>
                  <a:lnTo>
                    <a:pt x="38962" y="81526"/>
                  </a:lnTo>
                  <a:lnTo>
                    <a:pt x="39595" y="81359"/>
                  </a:lnTo>
                  <a:lnTo>
                    <a:pt x="39929" y="80758"/>
                  </a:lnTo>
                  <a:lnTo>
                    <a:pt x="40329" y="81392"/>
                  </a:lnTo>
                  <a:lnTo>
                    <a:pt x="40996" y="81592"/>
                  </a:lnTo>
                  <a:lnTo>
                    <a:pt x="41630" y="81425"/>
                  </a:lnTo>
                  <a:lnTo>
                    <a:pt x="42264" y="81325"/>
                  </a:lnTo>
                  <a:lnTo>
                    <a:pt x="42864" y="81325"/>
                  </a:lnTo>
                  <a:lnTo>
                    <a:pt x="43465" y="81192"/>
                  </a:lnTo>
                  <a:lnTo>
                    <a:pt x="43932" y="81759"/>
                  </a:lnTo>
                  <a:lnTo>
                    <a:pt x="44599" y="81926"/>
                  </a:lnTo>
                  <a:lnTo>
                    <a:pt x="45133" y="81826"/>
                  </a:lnTo>
                  <a:lnTo>
                    <a:pt x="45666" y="81692"/>
                  </a:lnTo>
                  <a:lnTo>
                    <a:pt x="46267" y="81926"/>
                  </a:lnTo>
                  <a:lnTo>
                    <a:pt x="46801" y="81592"/>
                  </a:lnTo>
                  <a:lnTo>
                    <a:pt x="47268" y="81325"/>
                  </a:lnTo>
                  <a:lnTo>
                    <a:pt x="47801" y="81159"/>
                  </a:lnTo>
                  <a:lnTo>
                    <a:pt x="48268" y="80858"/>
                  </a:lnTo>
                  <a:lnTo>
                    <a:pt x="48769" y="80658"/>
                  </a:lnTo>
                  <a:lnTo>
                    <a:pt x="49369" y="80592"/>
                  </a:lnTo>
                  <a:lnTo>
                    <a:pt x="49970" y="80825"/>
                  </a:lnTo>
                  <a:lnTo>
                    <a:pt x="50270" y="80225"/>
                  </a:lnTo>
                  <a:lnTo>
                    <a:pt x="50803" y="79924"/>
                  </a:lnTo>
                  <a:lnTo>
                    <a:pt x="51371" y="79824"/>
                  </a:lnTo>
                  <a:lnTo>
                    <a:pt x="51838" y="79424"/>
                  </a:lnTo>
                  <a:lnTo>
                    <a:pt x="52438" y="79357"/>
                  </a:lnTo>
                  <a:lnTo>
                    <a:pt x="52972" y="79691"/>
                  </a:lnTo>
                  <a:lnTo>
                    <a:pt x="53372" y="79724"/>
                  </a:lnTo>
                  <a:lnTo>
                    <a:pt x="53706" y="79491"/>
                  </a:lnTo>
                  <a:lnTo>
                    <a:pt x="54173" y="79357"/>
                  </a:lnTo>
                  <a:lnTo>
                    <a:pt x="54339" y="78890"/>
                  </a:lnTo>
                  <a:lnTo>
                    <a:pt x="54773" y="78890"/>
                  </a:lnTo>
                  <a:lnTo>
                    <a:pt x="55107" y="79224"/>
                  </a:lnTo>
                  <a:lnTo>
                    <a:pt x="55440" y="79491"/>
                  </a:lnTo>
                  <a:lnTo>
                    <a:pt x="55807" y="79658"/>
                  </a:lnTo>
                  <a:lnTo>
                    <a:pt x="56141" y="79391"/>
                  </a:lnTo>
                  <a:lnTo>
                    <a:pt x="56508" y="79557"/>
                  </a:lnTo>
                  <a:lnTo>
                    <a:pt x="56874" y="79691"/>
                  </a:lnTo>
                  <a:lnTo>
                    <a:pt x="57208" y="79524"/>
                  </a:lnTo>
                  <a:lnTo>
                    <a:pt x="57608" y="79324"/>
                  </a:lnTo>
                  <a:lnTo>
                    <a:pt x="58009" y="79491"/>
                  </a:lnTo>
                  <a:lnTo>
                    <a:pt x="58376" y="79658"/>
                  </a:lnTo>
                  <a:lnTo>
                    <a:pt x="58676" y="79991"/>
                  </a:lnTo>
                  <a:lnTo>
                    <a:pt x="59143" y="80091"/>
                  </a:lnTo>
                  <a:lnTo>
                    <a:pt x="59543" y="79991"/>
                  </a:lnTo>
                  <a:lnTo>
                    <a:pt x="59843" y="79591"/>
                  </a:lnTo>
                  <a:lnTo>
                    <a:pt x="60177" y="79324"/>
                  </a:lnTo>
                  <a:lnTo>
                    <a:pt x="60610" y="79491"/>
                  </a:lnTo>
                  <a:lnTo>
                    <a:pt x="61011" y="79424"/>
                  </a:lnTo>
                  <a:lnTo>
                    <a:pt x="61311" y="79858"/>
                  </a:lnTo>
                  <a:lnTo>
                    <a:pt x="61711" y="80058"/>
                  </a:lnTo>
                  <a:lnTo>
                    <a:pt x="62112" y="79758"/>
                  </a:lnTo>
                  <a:lnTo>
                    <a:pt x="62145" y="79257"/>
                  </a:lnTo>
                  <a:lnTo>
                    <a:pt x="62312" y="78857"/>
                  </a:lnTo>
                  <a:lnTo>
                    <a:pt x="62545" y="78490"/>
                  </a:lnTo>
                  <a:lnTo>
                    <a:pt x="62945" y="78323"/>
                  </a:lnTo>
                  <a:lnTo>
                    <a:pt x="63312" y="78123"/>
                  </a:lnTo>
                  <a:lnTo>
                    <a:pt x="63713" y="78056"/>
                  </a:lnTo>
                  <a:lnTo>
                    <a:pt x="64146" y="78190"/>
                  </a:lnTo>
                  <a:lnTo>
                    <a:pt x="64447" y="78523"/>
                  </a:lnTo>
                  <a:lnTo>
                    <a:pt x="64647" y="78924"/>
                  </a:lnTo>
                  <a:lnTo>
                    <a:pt x="65014" y="79191"/>
                  </a:lnTo>
                  <a:lnTo>
                    <a:pt x="65180" y="79624"/>
                  </a:lnTo>
                  <a:lnTo>
                    <a:pt x="65514" y="79958"/>
                  </a:lnTo>
                  <a:lnTo>
                    <a:pt x="65948" y="80024"/>
                  </a:lnTo>
                  <a:lnTo>
                    <a:pt x="66315" y="80258"/>
                  </a:lnTo>
                  <a:lnTo>
                    <a:pt x="66715" y="80291"/>
                  </a:lnTo>
                  <a:lnTo>
                    <a:pt x="66948" y="80758"/>
                  </a:lnTo>
                  <a:lnTo>
                    <a:pt x="66948" y="81259"/>
                  </a:lnTo>
                  <a:lnTo>
                    <a:pt x="67315" y="81559"/>
                  </a:lnTo>
                  <a:lnTo>
                    <a:pt x="67649" y="81892"/>
                  </a:lnTo>
                  <a:lnTo>
                    <a:pt x="68049" y="81926"/>
                  </a:lnTo>
                  <a:lnTo>
                    <a:pt x="68383" y="82226"/>
                  </a:lnTo>
                  <a:lnTo>
                    <a:pt x="68816" y="82259"/>
                  </a:lnTo>
                  <a:lnTo>
                    <a:pt x="69150" y="82593"/>
                  </a:lnTo>
                  <a:lnTo>
                    <a:pt x="69550" y="82526"/>
                  </a:lnTo>
                  <a:lnTo>
                    <a:pt x="69984" y="82693"/>
                  </a:lnTo>
                  <a:lnTo>
                    <a:pt x="70351" y="82960"/>
                  </a:lnTo>
                  <a:lnTo>
                    <a:pt x="70784" y="83027"/>
                  </a:lnTo>
                  <a:lnTo>
                    <a:pt x="70985" y="82593"/>
                  </a:lnTo>
                  <a:lnTo>
                    <a:pt x="71351" y="82359"/>
                  </a:lnTo>
                  <a:lnTo>
                    <a:pt x="71818" y="82426"/>
                  </a:lnTo>
                  <a:lnTo>
                    <a:pt x="72185" y="82226"/>
                  </a:lnTo>
                  <a:lnTo>
                    <a:pt x="72552" y="82126"/>
                  </a:lnTo>
                  <a:lnTo>
                    <a:pt x="72953" y="82026"/>
                  </a:lnTo>
                  <a:lnTo>
                    <a:pt x="73320" y="82293"/>
                  </a:lnTo>
                  <a:lnTo>
                    <a:pt x="73720" y="82259"/>
                  </a:lnTo>
                  <a:lnTo>
                    <a:pt x="74120" y="82093"/>
                  </a:lnTo>
                  <a:lnTo>
                    <a:pt x="74520" y="82259"/>
                  </a:lnTo>
                  <a:lnTo>
                    <a:pt x="74854" y="82059"/>
                  </a:lnTo>
                  <a:lnTo>
                    <a:pt x="75288" y="82093"/>
                  </a:lnTo>
                  <a:lnTo>
                    <a:pt x="75388" y="82226"/>
                  </a:lnTo>
                  <a:lnTo>
                    <a:pt x="75521" y="82359"/>
                  </a:lnTo>
                  <a:lnTo>
                    <a:pt x="75655" y="82460"/>
                  </a:lnTo>
                  <a:lnTo>
                    <a:pt x="75821" y="82426"/>
                  </a:lnTo>
                  <a:lnTo>
                    <a:pt x="76021" y="82460"/>
                  </a:lnTo>
                  <a:lnTo>
                    <a:pt x="76188" y="82359"/>
                  </a:lnTo>
                  <a:lnTo>
                    <a:pt x="76322" y="82526"/>
                  </a:lnTo>
                  <a:lnTo>
                    <a:pt x="76488" y="82593"/>
                  </a:lnTo>
                  <a:lnTo>
                    <a:pt x="76655" y="82526"/>
                  </a:lnTo>
                  <a:lnTo>
                    <a:pt x="76822" y="82460"/>
                  </a:lnTo>
                  <a:lnTo>
                    <a:pt x="76955" y="82293"/>
                  </a:lnTo>
                  <a:lnTo>
                    <a:pt x="76989" y="82093"/>
                  </a:lnTo>
                  <a:lnTo>
                    <a:pt x="77156" y="82126"/>
                  </a:lnTo>
                  <a:lnTo>
                    <a:pt x="77322" y="82193"/>
                  </a:lnTo>
                  <a:lnTo>
                    <a:pt x="77489" y="82093"/>
                  </a:lnTo>
                  <a:lnTo>
                    <a:pt x="77656" y="82059"/>
                  </a:lnTo>
                  <a:lnTo>
                    <a:pt x="77823" y="82059"/>
                  </a:lnTo>
                  <a:lnTo>
                    <a:pt x="77990" y="82093"/>
                  </a:lnTo>
                  <a:lnTo>
                    <a:pt x="78156" y="82059"/>
                  </a:lnTo>
                  <a:lnTo>
                    <a:pt x="78323" y="82026"/>
                  </a:lnTo>
                  <a:lnTo>
                    <a:pt x="78490" y="82059"/>
                  </a:lnTo>
                  <a:lnTo>
                    <a:pt x="78657" y="82093"/>
                  </a:lnTo>
                  <a:lnTo>
                    <a:pt x="78790" y="82259"/>
                  </a:lnTo>
                  <a:lnTo>
                    <a:pt x="78957" y="82359"/>
                  </a:lnTo>
                  <a:lnTo>
                    <a:pt x="79124" y="82359"/>
                  </a:lnTo>
                  <a:lnTo>
                    <a:pt x="79224" y="82293"/>
                  </a:lnTo>
                  <a:lnTo>
                    <a:pt x="79357" y="82259"/>
                  </a:lnTo>
                  <a:lnTo>
                    <a:pt x="79524" y="82226"/>
                  </a:lnTo>
                  <a:lnTo>
                    <a:pt x="79691" y="82293"/>
                  </a:lnTo>
                  <a:lnTo>
                    <a:pt x="79858" y="82293"/>
                  </a:lnTo>
                  <a:lnTo>
                    <a:pt x="80024" y="82393"/>
                  </a:lnTo>
                  <a:lnTo>
                    <a:pt x="80191" y="82426"/>
                  </a:lnTo>
                  <a:lnTo>
                    <a:pt x="80358" y="82393"/>
                  </a:lnTo>
                  <a:lnTo>
                    <a:pt x="80525" y="82393"/>
                  </a:lnTo>
                  <a:lnTo>
                    <a:pt x="80658" y="82226"/>
                  </a:lnTo>
                  <a:lnTo>
                    <a:pt x="80691" y="82026"/>
                  </a:lnTo>
                  <a:lnTo>
                    <a:pt x="80725" y="81859"/>
                  </a:lnTo>
                  <a:lnTo>
                    <a:pt x="80792" y="81692"/>
                  </a:lnTo>
                  <a:lnTo>
                    <a:pt x="80825" y="81459"/>
                  </a:lnTo>
                  <a:lnTo>
                    <a:pt x="80992" y="81392"/>
                  </a:lnTo>
                  <a:lnTo>
                    <a:pt x="81158" y="81359"/>
                  </a:lnTo>
                  <a:lnTo>
                    <a:pt x="81325" y="81359"/>
                  </a:lnTo>
                  <a:lnTo>
                    <a:pt x="81492" y="81225"/>
                  </a:lnTo>
                  <a:lnTo>
                    <a:pt x="81525" y="81025"/>
                  </a:lnTo>
                  <a:lnTo>
                    <a:pt x="81659" y="80892"/>
                  </a:lnTo>
                  <a:lnTo>
                    <a:pt x="81826" y="80925"/>
                  </a:lnTo>
                  <a:lnTo>
                    <a:pt x="81992" y="81025"/>
                  </a:lnTo>
                  <a:lnTo>
                    <a:pt x="82159" y="80958"/>
                  </a:lnTo>
                  <a:lnTo>
                    <a:pt x="82293" y="80858"/>
                  </a:lnTo>
                  <a:lnTo>
                    <a:pt x="82293" y="80625"/>
                  </a:lnTo>
                  <a:lnTo>
                    <a:pt x="82459" y="80558"/>
                  </a:lnTo>
                  <a:lnTo>
                    <a:pt x="82526" y="80391"/>
                  </a:lnTo>
                  <a:lnTo>
                    <a:pt x="82726" y="80425"/>
                  </a:lnTo>
                  <a:lnTo>
                    <a:pt x="82893" y="80291"/>
                  </a:lnTo>
                  <a:lnTo>
                    <a:pt x="82893" y="80091"/>
                  </a:lnTo>
                  <a:lnTo>
                    <a:pt x="83026" y="79958"/>
                  </a:lnTo>
                  <a:lnTo>
                    <a:pt x="83026" y="79758"/>
                  </a:lnTo>
                  <a:lnTo>
                    <a:pt x="83127" y="79591"/>
                  </a:lnTo>
                  <a:lnTo>
                    <a:pt x="83227" y="79424"/>
                  </a:lnTo>
                  <a:lnTo>
                    <a:pt x="83360" y="79291"/>
                  </a:lnTo>
                  <a:lnTo>
                    <a:pt x="83327" y="79090"/>
                  </a:lnTo>
                  <a:lnTo>
                    <a:pt x="83338" y="79025"/>
                  </a:lnTo>
                  <a:lnTo>
                    <a:pt x="83338" y="79025"/>
                  </a:lnTo>
                  <a:lnTo>
                    <a:pt x="83393" y="79090"/>
                  </a:lnTo>
                  <a:lnTo>
                    <a:pt x="83660" y="79257"/>
                  </a:lnTo>
                  <a:lnTo>
                    <a:pt x="83894" y="79424"/>
                  </a:lnTo>
                  <a:lnTo>
                    <a:pt x="83994" y="79758"/>
                  </a:lnTo>
                  <a:lnTo>
                    <a:pt x="84027" y="80091"/>
                  </a:lnTo>
                  <a:lnTo>
                    <a:pt x="84061" y="80425"/>
                  </a:lnTo>
                  <a:lnTo>
                    <a:pt x="84227" y="80692"/>
                  </a:lnTo>
                  <a:lnTo>
                    <a:pt x="84494" y="80858"/>
                  </a:lnTo>
                  <a:lnTo>
                    <a:pt x="84728" y="81025"/>
                  </a:lnTo>
                  <a:lnTo>
                    <a:pt x="85028" y="81192"/>
                  </a:lnTo>
                  <a:lnTo>
                    <a:pt x="85195" y="81459"/>
                  </a:lnTo>
                  <a:lnTo>
                    <a:pt x="85495" y="81459"/>
                  </a:lnTo>
                  <a:lnTo>
                    <a:pt x="85795" y="81559"/>
                  </a:lnTo>
                  <a:lnTo>
                    <a:pt x="86062" y="81526"/>
                  </a:lnTo>
                  <a:lnTo>
                    <a:pt x="86329" y="81359"/>
                  </a:lnTo>
                  <a:lnTo>
                    <a:pt x="86396" y="81726"/>
                  </a:lnTo>
                  <a:lnTo>
                    <a:pt x="86696" y="81892"/>
                  </a:lnTo>
                  <a:lnTo>
                    <a:pt x="86996" y="81759"/>
                  </a:lnTo>
                  <a:lnTo>
                    <a:pt x="87296" y="81959"/>
                  </a:lnTo>
                  <a:lnTo>
                    <a:pt x="87396" y="82259"/>
                  </a:lnTo>
                  <a:lnTo>
                    <a:pt x="87630" y="82526"/>
                  </a:lnTo>
                  <a:lnTo>
                    <a:pt x="87830" y="82793"/>
                  </a:lnTo>
                  <a:lnTo>
                    <a:pt x="88130" y="82793"/>
                  </a:lnTo>
                  <a:lnTo>
                    <a:pt x="88397" y="82960"/>
                  </a:lnTo>
                  <a:lnTo>
                    <a:pt x="88664" y="83193"/>
                  </a:lnTo>
                  <a:lnTo>
                    <a:pt x="88797" y="83527"/>
                  </a:lnTo>
                  <a:lnTo>
                    <a:pt x="88797" y="83861"/>
                  </a:lnTo>
                  <a:lnTo>
                    <a:pt x="88731" y="84127"/>
                  </a:lnTo>
                  <a:lnTo>
                    <a:pt x="88797" y="84461"/>
                  </a:lnTo>
                  <a:lnTo>
                    <a:pt x="88897" y="84761"/>
                  </a:lnTo>
                  <a:lnTo>
                    <a:pt x="88831" y="85095"/>
                  </a:lnTo>
                  <a:lnTo>
                    <a:pt x="89131" y="85095"/>
                  </a:lnTo>
                  <a:lnTo>
                    <a:pt x="89364" y="84961"/>
                  </a:lnTo>
                  <a:lnTo>
                    <a:pt x="89631" y="84895"/>
                  </a:lnTo>
                  <a:lnTo>
                    <a:pt x="89898" y="84928"/>
                  </a:lnTo>
                  <a:lnTo>
                    <a:pt x="90132" y="84694"/>
                  </a:lnTo>
                  <a:lnTo>
                    <a:pt x="90198" y="84361"/>
                  </a:lnTo>
                  <a:lnTo>
                    <a:pt x="90498" y="84294"/>
                  </a:lnTo>
                  <a:lnTo>
                    <a:pt x="90732" y="84127"/>
                  </a:lnTo>
                  <a:lnTo>
                    <a:pt x="90899" y="83894"/>
                  </a:lnTo>
                  <a:lnTo>
                    <a:pt x="91032" y="83594"/>
                  </a:lnTo>
                  <a:lnTo>
                    <a:pt x="91232" y="83394"/>
                  </a:lnTo>
                  <a:lnTo>
                    <a:pt x="91533" y="83360"/>
                  </a:lnTo>
                  <a:lnTo>
                    <a:pt x="91833" y="83360"/>
                  </a:lnTo>
                  <a:lnTo>
                    <a:pt x="92066" y="83227"/>
                  </a:lnTo>
                  <a:lnTo>
                    <a:pt x="92333" y="83093"/>
                  </a:lnTo>
                  <a:lnTo>
                    <a:pt x="92567" y="83060"/>
                  </a:lnTo>
                  <a:lnTo>
                    <a:pt x="92700" y="83427"/>
                  </a:lnTo>
                  <a:lnTo>
                    <a:pt x="93000" y="83694"/>
                  </a:lnTo>
                  <a:lnTo>
                    <a:pt x="93334" y="83594"/>
                  </a:lnTo>
                  <a:lnTo>
                    <a:pt x="93667" y="83727"/>
                  </a:lnTo>
                  <a:lnTo>
                    <a:pt x="93968" y="83660"/>
                  </a:lnTo>
                  <a:lnTo>
                    <a:pt x="94234" y="83694"/>
                  </a:lnTo>
                  <a:lnTo>
                    <a:pt x="94401" y="83394"/>
                  </a:lnTo>
                  <a:lnTo>
                    <a:pt x="94701" y="83293"/>
                  </a:lnTo>
                  <a:lnTo>
                    <a:pt x="94968" y="83427"/>
                  </a:lnTo>
                  <a:lnTo>
                    <a:pt x="95168" y="83694"/>
                  </a:lnTo>
                  <a:lnTo>
                    <a:pt x="95369" y="83894"/>
                  </a:lnTo>
                  <a:lnTo>
                    <a:pt x="95635" y="84061"/>
                  </a:lnTo>
                  <a:lnTo>
                    <a:pt x="95902" y="84227"/>
                  </a:lnTo>
                  <a:lnTo>
                    <a:pt x="96203" y="84094"/>
                  </a:lnTo>
                  <a:lnTo>
                    <a:pt x="96403" y="84361"/>
                  </a:lnTo>
                  <a:lnTo>
                    <a:pt x="96703" y="84461"/>
                  </a:lnTo>
                  <a:lnTo>
                    <a:pt x="97036" y="84294"/>
                  </a:lnTo>
                  <a:lnTo>
                    <a:pt x="97370" y="84261"/>
                  </a:lnTo>
                  <a:lnTo>
                    <a:pt x="97737" y="84294"/>
                  </a:lnTo>
                  <a:lnTo>
                    <a:pt x="98071" y="84127"/>
                  </a:lnTo>
                  <a:lnTo>
                    <a:pt x="98337" y="83861"/>
                  </a:lnTo>
                  <a:lnTo>
                    <a:pt x="98538" y="83527"/>
                  </a:lnTo>
                  <a:lnTo>
                    <a:pt x="98804" y="83227"/>
                  </a:lnTo>
                  <a:lnTo>
                    <a:pt x="99138" y="83060"/>
                  </a:lnTo>
                  <a:lnTo>
                    <a:pt x="98838" y="82726"/>
                  </a:lnTo>
                  <a:lnTo>
                    <a:pt x="98704" y="82259"/>
                  </a:lnTo>
                  <a:lnTo>
                    <a:pt x="98904" y="81859"/>
                  </a:lnTo>
                  <a:lnTo>
                    <a:pt x="98738" y="81392"/>
                  </a:lnTo>
                  <a:lnTo>
                    <a:pt x="98871" y="80925"/>
                  </a:lnTo>
                  <a:lnTo>
                    <a:pt x="99238" y="80725"/>
                  </a:lnTo>
                  <a:lnTo>
                    <a:pt x="99405" y="80358"/>
                  </a:lnTo>
                  <a:lnTo>
                    <a:pt x="99572" y="79958"/>
                  </a:lnTo>
                  <a:lnTo>
                    <a:pt x="99972" y="79791"/>
                  </a:lnTo>
                  <a:lnTo>
                    <a:pt x="100372" y="79891"/>
                  </a:lnTo>
                  <a:lnTo>
                    <a:pt x="100806" y="80058"/>
                  </a:lnTo>
                  <a:lnTo>
                    <a:pt x="101006" y="80525"/>
                  </a:lnTo>
                  <a:lnTo>
                    <a:pt x="101373" y="80458"/>
                  </a:lnTo>
                  <a:lnTo>
                    <a:pt x="101740" y="80525"/>
                  </a:lnTo>
                  <a:lnTo>
                    <a:pt x="102040" y="80225"/>
                  </a:lnTo>
                  <a:lnTo>
                    <a:pt x="102374" y="80058"/>
                  </a:lnTo>
                  <a:lnTo>
                    <a:pt x="102640" y="79691"/>
                  </a:lnTo>
                  <a:lnTo>
                    <a:pt x="102974" y="79424"/>
                  </a:lnTo>
                  <a:lnTo>
                    <a:pt x="102874" y="78957"/>
                  </a:lnTo>
                  <a:lnTo>
                    <a:pt x="102841" y="78523"/>
                  </a:lnTo>
                  <a:lnTo>
                    <a:pt x="103208" y="78390"/>
                  </a:lnTo>
                  <a:lnTo>
                    <a:pt x="103574" y="78357"/>
                  </a:lnTo>
                  <a:lnTo>
                    <a:pt x="103841" y="78056"/>
                  </a:lnTo>
                  <a:lnTo>
                    <a:pt x="104142" y="77756"/>
                  </a:lnTo>
                  <a:lnTo>
                    <a:pt x="104508" y="77923"/>
                  </a:lnTo>
                  <a:lnTo>
                    <a:pt x="104875" y="78090"/>
                  </a:lnTo>
                  <a:lnTo>
                    <a:pt x="105309" y="78190"/>
                  </a:lnTo>
                  <a:lnTo>
                    <a:pt x="105643" y="77923"/>
                  </a:lnTo>
                  <a:lnTo>
                    <a:pt x="105909" y="77723"/>
                  </a:lnTo>
                  <a:lnTo>
                    <a:pt x="106076" y="77356"/>
                  </a:lnTo>
                  <a:lnTo>
                    <a:pt x="106410" y="77189"/>
                  </a:lnTo>
                  <a:lnTo>
                    <a:pt x="106577" y="76789"/>
                  </a:lnTo>
                  <a:lnTo>
                    <a:pt x="106977" y="76889"/>
                  </a:lnTo>
                  <a:lnTo>
                    <a:pt x="107344" y="76755"/>
                  </a:lnTo>
                  <a:lnTo>
                    <a:pt x="107711" y="76622"/>
                  </a:lnTo>
                  <a:lnTo>
                    <a:pt x="108078" y="76755"/>
                  </a:lnTo>
                  <a:lnTo>
                    <a:pt x="108311" y="77189"/>
                  </a:lnTo>
                  <a:lnTo>
                    <a:pt x="108678" y="77289"/>
                  </a:lnTo>
                  <a:lnTo>
                    <a:pt x="108978" y="77623"/>
                  </a:lnTo>
                  <a:lnTo>
                    <a:pt x="109078" y="78056"/>
                  </a:lnTo>
                  <a:lnTo>
                    <a:pt x="109412" y="78023"/>
                  </a:lnTo>
                  <a:lnTo>
                    <a:pt x="109712" y="78257"/>
                  </a:lnTo>
                  <a:lnTo>
                    <a:pt x="110046" y="78223"/>
                  </a:lnTo>
                  <a:lnTo>
                    <a:pt x="110346" y="78390"/>
                  </a:lnTo>
                  <a:lnTo>
                    <a:pt x="110579" y="78623"/>
                  </a:lnTo>
                  <a:lnTo>
                    <a:pt x="110913" y="78724"/>
                  </a:lnTo>
                  <a:lnTo>
                    <a:pt x="111213" y="78623"/>
                  </a:lnTo>
                  <a:lnTo>
                    <a:pt x="111547" y="78623"/>
                  </a:lnTo>
                  <a:lnTo>
                    <a:pt x="111847" y="78790"/>
                  </a:lnTo>
                  <a:lnTo>
                    <a:pt x="112181" y="78790"/>
                  </a:lnTo>
                  <a:lnTo>
                    <a:pt x="112514" y="78957"/>
                  </a:lnTo>
                  <a:lnTo>
                    <a:pt x="112814" y="78857"/>
                  </a:lnTo>
                  <a:lnTo>
                    <a:pt x="113048" y="78590"/>
                  </a:lnTo>
                  <a:lnTo>
                    <a:pt x="113381" y="78657"/>
                  </a:lnTo>
                  <a:lnTo>
                    <a:pt x="113682" y="78824"/>
                  </a:lnTo>
                  <a:lnTo>
                    <a:pt x="114015" y="78824"/>
                  </a:lnTo>
                  <a:lnTo>
                    <a:pt x="114249" y="78690"/>
                  </a:lnTo>
                  <a:lnTo>
                    <a:pt x="114516" y="78657"/>
                  </a:lnTo>
                  <a:lnTo>
                    <a:pt x="114749" y="78657"/>
                  </a:lnTo>
                  <a:lnTo>
                    <a:pt x="115016" y="78724"/>
                  </a:lnTo>
                  <a:lnTo>
                    <a:pt x="115249" y="78857"/>
                  </a:lnTo>
                  <a:lnTo>
                    <a:pt x="115483" y="79024"/>
                  </a:lnTo>
                  <a:lnTo>
                    <a:pt x="115716" y="79057"/>
                  </a:lnTo>
                  <a:lnTo>
                    <a:pt x="115983" y="79090"/>
                  </a:lnTo>
                  <a:lnTo>
                    <a:pt x="116217" y="79191"/>
                  </a:lnTo>
                  <a:lnTo>
                    <a:pt x="116484" y="79157"/>
                  </a:lnTo>
                  <a:lnTo>
                    <a:pt x="116751" y="79224"/>
                  </a:lnTo>
                  <a:lnTo>
                    <a:pt x="116917" y="79491"/>
                  </a:lnTo>
                  <a:lnTo>
                    <a:pt x="117184" y="79557"/>
                  </a:lnTo>
                  <a:lnTo>
                    <a:pt x="117384" y="79758"/>
                  </a:lnTo>
                  <a:lnTo>
                    <a:pt x="117685" y="79858"/>
                  </a:lnTo>
                  <a:lnTo>
                    <a:pt x="117885" y="79691"/>
                  </a:lnTo>
                  <a:lnTo>
                    <a:pt x="118185" y="79758"/>
                  </a:lnTo>
                  <a:lnTo>
                    <a:pt x="118385" y="80058"/>
                  </a:lnTo>
                  <a:lnTo>
                    <a:pt x="118685" y="80058"/>
                  </a:lnTo>
                  <a:lnTo>
                    <a:pt x="118919" y="79858"/>
                  </a:lnTo>
                  <a:lnTo>
                    <a:pt x="119186" y="79758"/>
                  </a:lnTo>
                  <a:lnTo>
                    <a:pt x="119352" y="79524"/>
                  </a:lnTo>
                  <a:lnTo>
                    <a:pt x="119586" y="79557"/>
                  </a:lnTo>
                  <a:lnTo>
                    <a:pt x="119853" y="79557"/>
                  </a:lnTo>
                  <a:lnTo>
                    <a:pt x="120086" y="79424"/>
                  </a:lnTo>
                  <a:lnTo>
                    <a:pt x="120220" y="79157"/>
                  </a:lnTo>
                  <a:lnTo>
                    <a:pt x="120520" y="79090"/>
                  </a:lnTo>
                  <a:lnTo>
                    <a:pt x="120753" y="79024"/>
                  </a:lnTo>
                  <a:lnTo>
                    <a:pt x="120720" y="78690"/>
                  </a:lnTo>
                  <a:lnTo>
                    <a:pt x="120853" y="78390"/>
                  </a:lnTo>
                  <a:lnTo>
                    <a:pt x="121154" y="78323"/>
                  </a:lnTo>
                  <a:lnTo>
                    <a:pt x="121320" y="78056"/>
                  </a:lnTo>
                  <a:lnTo>
                    <a:pt x="121654" y="78023"/>
                  </a:lnTo>
                  <a:lnTo>
                    <a:pt x="121821" y="77723"/>
                  </a:lnTo>
                  <a:lnTo>
                    <a:pt x="122088" y="77723"/>
                  </a:lnTo>
                  <a:lnTo>
                    <a:pt x="122388" y="77856"/>
                  </a:lnTo>
                  <a:lnTo>
                    <a:pt x="122688" y="77890"/>
                  </a:lnTo>
                  <a:lnTo>
                    <a:pt x="122922" y="77723"/>
                  </a:lnTo>
                  <a:lnTo>
                    <a:pt x="123222" y="77856"/>
                  </a:lnTo>
                  <a:lnTo>
                    <a:pt x="123489" y="78056"/>
                  </a:lnTo>
                  <a:lnTo>
                    <a:pt x="123689" y="78323"/>
                  </a:lnTo>
                  <a:lnTo>
                    <a:pt x="123756" y="78590"/>
                  </a:lnTo>
                  <a:lnTo>
                    <a:pt x="124056" y="78757"/>
                  </a:lnTo>
                  <a:lnTo>
                    <a:pt x="124156" y="79090"/>
                  </a:lnTo>
                  <a:lnTo>
                    <a:pt x="124223" y="79424"/>
                  </a:lnTo>
                  <a:lnTo>
                    <a:pt x="124489" y="79591"/>
                  </a:lnTo>
                  <a:lnTo>
                    <a:pt x="124656" y="79891"/>
                  </a:lnTo>
                  <a:lnTo>
                    <a:pt x="124923" y="79991"/>
                  </a:lnTo>
                  <a:lnTo>
                    <a:pt x="124990" y="79658"/>
                  </a:lnTo>
                  <a:lnTo>
                    <a:pt x="125223" y="79491"/>
                  </a:lnTo>
                  <a:lnTo>
                    <a:pt x="125523" y="79424"/>
                  </a:lnTo>
                  <a:lnTo>
                    <a:pt x="125824" y="79391"/>
                  </a:lnTo>
                  <a:lnTo>
                    <a:pt x="126057" y="79557"/>
                  </a:lnTo>
                  <a:lnTo>
                    <a:pt x="126324" y="79491"/>
                  </a:lnTo>
                  <a:lnTo>
                    <a:pt x="126591" y="79491"/>
                  </a:lnTo>
                  <a:lnTo>
                    <a:pt x="126824" y="79324"/>
                  </a:lnTo>
                  <a:lnTo>
                    <a:pt x="127091" y="79424"/>
                  </a:lnTo>
                  <a:lnTo>
                    <a:pt x="127258" y="79724"/>
                  </a:lnTo>
                  <a:lnTo>
                    <a:pt x="127525" y="79691"/>
                  </a:lnTo>
                  <a:lnTo>
                    <a:pt x="127758" y="79591"/>
                  </a:lnTo>
                  <a:lnTo>
                    <a:pt x="127992" y="79758"/>
                  </a:lnTo>
                  <a:lnTo>
                    <a:pt x="128225" y="79824"/>
                  </a:lnTo>
                  <a:lnTo>
                    <a:pt x="128492" y="79924"/>
                  </a:lnTo>
                  <a:lnTo>
                    <a:pt x="128726" y="79924"/>
                  </a:lnTo>
                  <a:lnTo>
                    <a:pt x="128993" y="79758"/>
                  </a:lnTo>
                  <a:lnTo>
                    <a:pt x="129259" y="79891"/>
                  </a:lnTo>
                  <a:lnTo>
                    <a:pt x="129426" y="79658"/>
                  </a:lnTo>
                  <a:lnTo>
                    <a:pt x="129560" y="79391"/>
                  </a:lnTo>
                  <a:lnTo>
                    <a:pt x="129827" y="79424"/>
                  </a:lnTo>
                  <a:lnTo>
                    <a:pt x="130060" y="79424"/>
                  </a:lnTo>
                  <a:lnTo>
                    <a:pt x="130260" y="79591"/>
                  </a:lnTo>
                  <a:lnTo>
                    <a:pt x="130527" y="79658"/>
                  </a:lnTo>
                  <a:lnTo>
                    <a:pt x="130727" y="79858"/>
                  </a:lnTo>
                  <a:lnTo>
                    <a:pt x="130994" y="79991"/>
                  </a:lnTo>
                  <a:lnTo>
                    <a:pt x="131228" y="80091"/>
                  </a:lnTo>
                  <a:lnTo>
                    <a:pt x="131494" y="79991"/>
                  </a:lnTo>
                  <a:lnTo>
                    <a:pt x="131695" y="80158"/>
                  </a:lnTo>
                  <a:lnTo>
                    <a:pt x="131828" y="80425"/>
                  </a:lnTo>
                  <a:lnTo>
                    <a:pt x="132028" y="80658"/>
                  </a:lnTo>
                  <a:lnTo>
                    <a:pt x="132328" y="80592"/>
                  </a:lnTo>
                  <a:lnTo>
                    <a:pt x="132562" y="80592"/>
                  </a:lnTo>
                  <a:lnTo>
                    <a:pt x="132829" y="80525"/>
                  </a:lnTo>
                  <a:lnTo>
                    <a:pt x="133062" y="80592"/>
                  </a:lnTo>
                  <a:lnTo>
                    <a:pt x="133329" y="80558"/>
                  </a:lnTo>
                  <a:lnTo>
                    <a:pt x="133529" y="80391"/>
                  </a:lnTo>
                  <a:lnTo>
                    <a:pt x="133829" y="80391"/>
                  </a:lnTo>
                  <a:lnTo>
                    <a:pt x="133996" y="80191"/>
                  </a:lnTo>
                  <a:lnTo>
                    <a:pt x="134196" y="79991"/>
                  </a:lnTo>
                  <a:lnTo>
                    <a:pt x="134330" y="79691"/>
                  </a:lnTo>
                  <a:lnTo>
                    <a:pt x="134430" y="79391"/>
                  </a:lnTo>
                  <a:lnTo>
                    <a:pt x="134396" y="79057"/>
                  </a:lnTo>
                  <a:lnTo>
                    <a:pt x="134263" y="78757"/>
                  </a:lnTo>
                  <a:lnTo>
                    <a:pt x="134396" y="78490"/>
                  </a:lnTo>
                  <a:lnTo>
                    <a:pt x="134530" y="78190"/>
                  </a:lnTo>
                  <a:lnTo>
                    <a:pt x="134763" y="78023"/>
                  </a:lnTo>
                  <a:lnTo>
                    <a:pt x="135097" y="78056"/>
                  </a:lnTo>
                  <a:lnTo>
                    <a:pt x="135197" y="77756"/>
                  </a:lnTo>
                  <a:lnTo>
                    <a:pt x="135230" y="77489"/>
                  </a:lnTo>
                  <a:lnTo>
                    <a:pt x="135197" y="77189"/>
                  </a:lnTo>
                  <a:lnTo>
                    <a:pt x="135030" y="76922"/>
                  </a:lnTo>
                  <a:lnTo>
                    <a:pt x="135264" y="76856"/>
                  </a:lnTo>
                  <a:lnTo>
                    <a:pt x="135364" y="76555"/>
                  </a:lnTo>
                  <a:lnTo>
                    <a:pt x="135531" y="76355"/>
                  </a:lnTo>
                  <a:lnTo>
                    <a:pt x="135697" y="76155"/>
                  </a:lnTo>
                  <a:lnTo>
                    <a:pt x="135697" y="75855"/>
                  </a:lnTo>
                  <a:lnTo>
                    <a:pt x="135831" y="75588"/>
                  </a:lnTo>
                  <a:lnTo>
                    <a:pt x="136031" y="75388"/>
                  </a:lnTo>
                  <a:lnTo>
                    <a:pt x="136264" y="75321"/>
                  </a:lnTo>
                  <a:lnTo>
                    <a:pt x="136531" y="75221"/>
                  </a:lnTo>
                  <a:lnTo>
                    <a:pt x="136765" y="75254"/>
                  </a:lnTo>
                  <a:lnTo>
                    <a:pt x="137032" y="75288"/>
                  </a:lnTo>
                  <a:lnTo>
                    <a:pt x="137265" y="75221"/>
                  </a:lnTo>
                  <a:lnTo>
                    <a:pt x="137265" y="74921"/>
                  </a:lnTo>
                  <a:lnTo>
                    <a:pt x="137499" y="74754"/>
                  </a:lnTo>
                  <a:lnTo>
                    <a:pt x="137599" y="74554"/>
                  </a:lnTo>
                  <a:lnTo>
                    <a:pt x="137832" y="74420"/>
                  </a:lnTo>
                  <a:lnTo>
                    <a:pt x="138066" y="74387"/>
                  </a:lnTo>
                  <a:lnTo>
                    <a:pt x="138333" y="74354"/>
                  </a:lnTo>
                  <a:lnTo>
                    <a:pt x="138399" y="74087"/>
                  </a:lnTo>
                  <a:lnTo>
                    <a:pt x="138666" y="74020"/>
                  </a:lnTo>
                  <a:lnTo>
                    <a:pt x="138866" y="74120"/>
                  </a:lnTo>
                  <a:lnTo>
                    <a:pt x="139100" y="74087"/>
                  </a:lnTo>
                  <a:lnTo>
                    <a:pt x="139367" y="74220"/>
                  </a:lnTo>
                  <a:lnTo>
                    <a:pt x="139600" y="74120"/>
                  </a:lnTo>
                  <a:lnTo>
                    <a:pt x="139867" y="74187"/>
                  </a:lnTo>
                  <a:lnTo>
                    <a:pt x="140067" y="74020"/>
                  </a:lnTo>
                  <a:lnTo>
                    <a:pt x="140167" y="73753"/>
                  </a:lnTo>
                  <a:lnTo>
                    <a:pt x="140334" y="73587"/>
                  </a:lnTo>
                  <a:lnTo>
                    <a:pt x="140734" y="73353"/>
                  </a:lnTo>
                  <a:lnTo>
                    <a:pt x="141201" y="73386"/>
                  </a:lnTo>
                  <a:lnTo>
                    <a:pt x="141668" y="73386"/>
                  </a:lnTo>
                  <a:lnTo>
                    <a:pt x="142069" y="73253"/>
                  </a:lnTo>
                  <a:lnTo>
                    <a:pt x="142436" y="72919"/>
                  </a:lnTo>
                  <a:lnTo>
                    <a:pt x="142936" y="73019"/>
                  </a:lnTo>
                  <a:lnTo>
                    <a:pt x="143403" y="73120"/>
                  </a:lnTo>
                  <a:lnTo>
                    <a:pt x="143837" y="72919"/>
                  </a:lnTo>
                  <a:lnTo>
                    <a:pt x="144237" y="73120"/>
                  </a:lnTo>
                  <a:lnTo>
                    <a:pt x="144704" y="73220"/>
                  </a:lnTo>
                  <a:lnTo>
                    <a:pt x="145071" y="73520"/>
                  </a:lnTo>
                  <a:lnTo>
                    <a:pt x="145538" y="73620"/>
                  </a:lnTo>
                  <a:lnTo>
                    <a:pt x="146005" y="73587"/>
                  </a:lnTo>
                  <a:lnTo>
                    <a:pt x="146438" y="73587"/>
                  </a:lnTo>
                  <a:lnTo>
                    <a:pt x="146839" y="73953"/>
                  </a:lnTo>
                  <a:lnTo>
                    <a:pt x="147272" y="74087"/>
                  </a:lnTo>
                  <a:lnTo>
                    <a:pt x="147272" y="73520"/>
                  </a:lnTo>
                  <a:lnTo>
                    <a:pt x="147706" y="73186"/>
                  </a:lnTo>
                  <a:lnTo>
                    <a:pt x="147706" y="72619"/>
                  </a:lnTo>
                  <a:lnTo>
                    <a:pt x="147739" y="72085"/>
                  </a:lnTo>
                  <a:lnTo>
                    <a:pt x="148206" y="71785"/>
                  </a:lnTo>
                  <a:lnTo>
                    <a:pt x="148740" y="71785"/>
                  </a:lnTo>
                  <a:lnTo>
                    <a:pt x="148773" y="71185"/>
                  </a:lnTo>
                  <a:lnTo>
                    <a:pt x="149074" y="70684"/>
                  </a:lnTo>
                  <a:lnTo>
                    <a:pt x="149541" y="70418"/>
                  </a:lnTo>
                  <a:lnTo>
                    <a:pt x="150041" y="70584"/>
                  </a:lnTo>
                  <a:lnTo>
                    <a:pt x="150341" y="70151"/>
                  </a:lnTo>
                  <a:lnTo>
                    <a:pt x="150842" y="70151"/>
                  </a:lnTo>
                  <a:lnTo>
                    <a:pt x="151342" y="70051"/>
                  </a:lnTo>
                  <a:lnTo>
                    <a:pt x="151842" y="70017"/>
                  </a:lnTo>
                  <a:lnTo>
                    <a:pt x="152176" y="69584"/>
                  </a:lnTo>
                  <a:lnTo>
                    <a:pt x="152376" y="69083"/>
                  </a:lnTo>
                  <a:lnTo>
                    <a:pt x="152743" y="68816"/>
                  </a:lnTo>
                  <a:lnTo>
                    <a:pt x="153043" y="68416"/>
                  </a:lnTo>
                  <a:lnTo>
                    <a:pt x="153510" y="68550"/>
                  </a:lnTo>
                  <a:lnTo>
                    <a:pt x="153944" y="68450"/>
                  </a:lnTo>
                  <a:lnTo>
                    <a:pt x="154411" y="68683"/>
                  </a:lnTo>
                  <a:lnTo>
                    <a:pt x="154878" y="68783"/>
                  </a:lnTo>
                  <a:lnTo>
                    <a:pt x="155178" y="68349"/>
                  </a:lnTo>
                  <a:lnTo>
                    <a:pt x="155612" y="68183"/>
                  </a:lnTo>
                  <a:lnTo>
                    <a:pt x="156079" y="68083"/>
                  </a:lnTo>
                  <a:lnTo>
                    <a:pt x="156412" y="67716"/>
                  </a:lnTo>
                  <a:lnTo>
                    <a:pt x="156879" y="67882"/>
                  </a:lnTo>
                  <a:lnTo>
                    <a:pt x="157346" y="68083"/>
                  </a:lnTo>
                  <a:lnTo>
                    <a:pt x="157713" y="68416"/>
                  </a:lnTo>
                  <a:lnTo>
                    <a:pt x="158113" y="68716"/>
                  </a:lnTo>
                  <a:lnTo>
                    <a:pt x="158580" y="68616"/>
                  </a:lnTo>
                  <a:lnTo>
                    <a:pt x="159047" y="68550"/>
                  </a:lnTo>
                  <a:lnTo>
                    <a:pt x="159448" y="68383"/>
                  </a:lnTo>
                  <a:lnTo>
                    <a:pt x="159881" y="68249"/>
                  </a:lnTo>
                  <a:lnTo>
                    <a:pt x="160215" y="67916"/>
                  </a:lnTo>
                  <a:lnTo>
                    <a:pt x="160415" y="67449"/>
                  </a:lnTo>
                  <a:lnTo>
                    <a:pt x="160882" y="67616"/>
                  </a:lnTo>
                  <a:lnTo>
                    <a:pt x="161349" y="67449"/>
                  </a:lnTo>
                  <a:lnTo>
                    <a:pt x="161583" y="67015"/>
                  </a:lnTo>
                  <a:lnTo>
                    <a:pt x="162083" y="66915"/>
                  </a:lnTo>
                  <a:lnTo>
                    <a:pt x="162050" y="66381"/>
                  </a:lnTo>
                  <a:lnTo>
                    <a:pt x="162016" y="65848"/>
                  </a:lnTo>
                  <a:lnTo>
                    <a:pt x="162250" y="65347"/>
                  </a:lnTo>
                  <a:lnTo>
                    <a:pt x="162717" y="65114"/>
                  </a:lnTo>
                  <a:lnTo>
                    <a:pt x="162950" y="64714"/>
                  </a:lnTo>
                  <a:lnTo>
                    <a:pt x="163384" y="64547"/>
                  </a:lnTo>
                  <a:lnTo>
                    <a:pt x="163651" y="64213"/>
                  </a:lnTo>
                  <a:lnTo>
                    <a:pt x="164051" y="63946"/>
                  </a:lnTo>
                  <a:lnTo>
                    <a:pt x="163784" y="62846"/>
                  </a:lnTo>
                  <a:lnTo>
                    <a:pt x="163751" y="62278"/>
                  </a:lnTo>
                  <a:lnTo>
                    <a:pt x="163851" y="61778"/>
                  </a:lnTo>
                  <a:lnTo>
                    <a:pt x="163951" y="61278"/>
                  </a:lnTo>
                  <a:lnTo>
                    <a:pt x="163884" y="60711"/>
                  </a:lnTo>
                  <a:lnTo>
                    <a:pt x="164218" y="60277"/>
                  </a:lnTo>
                  <a:lnTo>
                    <a:pt x="164385" y="59843"/>
                  </a:lnTo>
                  <a:lnTo>
                    <a:pt x="164585" y="59376"/>
                  </a:lnTo>
                  <a:lnTo>
                    <a:pt x="164618" y="58843"/>
                  </a:lnTo>
                  <a:lnTo>
                    <a:pt x="164451" y="58342"/>
                  </a:lnTo>
                  <a:lnTo>
                    <a:pt x="164385" y="57775"/>
                  </a:lnTo>
                  <a:lnTo>
                    <a:pt x="164451" y="57275"/>
                  </a:lnTo>
                  <a:lnTo>
                    <a:pt x="164118" y="56875"/>
                  </a:lnTo>
                  <a:lnTo>
                    <a:pt x="164084" y="56341"/>
                  </a:lnTo>
                  <a:lnTo>
                    <a:pt x="164018" y="55740"/>
                  </a:lnTo>
                  <a:lnTo>
                    <a:pt x="163617" y="55374"/>
                  </a:lnTo>
                  <a:lnTo>
                    <a:pt x="163417" y="54840"/>
                  </a:lnTo>
                  <a:lnTo>
                    <a:pt x="163384" y="54239"/>
                  </a:lnTo>
                  <a:lnTo>
                    <a:pt x="163517" y="53672"/>
                  </a:lnTo>
                  <a:lnTo>
                    <a:pt x="163217" y="53105"/>
                  </a:lnTo>
                  <a:lnTo>
                    <a:pt x="162750" y="52838"/>
                  </a:lnTo>
                  <a:lnTo>
                    <a:pt x="162250" y="52672"/>
                  </a:lnTo>
                  <a:lnTo>
                    <a:pt x="161949" y="52104"/>
                  </a:lnTo>
                  <a:lnTo>
                    <a:pt x="161416" y="52004"/>
                  </a:lnTo>
                  <a:lnTo>
                    <a:pt x="161049" y="51604"/>
                  </a:lnTo>
                  <a:lnTo>
                    <a:pt x="160548" y="51437"/>
                  </a:lnTo>
                  <a:lnTo>
                    <a:pt x="160048" y="51404"/>
                  </a:lnTo>
                  <a:lnTo>
                    <a:pt x="159548" y="51371"/>
                  </a:lnTo>
                  <a:lnTo>
                    <a:pt x="159014" y="51170"/>
                  </a:lnTo>
                  <a:lnTo>
                    <a:pt x="158747" y="50603"/>
                  </a:lnTo>
                  <a:lnTo>
                    <a:pt x="158547" y="50070"/>
                  </a:lnTo>
                  <a:lnTo>
                    <a:pt x="158414" y="49536"/>
                  </a:lnTo>
                  <a:lnTo>
                    <a:pt x="158080" y="49169"/>
                  </a:lnTo>
                  <a:lnTo>
                    <a:pt x="157947" y="48669"/>
                  </a:lnTo>
                  <a:lnTo>
                    <a:pt x="157713" y="48235"/>
                  </a:lnTo>
                  <a:lnTo>
                    <a:pt x="157380" y="47901"/>
                  </a:lnTo>
                  <a:lnTo>
                    <a:pt x="157213" y="47401"/>
                  </a:lnTo>
                  <a:lnTo>
                    <a:pt x="157179" y="46901"/>
                  </a:lnTo>
                  <a:lnTo>
                    <a:pt x="157246" y="46400"/>
                  </a:lnTo>
                  <a:lnTo>
                    <a:pt x="157213" y="45900"/>
                  </a:lnTo>
                  <a:lnTo>
                    <a:pt x="156779" y="45600"/>
                  </a:lnTo>
                  <a:lnTo>
                    <a:pt x="156379" y="45366"/>
                  </a:lnTo>
                  <a:lnTo>
                    <a:pt x="156412" y="44833"/>
                  </a:lnTo>
                  <a:lnTo>
                    <a:pt x="156112" y="44332"/>
                  </a:lnTo>
                  <a:lnTo>
                    <a:pt x="155845" y="43899"/>
                  </a:lnTo>
                  <a:lnTo>
                    <a:pt x="155745" y="43398"/>
                  </a:lnTo>
                  <a:lnTo>
                    <a:pt x="155845" y="42898"/>
                  </a:lnTo>
                  <a:lnTo>
                    <a:pt x="155612" y="42431"/>
                  </a:lnTo>
                  <a:lnTo>
                    <a:pt x="155512" y="41830"/>
                  </a:lnTo>
                  <a:lnTo>
                    <a:pt x="155778" y="41330"/>
                  </a:lnTo>
                  <a:lnTo>
                    <a:pt x="156245" y="41097"/>
                  </a:lnTo>
                  <a:lnTo>
                    <a:pt x="156679" y="40763"/>
                  </a:lnTo>
                  <a:lnTo>
                    <a:pt x="156879" y="40329"/>
                  </a:lnTo>
                  <a:lnTo>
                    <a:pt x="157213" y="39996"/>
                  </a:lnTo>
                  <a:lnTo>
                    <a:pt x="157279" y="39429"/>
                  </a:lnTo>
                  <a:lnTo>
                    <a:pt x="157613" y="39062"/>
                  </a:lnTo>
                  <a:lnTo>
                    <a:pt x="157513" y="38495"/>
                  </a:lnTo>
                  <a:lnTo>
                    <a:pt x="157046" y="38195"/>
                  </a:lnTo>
                  <a:lnTo>
                    <a:pt x="156746" y="37728"/>
                  </a:lnTo>
                  <a:lnTo>
                    <a:pt x="156679" y="37194"/>
                  </a:lnTo>
                  <a:lnTo>
                    <a:pt x="156746" y="36593"/>
                  </a:lnTo>
                  <a:lnTo>
                    <a:pt x="156879" y="36060"/>
                  </a:lnTo>
                  <a:lnTo>
                    <a:pt x="156779" y="35426"/>
                  </a:lnTo>
                  <a:lnTo>
                    <a:pt x="156345" y="35026"/>
                  </a:lnTo>
                  <a:lnTo>
                    <a:pt x="156612" y="34392"/>
                  </a:lnTo>
                  <a:lnTo>
                    <a:pt x="156946" y="33825"/>
                  </a:lnTo>
                  <a:lnTo>
                    <a:pt x="156746" y="33091"/>
                  </a:lnTo>
                  <a:lnTo>
                    <a:pt x="156446" y="32424"/>
                  </a:lnTo>
                  <a:lnTo>
                    <a:pt x="155912" y="32057"/>
                  </a:lnTo>
                  <a:lnTo>
                    <a:pt x="155678" y="31423"/>
                  </a:lnTo>
                  <a:lnTo>
                    <a:pt x="155211" y="30989"/>
                  </a:lnTo>
                  <a:lnTo>
                    <a:pt x="155045" y="30322"/>
                  </a:lnTo>
                  <a:lnTo>
                    <a:pt x="154411" y="30222"/>
                  </a:lnTo>
                  <a:lnTo>
                    <a:pt x="154044" y="29588"/>
                  </a:lnTo>
                  <a:lnTo>
                    <a:pt x="153410" y="29688"/>
                  </a:lnTo>
                  <a:lnTo>
                    <a:pt x="152876" y="29255"/>
                  </a:lnTo>
                  <a:lnTo>
                    <a:pt x="153043" y="28554"/>
                  </a:lnTo>
                  <a:lnTo>
                    <a:pt x="152776" y="27854"/>
                  </a:lnTo>
                  <a:lnTo>
                    <a:pt x="152376" y="27253"/>
                  </a:lnTo>
                  <a:lnTo>
                    <a:pt x="151842" y="26853"/>
                  </a:lnTo>
                  <a:lnTo>
                    <a:pt x="151709" y="26153"/>
                  </a:lnTo>
                  <a:lnTo>
                    <a:pt x="151909" y="25519"/>
                  </a:lnTo>
                  <a:lnTo>
                    <a:pt x="151442" y="25018"/>
                  </a:lnTo>
                  <a:lnTo>
                    <a:pt x="151242" y="24351"/>
                  </a:lnTo>
                  <a:lnTo>
                    <a:pt x="151075" y="23718"/>
                  </a:lnTo>
                  <a:lnTo>
                    <a:pt x="151275" y="23084"/>
                  </a:lnTo>
                  <a:lnTo>
                    <a:pt x="151509" y="22517"/>
                  </a:lnTo>
                  <a:lnTo>
                    <a:pt x="151442" y="21883"/>
                  </a:lnTo>
                  <a:lnTo>
                    <a:pt x="151175" y="21316"/>
                  </a:lnTo>
                  <a:lnTo>
                    <a:pt x="150608" y="21049"/>
                  </a:lnTo>
                  <a:lnTo>
                    <a:pt x="150174" y="20649"/>
                  </a:lnTo>
                  <a:lnTo>
                    <a:pt x="150008" y="20015"/>
                  </a:lnTo>
                  <a:lnTo>
                    <a:pt x="149908" y="19314"/>
                  </a:lnTo>
                  <a:lnTo>
                    <a:pt x="149441" y="18814"/>
                  </a:lnTo>
                  <a:lnTo>
                    <a:pt x="149040" y="18214"/>
                  </a:lnTo>
                  <a:lnTo>
                    <a:pt x="148406" y="18180"/>
                  </a:lnTo>
                  <a:lnTo>
                    <a:pt x="148406" y="17546"/>
                  </a:lnTo>
                  <a:lnTo>
                    <a:pt x="148673" y="17013"/>
                  </a:lnTo>
                  <a:lnTo>
                    <a:pt x="148673" y="16346"/>
                  </a:lnTo>
                  <a:lnTo>
                    <a:pt x="148340" y="15812"/>
                  </a:lnTo>
                  <a:lnTo>
                    <a:pt x="148440" y="15078"/>
                  </a:lnTo>
                  <a:lnTo>
                    <a:pt x="149007" y="14744"/>
                  </a:lnTo>
                  <a:lnTo>
                    <a:pt x="148940" y="14077"/>
                  </a:lnTo>
                  <a:lnTo>
                    <a:pt x="148673" y="13477"/>
                  </a:lnTo>
                  <a:lnTo>
                    <a:pt x="148507" y="12843"/>
                  </a:lnTo>
                  <a:lnTo>
                    <a:pt x="148540" y="12209"/>
                  </a:lnTo>
                  <a:lnTo>
                    <a:pt x="148006" y="11876"/>
                  </a:lnTo>
                  <a:lnTo>
                    <a:pt x="147873" y="11209"/>
                  </a:lnTo>
                  <a:lnTo>
                    <a:pt x="147539" y="10675"/>
                  </a:lnTo>
                  <a:lnTo>
                    <a:pt x="147072" y="10241"/>
                  </a:lnTo>
                  <a:lnTo>
                    <a:pt x="147005" y="9641"/>
                  </a:lnTo>
                  <a:lnTo>
                    <a:pt x="147005" y="9007"/>
                  </a:lnTo>
                  <a:lnTo>
                    <a:pt x="147072" y="8306"/>
                  </a:lnTo>
                  <a:lnTo>
                    <a:pt x="147539" y="7806"/>
                  </a:lnTo>
                  <a:lnTo>
                    <a:pt x="147206" y="7172"/>
                  </a:lnTo>
                  <a:lnTo>
                    <a:pt x="147005" y="6505"/>
                  </a:lnTo>
                  <a:lnTo>
                    <a:pt x="147239" y="5971"/>
                  </a:lnTo>
                  <a:lnTo>
                    <a:pt x="147239" y="5338"/>
                  </a:lnTo>
                  <a:lnTo>
                    <a:pt x="147406" y="4737"/>
                  </a:lnTo>
                  <a:lnTo>
                    <a:pt x="147372" y="4137"/>
                  </a:lnTo>
                  <a:lnTo>
                    <a:pt x="147106" y="3470"/>
                  </a:lnTo>
                  <a:lnTo>
                    <a:pt x="147172" y="2736"/>
                  </a:lnTo>
                  <a:lnTo>
                    <a:pt x="146772" y="2169"/>
                  </a:lnTo>
                  <a:lnTo>
                    <a:pt x="146739" y="1468"/>
                  </a:lnTo>
                  <a:lnTo>
                    <a:pt x="146205" y="1035"/>
                  </a:lnTo>
                  <a:lnTo>
                    <a:pt x="145838" y="401"/>
                  </a:lnTo>
                  <a:lnTo>
                    <a:pt x="145204" y="334"/>
                  </a:lnTo>
                  <a:lnTo>
                    <a:pt x="144604" y="1"/>
                  </a:lnTo>
                  <a:lnTo>
                    <a:pt x="144170" y="334"/>
                  </a:lnTo>
                  <a:lnTo>
                    <a:pt x="143603" y="134"/>
                  </a:lnTo>
                  <a:lnTo>
                    <a:pt x="143036" y="1"/>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213875" y="4242599"/>
              <a:ext cx="9693369" cy="1751017"/>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1620600" y="-146253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5457914" y="-1743865"/>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275"/>
        <p:cNvGrpSpPr/>
        <p:nvPr/>
      </p:nvGrpSpPr>
      <p:grpSpPr>
        <a:xfrm>
          <a:off x="0" y="0"/>
          <a:ext cx="0" cy="0"/>
          <a:chOff x="0" y="0"/>
          <a:chExt cx="0" cy="0"/>
        </a:xfrm>
      </p:grpSpPr>
      <p:grpSp>
        <p:nvGrpSpPr>
          <p:cNvPr id="276" name="Google Shape;276;p15"/>
          <p:cNvGrpSpPr/>
          <p:nvPr/>
        </p:nvGrpSpPr>
        <p:grpSpPr>
          <a:xfrm>
            <a:off x="-2501338" y="-1300383"/>
            <a:ext cx="13949654" cy="7294050"/>
            <a:chOff x="-2501338" y="-1300383"/>
            <a:chExt cx="13949654" cy="7294050"/>
          </a:xfrm>
        </p:grpSpPr>
        <p:sp>
          <p:nvSpPr>
            <p:cNvPr id="277" name="Google Shape;277;p15"/>
            <p:cNvSpPr/>
            <p:nvPr/>
          </p:nvSpPr>
          <p:spPr>
            <a:xfrm flipH="1">
              <a:off x="6885692" y="13280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a:off x="4720132" y="35192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a:off x="-213875" y="3893475"/>
              <a:ext cx="9693369" cy="2100192"/>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a:off x="8798861" y="2832398"/>
              <a:ext cx="803949" cy="2343040"/>
            </a:xfrm>
            <a:custGeom>
              <a:avLst/>
              <a:gdLst/>
              <a:ahLst/>
              <a:cxnLst/>
              <a:rect l="l" t="t" r="r" b="b"/>
              <a:pathLst>
                <a:path w="29155" h="84962" extrusionOk="0">
                  <a:moveTo>
                    <a:pt x="13944" y="1"/>
                  </a:moveTo>
                  <a:cubicBezTo>
                    <a:pt x="13510" y="5271"/>
                    <a:pt x="10008" y="12576"/>
                    <a:pt x="8273" y="14711"/>
                  </a:cubicBezTo>
                  <a:cubicBezTo>
                    <a:pt x="8640" y="15111"/>
                    <a:pt x="9007" y="15512"/>
                    <a:pt x="9307" y="15912"/>
                  </a:cubicBezTo>
                  <a:cubicBezTo>
                    <a:pt x="9560" y="16241"/>
                    <a:pt x="10564" y="18052"/>
                    <a:pt x="10915" y="18583"/>
                  </a:cubicBezTo>
                  <a:lnTo>
                    <a:pt x="10915" y="18583"/>
                  </a:lnTo>
                  <a:cubicBezTo>
                    <a:pt x="10115" y="18303"/>
                    <a:pt x="8190" y="17372"/>
                    <a:pt x="6972" y="17180"/>
                  </a:cubicBezTo>
                  <a:cubicBezTo>
                    <a:pt x="5104" y="20682"/>
                    <a:pt x="3470" y="24318"/>
                    <a:pt x="2769" y="27887"/>
                  </a:cubicBezTo>
                  <a:cubicBezTo>
                    <a:pt x="2436" y="29555"/>
                    <a:pt x="2102" y="31490"/>
                    <a:pt x="1768" y="33591"/>
                  </a:cubicBezTo>
                  <a:cubicBezTo>
                    <a:pt x="3436" y="34559"/>
                    <a:pt x="5504" y="36093"/>
                    <a:pt x="8173" y="38762"/>
                  </a:cubicBezTo>
                  <a:cubicBezTo>
                    <a:pt x="8697" y="39304"/>
                    <a:pt x="7616" y="39417"/>
                    <a:pt x="5866" y="39417"/>
                  </a:cubicBezTo>
                  <a:cubicBezTo>
                    <a:pt x="4626" y="39417"/>
                    <a:pt x="3050" y="39360"/>
                    <a:pt x="1470" y="39360"/>
                  </a:cubicBezTo>
                  <a:cubicBezTo>
                    <a:pt x="1303" y="39360"/>
                    <a:pt x="1135" y="39361"/>
                    <a:pt x="968" y="39362"/>
                  </a:cubicBezTo>
                  <a:cubicBezTo>
                    <a:pt x="501" y="43232"/>
                    <a:pt x="167" y="47435"/>
                    <a:pt x="67" y="51738"/>
                  </a:cubicBezTo>
                  <a:cubicBezTo>
                    <a:pt x="4771" y="54006"/>
                    <a:pt x="8974" y="52271"/>
                    <a:pt x="0" y="56007"/>
                  </a:cubicBezTo>
                  <a:cubicBezTo>
                    <a:pt x="134" y="68450"/>
                    <a:pt x="2469" y="80558"/>
                    <a:pt x="9807" y="84961"/>
                  </a:cubicBezTo>
                  <a:cubicBezTo>
                    <a:pt x="16646" y="78190"/>
                    <a:pt x="21449" y="71452"/>
                    <a:pt x="24485" y="64580"/>
                  </a:cubicBezTo>
                  <a:cubicBezTo>
                    <a:pt x="23684" y="64213"/>
                    <a:pt x="22883" y="63846"/>
                    <a:pt x="21783" y="63246"/>
                  </a:cubicBezTo>
                  <a:cubicBezTo>
                    <a:pt x="20849" y="62779"/>
                    <a:pt x="17980" y="61912"/>
                    <a:pt x="17980" y="60544"/>
                  </a:cubicBezTo>
                  <a:cubicBezTo>
                    <a:pt x="17980" y="58409"/>
                    <a:pt x="22216" y="58109"/>
                    <a:pt x="26953" y="57909"/>
                  </a:cubicBezTo>
                  <a:cubicBezTo>
                    <a:pt x="28654" y="51938"/>
                    <a:pt x="29155" y="45767"/>
                    <a:pt x="28754" y="39362"/>
                  </a:cubicBezTo>
                  <a:lnTo>
                    <a:pt x="28754" y="39362"/>
                  </a:lnTo>
                  <a:cubicBezTo>
                    <a:pt x="27741" y="39404"/>
                    <a:pt x="26783" y="39482"/>
                    <a:pt x="25945" y="39482"/>
                  </a:cubicBezTo>
                  <a:cubicBezTo>
                    <a:pt x="24109" y="39482"/>
                    <a:pt x="22850" y="39108"/>
                    <a:pt x="22850" y="37161"/>
                  </a:cubicBezTo>
                  <a:cubicBezTo>
                    <a:pt x="22850" y="36493"/>
                    <a:pt x="25852" y="35693"/>
                    <a:pt x="28287" y="35092"/>
                  </a:cubicBezTo>
                  <a:cubicBezTo>
                    <a:pt x="27654" y="30322"/>
                    <a:pt x="26586" y="25319"/>
                    <a:pt x="25018" y="20082"/>
                  </a:cubicBezTo>
                  <a:cubicBezTo>
                    <a:pt x="23884" y="19915"/>
                    <a:pt x="22817" y="19748"/>
                    <a:pt x="21749" y="19748"/>
                  </a:cubicBezTo>
                  <a:cubicBezTo>
                    <a:pt x="20915" y="19748"/>
                    <a:pt x="22250" y="18814"/>
                    <a:pt x="24184" y="17480"/>
                  </a:cubicBezTo>
                  <a:cubicBezTo>
                    <a:pt x="22850" y="10808"/>
                    <a:pt x="18414" y="3737"/>
                    <a:pt x="1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a:off x="5767363" y="3960801"/>
              <a:ext cx="4050392" cy="1751061"/>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a:off x="-634400" y="3833909"/>
              <a:ext cx="3759174" cy="1814548"/>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flipH="1">
              <a:off x="-2501338" y="2205836"/>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1495772" y="-858651"/>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a:off x="-517278" y="-97488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a:off x="-2193350" y="-130038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a:off x="6384664" y="-1300365"/>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5"/>
          <p:cNvSpPr txBox="1">
            <a:spLocks noGrp="1"/>
          </p:cNvSpPr>
          <p:nvPr>
            <p:ph type="subTitle" idx="1"/>
          </p:nvPr>
        </p:nvSpPr>
        <p:spPr>
          <a:xfrm>
            <a:off x="5220900" y="2492938"/>
            <a:ext cx="3063300" cy="99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91" name="Google Shape;291;p15"/>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292"/>
        <p:cNvGrpSpPr/>
        <p:nvPr/>
      </p:nvGrpSpPr>
      <p:grpSpPr>
        <a:xfrm>
          <a:off x="0" y="0"/>
          <a:ext cx="0" cy="0"/>
          <a:chOff x="0" y="0"/>
          <a:chExt cx="0" cy="0"/>
        </a:xfrm>
      </p:grpSpPr>
      <p:grpSp>
        <p:nvGrpSpPr>
          <p:cNvPr id="293" name="Google Shape;293;p16"/>
          <p:cNvGrpSpPr/>
          <p:nvPr/>
        </p:nvGrpSpPr>
        <p:grpSpPr>
          <a:xfrm>
            <a:off x="-2768411" y="-1115100"/>
            <a:ext cx="13735095" cy="7433871"/>
            <a:chOff x="-2768411" y="-1115100"/>
            <a:chExt cx="13735095" cy="7433871"/>
          </a:xfrm>
        </p:grpSpPr>
        <p:sp>
          <p:nvSpPr>
            <p:cNvPr id="294" name="Google Shape;294;p16"/>
            <p:cNvSpPr/>
            <p:nvPr/>
          </p:nvSpPr>
          <p:spPr>
            <a:xfrm flipH="1">
              <a:off x="4132739" y="5032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flipH="1">
              <a:off x="-2768411" y="3602071"/>
              <a:ext cx="4248064" cy="439641"/>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flipH="1">
              <a:off x="6716832" y="284741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flipH="1">
              <a:off x="-556269" y="-925915"/>
              <a:ext cx="3994150" cy="1559551"/>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flipH="1">
              <a:off x="3609984" y="-987202"/>
              <a:ext cx="5758461" cy="1745660"/>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flipH="1">
              <a:off x="-521003" y="-1115100"/>
              <a:ext cx="9872602" cy="1558380"/>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flipH="1">
              <a:off x="6382022" y="-417150"/>
              <a:ext cx="958688" cy="1302430"/>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flipH="1">
              <a:off x="6433439" y="-800057"/>
              <a:ext cx="965108" cy="872715"/>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flipH="1">
              <a:off x="2079886" y="-825688"/>
              <a:ext cx="587853" cy="742271"/>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flipH="1">
              <a:off x="1199759" y="-789367"/>
              <a:ext cx="586796" cy="741660"/>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flipH="1">
              <a:off x="-567105" y="-941701"/>
              <a:ext cx="1510024" cy="1169339"/>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flipH="1">
              <a:off x="234434" y="-974458"/>
              <a:ext cx="1440429" cy="1307877"/>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flipH="1">
              <a:off x="8597663" y="-145529"/>
              <a:ext cx="779867" cy="1039226"/>
            </a:xfrm>
            <a:custGeom>
              <a:avLst/>
              <a:gdLst/>
              <a:ahLst/>
              <a:cxnLst/>
              <a:rect l="l" t="t" r="r" b="b"/>
              <a:pathLst>
                <a:path w="28788" h="40830" extrusionOk="0">
                  <a:moveTo>
                    <a:pt x="27520" y="19581"/>
                  </a:moveTo>
                  <a:cubicBezTo>
                    <a:pt x="27716" y="19712"/>
                    <a:pt x="27898" y="19829"/>
                    <a:pt x="28001" y="19829"/>
                  </a:cubicBezTo>
                  <a:cubicBezTo>
                    <a:pt x="28055" y="19829"/>
                    <a:pt x="28087" y="19796"/>
                    <a:pt x="28087" y="19715"/>
                  </a:cubicBezTo>
                  <a:cubicBezTo>
                    <a:pt x="28087" y="19615"/>
                    <a:pt x="27854" y="19615"/>
                    <a:pt x="27520" y="19581"/>
                  </a:cubicBezTo>
                  <a:close/>
                  <a:moveTo>
                    <a:pt x="9474" y="1"/>
                  </a:moveTo>
                  <a:cubicBezTo>
                    <a:pt x="8774" y="1"/>
                    <a:pt x="10408" y="3270"/>
                    <a:pt x="10141" y="4304"/>
                  </a:cubicBezTo>
                  <a:cubicBezTo>
                    <a:pt x="10408" y="4904"/>
                    <a:pt x="10742" y="5438"/>
                    <a:pt x="10908" y="6072"/>
                  </a:cubicBezTo>
                  <a:cubicBezTo>
                    <a:pt x="10942" y="6305"/>
                    <a:pt x="11009" y="6505"/>
                    <a:pt x="11075" y="6739"/>
                  </a:cubicBezTo>
                  <a:cubicBezTo>
                    <a:pt x="10408" y="7072"/>
                    <a:pt x="8640" y="8073"/>
                    <a:pt x="8073" y="8073"/>
                  </a:cubicBezTo>
                  <a:cubicBezTo>
                    <a:pt x="7473" y="8073"/>
                    <a:pt x="6806" y="7406"/>
                    <a:pt x="6172" y="7172"/>
                  </a:cubicBezTo>
                  <a:cubicBezTo>
                    <a:pt x="5776" y="7037"/>
                    <a:pt x="5396" y="6974"/>
                    <a:pt x="5034" y="6974"/>
                  </a:cubicBezTo>
                  <a:cubicBezTo>
                    <a:pt x="2186" y="6974"/>
                    <a:pt x="401" y="10825"/>
                    <a:pt x="401" y="13310"/>
                  </a:cubicBezTo>
                  <a:cubicBezTo>
                    <a:pt x="401" y="13911"/>
                    <a:pt x="1" y="16246"/>
                    <a:pt x="401" y="16612"/>
                  </a:cubicBezTo>
                  <a:cubicBezTo>
                    <a:pt x="434" y="16612"/>
                    <a:pt x="801" y="16079"/>
                    <a:pt x="835" y="15945"/>
                  </a:cubicBezTo>
                  <a:cubicBezTo>
                    <a:pt x="1101" y="15145"/>
                    <a:pt x="2102" y="14511"/>
                    <a:pt x="2803" y="14211"/>
                  </a:cubicBezTo>
                  <a:cubicBezTo>
                    <a:pt x="3903" y="13644"/>
                    <a:pt x="6105" y="14211"/>
                    <a:pt x="7306" y="12977"/>
                  </a:cubicBezTo>
                  <a:cubicBezTo>
                    <a:pt x="8006" y="12243"/>
                    <a:pt x="7740" y="11309"/>
                    <a:pt x="7840" y="10441"/>
                  </a:cubicBezTo>
                  <a:cubicBezTo>
                    <a:pt x="8106" y="8507"/>
                    <a:pt x="9674" y="8240"/>
                    <a:pt x="11242" y="7339"/>
                  </a:cubicBezTo>
                  <a:cubicBezTo>
                    <a:pt x="11642" y="9174"/>
                    <a:pt x="11876" y="11008"/>
                    <a:pt x="12376" y="12810"/>
                  </a:cubicBezTo>
                  <a:cubicBezTo>
                    <a:pt x="12176" y="13010"/>
                    <a:pt x="12009" y="13310"/>
                    <a:pt x="11943" y="13343"/>
                  </a:cubicBezTo>
                  <a:cubicBezTo>
                    <a:pt x="11142" y="13744"/>
                    <a:pt x="10708" y="14511"/>
                    <a:pt x="9841" y="14978"/>
                  </a:cubicBezTo>
                  <a:cubicBezTo>
                    <a:pt x="9637" y="15077"/>
                    <a:pt x="9427" y="15112"/>
                    <a:pt x="9207" y="15112"/>
                  </a:cubicBezTo>
                  <a:cubicBezTo>
                    <a:pt x="8673" y="15112"/>
                    <a:pt x="8078" y="14906"/>
                    <a:pt x="7349" y="14906"/>
                  </a:cubicBezTo>
                  <a:cubicBezTo>
                    <a:pt x="6858" y="14906"/>
                    <a:pt x="6307" y="14999"/>
                    <a:pt x="5671" y="15312"/>
                  </a:cubicBezTo>
                  <a:cubicBezTo>
                    <a:pt x="4971" y="15645"/>
                    <a:pt x="4304" y="16112"/>
                    <a:pt x="3937" y="16846"/>
                  </a:cubicBezTo>
                  <a:cubicBezTo>
                    <a:pt x="3203" y="18180"/>
                    <a:pt x="3703" y="22150"/>
                    <a:pt x="3803" y="23651"/>
                  </a:cubicBezTo>
                  <a:cubicBezTo>
                    <a:pt x="3836" y="23947"/>
                    <a:pt x="4193" y="26187"/>
                    <a:pt x="4267" y="26187"/>
                  </a:cubicBezTo>
                  <a:cubicBezTo>
                    <a:pt x="4268" y="26187"/>
                    <a:pt x="4269" y="26187"/>
                    <a:pt x="4270" y="26186"/>
                  </a:cubicBezTo>
                  <a:cubicBezTo>
                    <a:pt x="4637" y="25819"/>
                    <a:pt x="4804" y="24118"/>
                    <a:pt x="5471" y="23451"/>
                  </a:cubicBezTo>
                  <a:cubicBezTo>
                    <a:pt x="6939" y="21983"/>
                    <a:pt x="9040" y="21082"/>
                    <a:pt x="10708" y="19414"/>
                  </a:cubicBezTo>
                  <a:cubicBezTo>
                    <a:pt x="11442" y="18681"/>
                    <a:pt x="9974" y="16913"/>
                    <a:pt x="10175" y="16246"/>
                  </a:cubicBezTo>
                  <a:cubicBezTo>
                    <a:pt x="10408" y="15678"/>
                    <a:pt x="11309" y="14945"/>
                    <a:pt x="11742" y="14478"/>
                  </a:cubicBezTo>
                  <a:cubicBezTo>
                    <a:pt x="12009" y="14177"/>
                    <a:pt x="12309" y="13844"/>
                    <a:pt x="12610" y="13577"/>
                  </a:cubicBezTo>
                  <a:cubicBezTo>
                    <a:pt x="12610" y="13644"/>
                    <a:pt x="12643" y="13677"/>
                    <a:pt x="12643" y="13744"/>
                  </a:cubicBezTo>
                  <a:cubicBezTo>
                    <a:pt x="13277" y="15612"/>
                    <a:pt x="13911" y="17446"/>
                    <a:pt x="14478" y="19281"/>
                  </a:cubicBezTo>
                  <a:cubicBezTo>
                    <a:pt x="13944" y="20315"/>
                    <a:pt x="13344" y="21649"/>
                    <a:pt x="12576" y="22083"/>
                  </a:cubicBezTo>
                  <a:cubicBezTo>
                    <a:pt x="12428" y="22149"/>
                    <a:pt x="12255" y="22172"/>
                    <a:pt x="12069" y="22172"/>
                  </a:cubicBezTo>
                  <a:cubicBezTo>
                    <a:pt x="11631" y="22172"/>
                    <a:pt x="11122" y="22044"/>
                    <a:pt x="10693" y="22044"/>
                  </a:cubicBezTo>
                  <a:cubicBezTo>
                    <a:pt x="10568" y="22044"/>
                    <a:pt x="10449" y="22055"/>
                    <a:pt x="10341" y="22083"/>
                  </a:cubicBezTo>
                  <a:cubicBezTo>
                    <a:pt x="7740" y="22683"/>
                    <a:pt x="7606" y="25486"/>
                    <a:pt x="7606" y="27654"/>
                  </a:cubicBezTo>
                  <a:cubicBezTo>
                    <a:pt x="7606" y="28654"/>
                    <a:pt x="7606" y="29622"/>
                    <a:pt x="7406" y="30489"/>
                  </a:cubicBezTo>
                  <a:cubicBezTo>
                    <a:pt x="7291" y="30891"/>
                    <a:pt x="6880" y="31911"/>
                    <a:pt x="6895" y="31911"/>
                  </a:cubicBezTo>
                  <a:cubicBezTo>
                    <a:pt x="6897" y="31911"/>
                    <a:pt x="6911" y="31884"/>
                    <a:pt x="6939" y="31823"/>
                  </a:cubicBezTo>
                  <a:cubicBezTo>
                    <a:pt x="8140" y="29455"/>
                    <a:pt x="10975" y="28988"/>
                    <a:pt x="12510" y="26920"/>
                  </a:cubicBezTo>
                  <a:cubicBezTo>
                    <a:pt x="13477" y="25619"/>
                    <a:pt x="12610" y="24418"/>
                    <a:pt x="13077" y="23084"/>
                  </a:cubicBezTo>
                  <a:cubicBezTo>
                    <a:pt x="13477" y="21850"/>
                    <a:pt x="14678" y="20982"/>
                    <a:pt x="14611" y="19748"/>
                  </a:cubicBezTo>
                  <a:lnTo>
                    <a:pt x="14611" y="19748"/>
                  </a:lnTo>
                  <a:lnTo>
                    <a:pt x="16246" y="24618"/>
                  </a:lnTo>
                  <a:cubicBezTo>
                    <a:pt x="15945" y="25152"/>
                    <a:pt x="15979" y="25619"/>
                    <a:pt x="15578" y="26153"/>
                  </a:cubicBezTo>
                  <a:cubicBezTo>
                    <a:pt x="15045" y="27654"/>
                    <a:pt x="13177" y="28254"/>
                    <a:pt x="12610" y="29655"/>
                  </a:cubicBezTo>
                  <a:cubicBezTo>
                    <a:pt x="11943" y="31256"/>
                    <a:pt x="12476" y="32958"/>
                    <a:pt x="12476" y="34592"/>
                  </a:cubicBezTo>
                  <a:cubicBezTo>
                    <a:pt x="12476" y="34792"/>
                    <a:pt x="12643" y="36927"/>
                    <a:pt x="12610" y="37327"/>
                  </a:cubicBezTo>
                  <a:cubicBezTo>
                    <a:pt x="12676" y="37227"/>
                    <a:pt x="12910" y="36894"/>
                    <a:pt x="12910" y="36894"/>
                  </a:cubicBezTo>
                  <a:cubicBezTo>
                    <a:pt x="12977" y="36627"/>
                    <a:pt x="13077" y="36393"/>
                    <a:pt x="13210" y="36126"/>
                  </a:cubicBezTo>
                  <a:cubicBezTo>
                    <a:pt x="13977" y="35092"/>
                    <a:pt x="14778" y="33825"/>
                    <a:pt x="15178" y="32624"/>
                  </a:cubicBezTo>
                  <a:cubicBezTo>
                    <a:pt x="15645" y="31223"/>
                    <a:pt x="16979" y="30055"/>
                    <a:pt x="16412" y="28321"/>
                  </a:cubicBezTo>
                  <a:cubicBezTo>
                    <a:pt x="16179" y="27787"/>
                    <a:pt x="15945" y="27454"/>
                    <a:pt x="15945" y="26786"/>
                  </a:cubicBezTo>
                  <a:cubicBezTo>
                    <a:pt x="15945" y="26086"/>
                    <a:pt x="16246" y="25719"/>
                    <a:pt x="16346" y="25219"/>
                  </a:cubicBezTo>
                  <a:cubicBezTo>
                    <a:pt x="16779" y="26553"/>
                    <a:pt x="17246" y="27821"/>
                    <a:pt x="17647" y="29121"/>
                  </a:cubicBezTo>
                  <a:cubicBezTo>
                    <a:pt x="17713" y="29288"/>
                    <a:pt x="18080" y="30489"/>
                    <a:pt x="18380" y="31590"/>
                  </a:cubicBezTo>
                  <a:cubicBezTo>
                    <a:pt x="18180" y="32557"/>
                    <a:pt x="17647" y="33425"/>
                    <a:pt x="17647" y="34592"/>
                  </a:cubicBezTo>
                  <a:cubicBezTo>
                    <a:pt x="17647" y="34892"/>
                    <a:pt x="17547" y="35393"/>
                    <a:pt x="17647" y="35659"/>
                  </a:cubicBezTo>
                  <a:cubicBezTo>
                    <a:pt x="17980" y="36593"/>
                    <a:pt x="20349" y="39262"/>
                    <a:pt x="21082" y="39963"/>
                  </a:cubicBezTo>
                  <a:cubicBezTo>
                    <a:pt x="21182" y="40096"/>
                    <a:pt x="21516" y="40830"/>
                    <a:pt x="21750" y="40830"/>
                  </a:cubicBezTo>
                  <a:cubicBezTo>
                    <a:pt x="21850" y="40830"/>
                    <a:pt x="21316" y="37828"/>
                    <a:pt x="21349" y="37361"/>
                  </a:cubicBezTo>
                  <a:cubicBezTo>
                    <a:pt x="22016" y="34759"/>
                    <a:pt x="21783" y="33291"/>
                    <a:pt x="19948" y="31456"/>
                  </a:cubicBezTo>
                  <a:cubicBezTo>
                    <a:pt x="19515" y="31023"/>
                    <a:pt x="19314" y="30623"/>
                    <a:pt x="18747" y="30489"/>
                  </a:cubicBezTo>
                  <a:cubicBezTo>
                    <a:pt x="18014" y="28654"/>
                    <a:pt x="17113" y="26620"/>
                    <a:pt x="16979" y="25319"/>
                  </a:cubicBezTo>
                  <a:lnTo>
                    <a:pt x="16979" y="25319"/>
                  </a:lnTo>
                  <a:cubicBezTo>
                    <a:pt x="17346" y="25852"/>
                    <a:pt x="17747" y="26420"/>
                    <a:pt x="18180" y="26853"/>
                  </a:cubicBezTo>
                  <a:lnTo>
                    <a:pt x="18447" y="27120"/>
                  </a:lnTo>
                  <a:cubicBezTo>
                    <a:pt x="18747" y="29455"/>
                    <a:pt x="20682" y="30756"/>
                    <a:pt x="22917" y="31123"/>
                  </a:cubicBezTo>
                  <a:cubicBezTo>
                    <a:pt x="23351" y="31190"/>
                    <a:pt x="24085" y="31356"/>
                    <a:pt x="24451" y="31590"/>
                  </a:cubicBezTo>
                  <a:lnTo>
                    <a:pt x="24785" y="31590"/>
                  </a:lnTo>
                  <a:cubicBezTo>
                    <a:pt x="24685" y="31523"/>
                    <a:pt x="24185" y="31090"/>
                    <a:pt x="24151" y="31023"/>
                  </a:cubicBezTo>
                  <a:cubicBezTo>
                    <a:pt x="23618" y="30489"/>
                    <a:pt x="23251" y="30089"/>
                    <a:pt x="22750" y="29422"/>
                  </a:cubicBezTo>
                  <a:cubicBezTo>
                    <a:pt x="21683" y="27954"/>
                    <a:pt x="20515" y="26786"/>
                    <a:pt x="18747" y="26653"/>
                  </a:cubicBezTo>
                  <a:cubicBezTo>
                    <a:pt x="18280" y="26086"/>
                    <a:pt x="17913" y="25452"/>
                    <a:pt x="17613" y="24918"/>
                  </a:cubicBezTo>
                  <a:cubicBezTo>
                    <a:pt x="17413" y="24485"/>
                    <a:pt x="17013" y="24118"/>
                    <a:pt x="16746" y="23818"/>
                  </a:cubicBezTo>
                  <a:cubicBezTo>
                    <a:pt x="16512" y="23150"/>
                    <a:pt x="16179" y="22350"/>
                    <a:pt x="15912" y="21616"/>
                  </a:cubicBezTo>
                  <a:lnTo>
                    <a:pt x="15912" y="21616"/>
                  </a:lnTo>
                  <a:cubicBezTo>
                    <a:pt x="17513" y="22016"/>
                    <a:pt x="18481" y="23517"/>
                    <a:pt x="19948" y="24285"/>
                  </a:cubicBezTo>
                  <a:cubicBezTo>
                    <a:pt x="20182" y="24451"/>
                    <a:pt x="21116" y="24485"/>
                    <a:pt x="21349" y="24752"/>
                  </a:cubicBezTo>
                  <a:cubicBezTo>
                    <a:pt x="21783" y="25152"/>
                    <a:pt x="22417" y="25986"/>
                    <a:pt x="22917" y="26486"/>
                  </a:cubicBezTo>
                  <a:cubicBezTo>
                    <a:pt x="23818" y="27454"/>
                    <a:pt x="27153" y="28688"/>
                    <a:pt x="28488" y="28688"/>
                  </a:cubicBezTo>
                  <a:cubicBezTo>
                    <a:pt x="28788" y="28688"/>
                    <a:pt x="28021" y="28354"/>
                    <a:pt x="27821" y="28154"/>
                  </a:cubicBezTo>
                  <a:cubicBezTo>
                    <a:pt x="27087" y="27420"/>
                    <a:pt x="26753" y="26086"/>
                    <a:pt x="26086" y="25185"/>
                  </a:cubicBezTo>
                  <a:cubicBezTo>
                    <a:pt x="25852" y="24918"/>
                    <a:pt x="25752" y="24485"/>
                    <a:pt x="25519" y="24185"/>
                  </a:cubicBezTo>
                  <a:cubicBezTo>
                    <a:pt x="25252" y="23818"/>
                    <a:pt x="24752" y="23617"/>
                    <a:pt x="24318" y="23451"/>
                  </a:cubicBezTo>
                  <a:cubicBezTo>
                    <a:pt x="23351" y="23084"/>
                    <a:pt x="22517" y="22617"/>
                    <a:pt x="21483" y="22350"/>
                  </a:cubicBezTo>
                  <a:cubicBezTo>
                    <a:pt x="19481" y="21850"/>
                    <a:pt x="17980" y="22617"/>
                    <a:pt x="16646" y="21282"/>
                  </a:cubicBezTo>
                  <a:cubicBezTo>
                    <a:pt x="16512" y="21116"/>
                    <a:pt x="15745" y="20515"/>
                    <a:pt x="15412" y="20415"/>
                  </a:cubicBezTo>
                  <a:cubicBezTo>
                    <a:pt x="15178" y="19982"/>
                    <a:pt x="15078" y="19581"/>
                    <a:pt x="14978" y="19348"/>
                  </a:cubicBezTo>
                  <a:cubicBezTo>
                    <a:pt x="14578" y="18114"/>
                    <a:pt x="14111" y="16846"/>
                    <a:pt x="13744" y="15578"/>
                  </a:cubicBezTo>
                  <a:lnTo>
                    <a:pt x="13744" y="15578"/>
                  </a:lnTo>
                  <a:cubicBezTo>
                    <a:pt x="16312" y="16179"/>
                    <a:pt x="16646" y="17446"/>
                    <a:pt x="18347" y="19148"/>
                  </a:cubicBezTo>
                  <a:cubicBezTo>
                    <a:pt x="19239" y="20021"/>
                    <a:pt x="20478" y="20398"/>
                    <a:pt x="21739" y="20398"/>
                  </a:cubicBezTo>
                  <a:cubicBezTo>
                    <a:pt x="22790" y="20398"/>
                    <a:pt x="23857" y="20136"/>
                    <a:pt x="24752" y="19681"/>
                  </a:cubicBezTo>
                  <a:cubicBezTo>
                    <a:pt x="24898" y="19577"/>
                    <a:pt x="25617" y="19525"/>
                    <a:pt x="26356" y="19525"/>
                  </a:cubicBezTo>
                  <a:cubicBezTo>
                    <a:pt x="26799" y="19525"/>
                    <a:pt x="27249" y="19544"/>
                    <a:pt x="27587" y="19581"/>
                  </a:cubicBezTo>
                  <a:cubicBezTo>
                    <a:pt x="27320" y="19348"/>
                    <a:pt x="27020" y="19114"/>
                    <a:pt x="26820" y="19014"/>
                  </a:cubicBezTo>
                  <a:cubicBezTo>
                    <a:pt x="25419" y="18347"/>
                    <a:pt x="24451" y="16512"/>
                    <a:pt x="23517" y="15312"/>
                  </a:cubicBezTo>
                  <a:cubicBezTo>
                    <a:pt x="22758" y="14289"/>
                    <a:pt x="21568" y="13890"/>
                    <a:pt x="20322" y="13890"/>
                  </a:cubicBezTo>
                  <a:cubicBezTo>
                    <a:pt x="18560" y="13890"/>
                    <a:pt x="16683" y="14688"/>
                    <a:pt x="15745" y="15645"/>
                  </a:cubicBezTo>
                  <a:cubicBezTo>
                    <a:pt x="15643" y="15748"/>
                    <a:pt x="15520" y="15791"/>
                    <a:pt x="15384" y="15791"/>
                  </a:cubicBezTo>
                  <a:cubicBezTo>
                    <a:pt x="14727" y="15791"/>
                    <a:pt x="13776" y="14771"/>
                    <a:pt x="13444" y="14578"/>
                  </a:cubicBezTo>
                  <a:cubicBezTo>
                    <a:pt x="13310" y="14144"/>
                    <a:pt x="13177" y="13677"/>
                    <a:pt x="13077" y="13243"/>
                  </a:cubicBezTo>
                  <a:lnTo>
                    <a:pt x="13177" y="13110"/>
                  </a:lnTo>
                  <a:cubicBezTo>
                    <a:pt x="13077" y="12943"/>
                    <a:pt x="13010" y="12776"/>
                    <a:pt x="12910" y="12610"/>
                  </a:cubicBezTo>
                  <a:cubicBezTo>
                    <a:pt x="12843" y="12309"/>
                    <a:pt x="12776" y="12076"/>
                    <a:pt x="12676" y="11776"/>
                  </a:cubicBezTo>
                  <a:cubicBezTo>
                    <a:pt x="12476" y="10842"/>
                    <a:pt x="12610" y="9674"/>
                    <a:pt x="12510" y="8740"/>
                  </a:cubicBezTo>
                  <a:lnTo>
                    <a:pt x="12510" y="8740"/>
                  </a:lnTo>
                  <a:cubicBezTo>
                    <a:pt x="12676" y="8807"/>
                    <a:pt x="12810" y="8907"/>
                    <a:pt x="12977" y="8940"/>
                  </a:cubicBezTo>
                  <a:cubicBezTo>
                    <a:pt x="16079" y="9674"/>
                    <a:pt x="14444" y="10775"/>
                    <a:pt x="16479" y="12109"/>
                  </a:cubicBezTo>
                  <a:cubicBezTo>
                    <a:pt x="17357" y="12680"/>
                    <a:pt x="17932" y="12868"/>
                    <a:pt x="18452" y="12868"/>
                  </a:cubicBezTo>
                  <a:cubicBezTo>
                    <a:pt x="19178" y="12868"/>
                    <a:pt x="19797" y="12504"/>
                    <a:pt x="20982" y="12309"/>
                  </a:cubicBezTo>
                  <a:cubicBezTo>
                    <a:pt x="21649" y="12176"/>
                    <a:pt x="22283" y="12176"/>
                    <a:pt x="22850" y="11976"/>
                  </a:cubicBezTo>
                  <a:cubicBezTo>
                    <a:pt x="23078" y="11896"/>
                    <a:pt x="23320" y="11863"/>
                    <a:pt x="23570" y="11863"/>
                  </a:cubicBezTo>
                  <a:cubicBezTo>
                    <a:pt x="24787" y="11863"/>
                    <a:pt x="26219" y="12643"/>
                    <a:pt x="27354" y="12643"/>
                  </a:cubicBezTo>
                  <a:cubicBezTo>
                    <a:pt x="27454" y="12643"/>
                    <a:pt x="26586" y="12143"/>
                    <a:pt x="25819" y="11776"/>
                  </a:cubicBezTo>
                  <a:cubicBezTo>
                    <a:pt x="24518" y="11142"/>
                    <a:pt x="23284" y="10008"/>
                    <a:pt x="22417" y="8940"/>
                  </a:cubicBezTo>
                  <a:cubicBezTo>
                    <a:pt x="21229" y="7443"/>
                    <a:pt x="19533" y="6725"/>
                    <a:pt x="17787" y="6725"/>
                  </a:cubicBezTo>
                  <a:cubicBezTo>
                    <a:pt x="17082" y="6725"/>
                    <a:pt x="16369" y="6842"/>
                    <a:pt x="15679" y="7072"/>
                  </a:cubicBezTo>
                  <a:cubicBezTo>
                    <a:pt x="15111" y="7272"/>
                    <a:pt x="14444" y="8307"/>
                    <a:pt x="14144" y="8607"/>
                  </a:cubicBezTo>
                  <a:cubicBezTo>
                    <a:pt x="14007" y="8752"/>
                    <a:pt x="13859" y="8812"/>
                    <a:pt x="13705" y="8812"/>
                  </a:cubicBezTo>
                  <a:cubicBezTo>
                    <a:pt x="13259" y="8812"/>
                    <a:pt x="12764" y="8311"/>
                    <a:pt x="12343" y="7940"/>
                  </a:cubicBezTo>
                  <a:lnTo>
                    <a:pt x="12243" y="7673"/>
                  </a:lnTo>
                  <a:cubicBezTo>
                    <a:pt x="11943" y="7106"/>
                    <a:pt x="11242" y="6172"/>
                    <a:pt x="11242" y="5404"/>
                  </a:cubicBezTo>
                  <a:cubicBezTo>
                    <a:pt x="11242" y="4771"/>
                    <a:pt x="9641" y="1"/>
                    <a:pt x="9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flipH="1">
              <a:off x="5621064" y="-799447"/>
              <a:ext cx="1137699" cy="1037317"/>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flipH="1">
              <a:off x="4364224" y="-957125"/>
              <a:ext cx="957740" cy="130327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flipH="1">
              <a:off x="3264342" y="-795807"/>
              <a:ext cx="1285014" cy="1075139"/>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flipH="1">
              <a:off x="-375524" y="-185354"/>
              <a:ext cx="1285908" cy="1075037"/>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flipH="1">
              <a:off x="8331167" y="-800897"/>
              <a:ext cx="1021158" cy="1186952"/>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flipH="1">
              <a:off x="1479653" y="-871375"/>
              <a:ext cx="1188303" cy="1079135"/>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flipH="1">
              <a:off x="6947607" y="-758443"/>
              <a:ext cx="780788" cy="103668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flipH="1">
              <a:off x="2364331" y="-883364"/>
              <a:ext cx="978653" cy="80043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flipH="1">
              <a:off x="-371027" y="-856078"/>
              <a:ext cx="1738663" cy="678004"/>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flipH="1">
              <a:off x="-221220" y="4166924"/>
              <a:ext cx="9666645" cy="2151848"/>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rgbClr val="2C44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flipH="1">
              <a:off x="-792790" y="4044559"/>
              <a:ext cx="10305359" cy="1770501"/>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19" name="Google Shape;319;p16"/>
          <p:cNvSpPr txBox="1">
            <a:spLocks noGrp="1"/>
          </p:cNvSpPr>
          <p:nvPr>
            <p:ph type="body" idx="1"/>
          </p:nvPr>
        </p:nvSpPr>
        <p:spPr>
          <a:xfrm>
            <a:off x="720000" y="1381075"/>
            <a:ext cx="7704000" cy="1107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Darker Grotesque SemiBold"/>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20"/>
        <p:cNvGrpSpPr/>
        <p:nvPr/>
      </p:nvGrpSpPr>
      <p:grpSpPr>
        <a:xfrm>
          <a:off x="0" y="0"/>
          <a:ext cx="0" cy="0"/>
          <a:chOff x="0" y="0"/>
          <a:chExt cx="0" cy="0"/>
        </a:xfrm>
      </p:grpSpPr>
      <p:grpSp>
        <p:nvGrpSpPr>
          <p:cNvPr id="321" name="Google Shape;321;p17"/>
          <p:cNvGrpSpPr/>
          <p:nvPr/>
        </p:nvGrpSpPr>
        <p:grpSpPr>
          <a:xfrm flipH="1">
            <a:off x="-752624" y="-1115100"/>
            <a:ext cx="11733920" cy="6853951"/>
            <a:chOff x="-1688496" y="-1358654"/>
            <a:chExt cx="10828646" cy="6732100"/>
          </a:xfrm>
        </p:grpSpPr>
        <p:sp>
          <p:nvSpPr>
            <p:cNvPr id="322" name="Google Shape;322;p17"/>
            <p:cNvSpPr/>
            <p:nvPr/>
          </p:nvSpPr>
          <p:spPr>
            <a:xfrm>
              <a:off x="724950" y="230888"/>
              <a:ext cx="3921175" cy="431800"/>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a:off x="5219825" y="880513"/>
              <a:ext cx="3920325" cy="431825"/>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a:off x="-1688496" y="2647790"/>
              <a:ext cx="3921975" cy="432125"/>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a:off x="-378444" y="-680686"/>
              <a:ext cx="1445201" cy="4577481"/>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rgbClr val="3A5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a:off x="671575" y="138238"/>
              <a:ext cx="567100" cy="846350"/>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a:off x="7346870" y="-118058"/>
              <a:ext cx="1445225" cy="4173599"/>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7"/>
            <p:cNvSpPr/>
            <p:nvPr/>
          </p:nvSpPr>
          <p:spPr>
            <a:xfrm>
              <a:off x="6537119" y="-156062"/>
              <a:ext cx="1148325" cy="1813575"/>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5287375" y="-1097987"/>
              <a:ext cx="3686000" cy="1531825"/>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a:off x="-185645" y="-1233030"/>
              <a:ext cx="5314161" cy="1714625"/>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170098" y="-1358654"/>
              <a:ext cx="9110871" cy="1530675"/>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a:off x="1685650" y="-673112"/>
              <a:ext cx="884725" cy="1279275"/>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a:off x="1632275" y="-1049212"/>
              <a:ext cx="890650" cy="857200"/>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5998100" y="-1074387"/>
              <a:ext cx="542500" cy="729075"/>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6697550" y="-453637"/>
              <a:ext cx="895050" cy="1131775"/>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a:off x="6811300" y="-1038712"/>
              <a:ext cx="541525" cy="728475"/>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p:cNvSpPr/>
            <p:nvPr/>
          </p:nvSpPr>
          <p:spPr>
            <a:xfrm>
              <a:off x="7589850" y="-1188337"/>
              <a:ext cx="1393525" cy="1148550"/>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7"/>
            <p:cNvSpPr/>
            <p:nvPr/>
          </p:nvSpPr>
          <p:spPr>
            <a:xfrm>
              <a:off x="6914375" y="-1220512"/>
              <a:ext cx="1329300" cy="1284625"/>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a:off x="-318644" y="3634421"/>
              <a:ext cx="9110744" cy="1739025"/>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a:off x="2222700" y="-1048612"/>
              <a:ext cx="1049925" cy="1018875"/>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p:nvPr/>
          </p:nvSpPr>
          <p:spPr>
            <a:xfrm>
              <a:off x="3548650" y="-1203487"/>
              <a:ext cx="883850" cy="128010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p:cNvSpPr/>
            <p:nvPr/>
          </p:nvSpPr>
          <p:spPr>
            <a:xfrm>
              <a:off x="4261650" y="-1045037"/>
              <a:ext cx="1185875" cy="1056025"/>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a:off x="7619875" y="-445437"/>
              <a:ext cx="1186700" cy="1055925"/>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170767" y="-1050037"/>
              <a:ext cx="942375" cy="1165850"/>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257492" y="-131212"/>
              <a:ext cx="1059950" cy="1093475"/>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5997900" y="-1119262"/>
              <a:ext cx="1096625" cy="1059950"/>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1327875" y="-1008337"/>
              <a:ext cx="720550" cy="101825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5374950" y="-1131037"/>
              <a:ext cx="903150" cy="78620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7197900" y="-1104237"/>
              <a:ext cx="1604525" cy="665950"/>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17"/>
          <p:cNvSpPr txBox="1">
            <a:spLocks noGrp="1"/>
          </p:cNvSpPr>
          <p:nvPr>
            <p:ph type="subTitle" idx="1"/>
          </p:nvPr>
        </p:nvSpPr>
        <p:spPr>
          <a:xfrm flipH="1">
            <a:off x="4562575" y="3741145"/>
            <a:ext cx="3413400" cy="5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1" name="Google Shape;351;p17"/>
          <p:cNvSpPr txBox="1">
            <a:spLocks noGrp="1"/>
          </p:cNvSpPr>
          <p:nvPr>
            <p:ph type="subTitle" idx="2"/>
          </p:nvPr>
        </p:nvSpPr>
        <p:spPr>
          <a:xfrm flipH="1">
            <a:off x="4562575" y="2679671"/>
            <a:ext cx="3413400" cy="5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2" name="Google Shape;352;p17"/>
          <p:cNvSpPr txBox="1">
            <a:spLocks noGrp="1"/>
          </p:cNvSpPr>
          <p:nvPr>
            <p:ph type="subTitle" idx="3"/>
          </p:nvPr>
        </p:nvSpPr>
        <p:spPr>
          <a:xfrm flipH="1">
            <a:off x="4562575" y="1620045"/>
            <a:ext cx="3413400" cy="5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54" name="Google Shape;354;p17"/>
          <p:cNvSpPr txBox="1">
            <a:spLocks noGrp="1"/>
          </p:cNvSpPr>
          <p:nvPr>
            <p:ph type="subTitle" idx="4"/>
          </p:nvPr>
        </p:nvSpPr>
        <p:spPr>
          <a:xfrm flipH="1">
            <a:off x="4562575" y="3407825"/>
            <a:ext cx="34134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5" name="Google Shape;355;p17"/>
          <p:cNvSpPr txBox="1">
            <a:spLocks noGrp="1"/>
          </p:cNvSpPr>
          <p:nvPr>
            <p:ph type="subTitle" idx="5"/>
          </p:nvPr>
        </p:nvSpPr>
        <p:spPr>
          <a:xfrm flipH="1">
            <a:off x="4562575" y="1286725"/>
            <a:ext cx="34134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6" name="Google Shape;356;p17"/>
          <p:cNvSpPr txBox="1">
            <a:spLocks noGrp="1"/>
          </p:cNvSpPr>
          <p:nvPr>
            <p:ph type="subTitle" idx="6"/>
          </p:nvPr>
        </p:nvSpPr>
        <p:spPr>
          <a:xfrm flipH="1">
            <a:off x="4562575" y="2347275"/>
            <a:ext cx="34134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57"/>
        <p:cNvGrpSpPr/>
        <p:nvPr/>
      </p:nvGrpSpPr>
      <p:grpSpPr>
        <a:xfrm>
          <a:off x="0" y="0"/>
          <a:ext cx="0" cy="0"/>
          <a:chOff x="0" y="0"/>
          <a:chExt cx="0" cy="0"/>
        </a:xfrm>
      </p:grpSpPr>
      <p:grpSp>
        <p:nvGrpSpPr>
          <p:cNvPr id="358" name="Google Shape;358;p18"/>
          <p:cNvGrpSpPr/>
          <p:nvPr/>
        </p:nvGrpSpPr>
        <p:grpSpPr>
          <a:xfrm>
            <a:off x="-1927675" y="-2120175"/>
            <a:ext cx="12640417" cy="8113951"/>
            <a:chOff x="-1927675" y="-2120175"/>
            <a:chExt cx="12640417" cy="8113951"/>
          </a:xfrm>
        </p:grpSpPr>
        <p:sp>
          <p:nvSpPr>
            <p:cNvPr id="359" name="Google Shape;359;p18"/>
            <p:cNvSpPr/>
            <p:nvPr/>
          </p:nvSpPr>
          <p:spPr>
            <a:xfrm>
              <a:off x="2181916" y="-2120175"/>
              <a:ext cx="4539341" cy="2374312"/>
            </a:xfrm>
            <a:custGeom>
              <a:avLst/>
              <a:gdLst/>
              <a:ahLst/>
              <a:cxnLst/>
              <a:rect l="l" t="t" r="r" b="b"/>
              <a:pathLst>
                <a:path w="164618" h="86096" extrusionOk="0">
                  <a:moveTo>
                    <a:pt x="2636" y="79424"/>
                  </a:moveTo>
                  <a:lnTo>
                    <a:pt x="2413" y="79469"/>
                  </a:lnTo>
                  <a:lnTo>
                    <a:pt x="2413" y="79469"/>
                  </a:lnTo>
                  <a:lnTo>
                    <a:pt x="2687" y="79481"/>
                  </a:lnTo>
                  <a:lnTo>
                    <a:pt x="2687" y="79481"/>
                  </a:lnTo>
                  <a:lnTo>
                    <a:pt x="2636" y="79424"/>
                  </a:lnTo>
                  <a:close/>
                  <a:moveTo>
                    <a:pt x="1868" y="79444"/>
                  </a:moveTo>
                  <a:lnTo>
                    <a:pt x="1935" y="79491"/>
                  </a:lnTo>
                  <a:lnTo>
                    <a:pt x="2302" y="79491"/>
                  </a:lnTo>
                  <a:lnTo>
                    <a:pt x="2413" y="79469"/>
                  </a:lnTo>
                  <a:lnTo>
                    <a:pt x="2413" y="79469"/>
                  </a:lnTo>
                  <a:lnTo>
                    <a:pt x="1868" y="79444"/>
                  </a:lnTo>
                  <a:close/>
                  <a:moveTo>
                    <a:pt x="1268" y="79157"/>
                  </a:moveTo>
                  <a:lnTo>
                    <a:pt x="968" y="79391"/>
                  </a:lnTo>
                  <a:lnTo>
                    <a:pt x="878" y="79541"/>
                  </a:lnTo>
                  <a:lnTo>
                    <a:pt x="878" y="79541"/>
                  </a:lnTo>
                  <a:lnTo>
                    <a:pt x="1435" y="79424"/>
                  </a:lnTo>
                  <a:lnTo>
                    <a:pt x="1868" y="79444"/>
                  </a:lnTo>
                  <a:lnTo>
                    <a:pt x="1868" y="79444"/>
                  </a:lnTo>
                  <a:lnTo>
                    <a:pt x="1602" y="79257"/>
                  </a:lnTo>
                  <a:lnTo>
                    <a:pt x="1268" y="79157"/>
                  </a:lnTo>
                  <a:close/>
                  <a:moveTo>
                    <a:pt x="878" y="79541"/>
                  </a:moveTo>
                  <a:lnTo>
                    <a:pt x="0" y="79724"/>
                  </a:lnTo>
                  <a:lnTo>
                    <a:pt x="401" y="79891"/>
                  </a:lnTo>
                  <a:lnTo>
                    <a:pt x="768" y="79724"/>
                  </a:lnTo>
                  <a:lnTo>
                    <a:pt x="878" y="79541"/>
                  </a:lnTo>
                  <a:close/>
                  <a:moveTo>
                    <a:pt x="143036" y="1"/>
                  </a:moveTo>
                  <a:lnTo>
                    <a:pt x="142602" y="401"/>
                  </a:lnTo>
                  <a:lnTo>
                    <a:pt x="142069" y="501"/>
                  </a:lnTo>
                  <a:lnTo>
                    <a:pt x="141535" y="367"/>
                  </a:lnTo>
                  <a:lnTo>
                    <a:pt x="141035" y="534"/>
                  </a:lnTo>
                  <a:lnTo>
                    <a:pt x="140501" y="534"/>
                  </a:lnTo>
                  <a:lnTo>
                    <a:pt x="139834" y="468"/>
                  </a:lnTo>
                  <a:lnTo>
                    <a:pt x="139367" y="968"/>
                  </a:lnTo>
                  <a:lnTo>
                    <a:pt x="138733" y="834"/>
                  </a:lnTo>
                  <a:lnTo>
                    <a:pt x="138199" y="401"/>
                  </a:lnTo>
                  <a:lnTo>
                    <a:pt x="137732" y="734"/>
                  </a:lnTo>
                  <a:lnTo>
                    <a:pt x="137332" y="1168"/>
                  </a:lnTo>
                  <a:lnTo>
                    <a:pt x="136932" y="1635"/>
                  </a:lnTo>
                  <a:lnTo>
                    <a:pt x="136665" y="2169"/>
                  </a:lnTo>
                  <a:lnTo>
                    <a:pt x="136698" y="2869"/>
                  </a:lnTo>
                  <a:lnTo>
                    <a:pt x="136765" y="3570"/>
                  </a:lnTo>
                  <a:lnTo>
                    <a:pt x="137198" y="4204"/>
                  </a:lnTo>
                  <a:lnTo>
                    <a:pt x="137098" y="4971"/>
                  </a:lnTo>
                  <a:lnTo>
                    <a:pt x="136498" y="5204"/>
                  </a:lnTo>
                  <a:lnTo>
                    <a:pt x="135931" y="5571"/>
                  </a:lnTo>
                  <a:lnTo>
                    <a:pt x="135764" y="6305"/>
                  </a:lnTo>
                  <a:lnTo>
                    <a:pt x="135431" y="6905"/>
                  </a:lnTo>
                  <a:lnTo>
                    <a:pt x="134830" y="6972"/>
                  </a:lnTo>
                  <a:lnTo>
                    <a:pt x="134430" y="7473"/>
                  </a:lnTo>
                  <a:lnTo>
                    <a:pt x="134263" y="8140"/>
                  </a:lnTo>
                  <a:lnTo>
                    <a:pt x="133729" y="8373"/>
                  </a:lnTo>
                  <a:lnTo>
                    <a:pt x="133196" y="8540"/>
                  </a:lnTo>
                  <a:lnTo>
                    <a:pt x="132662" y="8707"/>
                  </a:lnTo>
                  <a:lnTo>
                    <a:pt x="132061" y="8740"/>
                  </a:lnTo>
                  <a:lnTo>
                    <a:pt x="131561" y="9074"/>
                  </a:lnTo>
                  <a:lnTo>
                    <a:pt x="131094" y="9407"/>
                  </a:lnTo>
                  <a:lnTo>
                    <a:pt x="130560" y="9574"/>
                  </a:lnTo>
                  <a:lnTo>
                    <a:pt x="129927" y="9574"/>
                  </a:lnTo>
                  <a:lnTo>
                    <a:pt x="129526" y="9007"/>
                  </a:lnTo>
                  <a:lnTo>
                    <a:pt x="129026" y="8740"/>
                  </a:lnTo>
                  <a:lnTo>
                    <a:pt x="128659" y="8306"/>
                  </a:lnTo>
                  <a:lnTo>
                    <a:pt x="128159" y="8140"/>
                  </a:lnTo>
                  <a:lnTo>
                    <a:pt x="127592" y="8040"/>
                  </a:lnTo>
                  <a:lnTo>
                    <a:pt x="127058" y="8206"/>
                  </a:lnTo>
                  <a:lnTo>
                    <a:pt x="126558" y="7839"/>
                  </a:lnTo>
                  <a:lnTo>
                    <a:pt x="126091" y="7539"/>
                  </a:lnTo>
                  <a:lnTo>
                    <a:pt x="125690" y="7139"/>
                  </a:lnTo>
                  <a:lnTo>
                    <a:pt x="125223" y="6639"/>
                  </a:lnTo>
                  <a:lnTo>
                    <a:pt x="124656" y="6639"/>
                  </a:lnTo>
                  <a:lnTo>
                    <a:pt x="124389" y="6038"/>
                  </a:lnTo>
                  <a:lnTo>
                    <a:pt x="124189" y="5471"/>
                  </a:lnTo>
                  <a:lnTo>
                    <a:pt x="123655" y="5204"/>
                  </a:lnTo>
                  <a:lnTo>
                    <a:pt x="123088" y="5371"/>
                  </a:lnTo>
                  <a:lnTo>
                    <a:pt x="122855" y="4737"/>
                  </a:lnTo>
                  <a:lnTo>
                    <a:pt x="122321" y="4404"/>
                  </a:lnTo>
                  <a:lnTo>
                    <a:pt x="121821" y="4370"/>
                  </a:lnTo>
                  <a:lnTo>
                    <a:pt x="121320" y="4304"/>
                  </a:lnTo>
                  <a:lnTo>
                    <a:pt x="120820" y="4304"/>
                  </a:lnTo>
                  <a:lnTo>
                    <a:pt x="120320" y="4370"/>
                  </a:lnTo>
                  <a:lnTo>
                    <a:pt x="119819" y="4170"/>
                  </a:lnTo>
                  <a:lnTo>
                    <a:pt x="119319" y="3903"/>
                  </a:lnTo>
                  <a:lnTo>
                    <a:pt x="118919" y="4404"/>
                  </a:lnTo>
                  <a:lnTo>
                    <a:pt x="118318" y="4337"/>
                  </a:lnTo>
                  <a:lnTo>
                    <a:pt x="117751" y="4237"/>
                  </a:lnTo>
                  <a:lnTo>
                    <a:pt x="117251" y="3970"/>
                  </a:lnTo>
                  <a:lnTo>
                    <a:pt x="116884" y="3503"/>
                  </a:lnTo>
                  <a:lnTo>
                    <a:pt x="116417" y="3169"/>
                  </a:lnTo>
                  <a:lnTo>
                    <a:pt x="116017" y="4304"/>
                  </a:lnTo>
                  <a:lnTo>
                    <a:pt x="115883" y="5504"/>
                  </a:lnTo>
                  <a:lnTo>
                    <a:pt x="114883" y="6172"/>
                  </a:lnTo>
                  <a:lnTo>
                    <a:pt x="114682" y="7473"/>
                  </a:lnTo>
                  <a:lnTo>
                    <a:pt x="113482" y="7406"/>
                  </a:lnTo>
                  <a:lnTo>
                    <a:pt x="112748" y="8473"/>
                  </a:lnTo>
                  <a:lnTo>
                    <a:pt x="111847" y="9074"/>
                  </a:lnTo>
                  <a:lnTo>
                    <a:pt x="111347" y="10174"/>
                  </a:lnTo>
                  <a:lnTo>
                    <a:pt x="110513" y="10842"/>
                  </a:lnTo>
                  <a:lnTo>
                    <a:pt x="110012" y="11842"/>
                  </a:lnTo>
                  <a:lnTo>
                    <a:pt x="109679" y="12910"/>
                  </a:lnTo>
                  <a:lnTo>
                    <a:pt x="109078" y="13844"/>
                  </a:lnTo>
                  <a:lnTo>
                    <a:pt x="108244" y="14544"/>
                  </a:lnTo>
                  <a:lnTo>
                    <a:pt x="107811" y="15578"/>
                  </a:lnTo>
                  <a:lnTo>
                    <a:pt x="107377" y="16646"/>
                  </a:lnTo>
                  <a:lnTo>
                    <a:pt x="107010" y="17713"/>
                  </a:lnTo>
                  <a:lnTo>
                    <a:pt x="106310" y="18881"/>
                  </a:lnTo>
                  <a:lnTo>
                    <a:pt x="105342" y="19815"/>
                  </a:lnTo>
                  <a:lnTo>
                    <a:pt x="105809" y="21316"/>
                  </a:lnTo>
                  <a:lnTo>
                    <a:pt x="105242" y="22683"/>
                  </a:lnTo>
                  <a:lnTo>
                    <a:pt x="103975" y="21883"/>
                  </a:lnTo>
                  <a:lnTo>
                    <a:pt x="102574" y="22317"/>
                  </a:lnTo>
                  <a:lnTo>
                    <a:pt x="101406" y="23017"/>
                  </a:lnTo>
                  <a:lnTo>
                    <a:pt x="100739" y="24351"/>
                  </a:lnTo>
                  <a:lnTo>
                    <a:pt x="99572" y="23751"/>
                  </a:lnTo>
                  <a:lnTo>
                    <a:pt x="98671" y="22750"/>
                  </a:lnTo>
                  <a:lnTo>
                    <a:pt x="97470" y="22650"/>
                  </a:lnTo>
                  <a:lnTo>
                    <a:pt x="96303" y="22917"/>
                  </a:lnTo>
                  <a:lnTo>
                    <a:pt x="95202" y="23584"/>
                  </a:lnTo>
                  <a:lnTo>
                    <a:pt x="94401" y="24685"/>
                  </a:lnTo>
                  <a:lnTo>
                    <a:pt x="93200" y="24084"/>
                  </a:lnTo>
                  <a:lnTo>
                    <a:pt x="91899" y="24018"/>
                  </a:lnTo>
                  <a:lnTo>
                    <a:pt x="90832" y="24185"/>
                  </a:lnTo>
                  <a:lnTo>
                    <a:pt x="89965" y="24885"/>
                  </a:lnTo>
                  <a:lnTo>
                    <a:pt x="88864" y="24485"/>
                  </a:lnTo>
                  <a:lnTo>
                    <a:pt x="87797" y="24718"/>
                  </a:lnTo>
                  <a:lnTo>
                    <a:pt x="87296" y="25886"/>
                  </a:lnTo>
                  <a:lnTo>
                    <a:pt x="86162" y="26153"/>
                  </a:lnTo>
                  <a:lnTo>
                    <a:pt x="85528" y="27087"/>
                  </a:lnTo>
                  <a:lnTo>
                    <a:pt x="84894" y="28054"/>
                  </a:lnTo>
                  <a:lnTo>
                    <a:pt x="83894" y="28354"/>
                  </a:lnTo>
                  <a:lnTo>
                    <a:pt x="83193" y="29188"/>
                  </a:lnTo>
                  <a:lnTo>
                    <a:pt x="82893" y="30356"/>
                  </a:lnTo>
                  <a:lnTo>
                    <a:pt x="81959" y="30923"/>
                  </a:lnTo>
                  <a:lnTo>
                    <a:pt x="81025" y="31690"/>
                  </a:lnTo>
                  <a:lnTo>
                    <a:pt x="79891" y="31256"/>
                  </a:lnTo>
                  <a:lnTo>
                    <a:pt x="79357" y="32324"/>
                  </a:lnTo>
                  <a:lnTo>
                    <a:pt x="78390" y="32857"/>
                  </a:lnTo>
                  <a:lnTo>
                    <a:pt x="77523" y="31823"/>
                  </a:lnTo>
                  <a:lnTo>
                    <a:pt x="76622" y="30823"/>
                  </a:lnTo>
                  <a:lnTo>
                    <a:pt x="75388" y="30389"/>
                  </a:lnTo>
                  <a:lnTo>
                    <a:pt x="74187" y="30489"/>
                  </a:lnTo>
                  <a:lnTo>
                    <a:pt x="73053" y="30889"/>
                  </a:lnTo>
                  <a:lnTo>
                    <a:pt x="71885" y="31056"/>
                  </a:lnTo>
                  <a:lnTo>
                    <a:pt x="70851" y="30256"/>
                  </a:lnTo>
                  <a:lnTo>
                    <a:pt x="69650" y="30022"/>
                  </a:lnTo>
                  <a:lnTo>
                    <a:pt x="68716" y="30723"/>
                  </a:lnTo>
                  <a:lnTo>
                    <a:pt x="67982" y="31657"/>
                  </a:lnTo>
                  <a:lnTo>
                    <a:pt x="66948" y="32390"/>
                  </a:lnTo>
                  <a:lnTo>
                    <a:pt x="66782" y="33758"/>
                  </a:lnTo>
                  <a:lnTo>
                    <a:pt x="65547" y="34325"/>
                  </a:lnTo>
                  <a:lnTo>
                    <a:pt x="65180" y="35726"/>
                  </a:lnTo>
                  <a:lnTo>
                    <a:pt x="64046" y="36226"/>
                  </a:lnTo>
                  <a:lnTo>
                    <a:pt x="62812" y="35993"/>
                  </a:lnTo>
                  <a:lnTo>
                    <a:pt x="61678" y="37394"/>
                  </a:lnTo>
                  <a:lnTo>
                    <a:pt x="59943" y="37160"/>
                  </a:lnTo>
                  <a:lnTo>
                    <a:pt x="58376" y="37494"/>
                  </a:lnTo>
                  <a:lnTo>
                    <a:pt x="56808" y="37160"/>
                  </a:lnTo>
                  <a:lnTo>
                    <a:pt x="56107" y="38695"/>
                  </a:lnTo>
                  <a:lnTo>
                    <a:pt x="55774" y="40396"/>
                  </a:lnTo>
                  <a:lnTo>
                    <a:pt x="54273" y="41263"/>
                  </a:lnTo>
                  <a:lnTo>
                    <a:pt x="54006" y="43198"/>
                  </a:lnTo>
                  <a:lnTo>
                    <a:pt x="53539" y="44699"/>
                  </a:lnTo>
                  <a:lnTo>
                    <a:pt x="52972" y="46100"/>
                  </a:lnTo>
                  <a:lnTo>
                    <a:pt x="53038" y="47735"/>
                  </a:lnTo>
                  <a:lnTo>
                    <a:pt x="52671" y="49269"/>
                  </a:lnTo>
                  <a:lnTo>
                    <a:pt x="52371" y="50837"/>
                  </a:lnTo>
                  <a:lnTo>
                    <a:pt x="52538" y="52438"/>
                  </a:lnTo>
                  <a:lnTo>
                    <a:pt x="52204" y="54006"/>
                  </a:lnTo>
                  <a:lnTo>
                    <a:pt x="52138" y="55574"/>
                  </a:lnTo>
                  <a:lnTo>
                    <a:pt x="50703" y="56508"/>
                  </a:lnTo>
                  <a:lnTo>
                    <a:pt x="49036" y="56508"/>
                  </a:lnTo>
                  <a:lnTo>
                    <a:pt x="49102" y="58442"/>
                  </a:lnTo>
                  <a:lnTo>
                    <a:pt x="47868" y="59777"/>
                  </a:lnTo>
                  <a:lnTo>
                    <a:pt x="46167" y="59577"/>
                  </a:lnTo>
                  <a:lnTo>
                    <a:pt x="45033" y="58042"/>
                  </a:lnTo>
                  <a:lnTo>
                    <a:pt x="43632" y="58743"/>
                  </a:lnTo>
                  <a:lnTo>
                    <a:pt x="42031" y="58943"/>
                  </a:lnTo>
                  <a:lnTo>
                    <a:pt x="40663" y="58709"/>
                  </a:lnTo>
                  <a:lnTo>
                    <a:pt x="39295" y="58676"/>
                  </a:lnTo>
                  <a:lnTo>
                    <a:pt x="37961" y="58176"/>
                  </a:lnTo>
                  <a:lnTo>
                    <a:pt x="36693" y="57408"/>
                  </a:lnTo>
                  <a:lnTo>
                    <a:pt x="35292" y="57375"/>
                  </a:lnTo>
                  <a:lnTo>
                    <a:pt x="33958" y="56674"/>
                  </a:lnTo>
                  <a:lnTo>
                    <a:pt x="32624" y="57008"/>
                  </a:lnTo>
                  <a:lnTo>
                    <a:pt x="31323" y="57442"/>
                  </a:lnTo>
                  <a:lnTo>
                    <a:pt x="29922" y="57942"/>
                  </a:lnTo>
                  <a:lnTo>
                    <a:pt x="29422" y="59510"/>
                  </a:lnTo>
                  <a:lnTo>
                    <a:pt x="28454" y="60611"/>
                  </a:lnTo>
                  <a:lnTo>
                    <a:pt x="27020" y="60844"/>
                  </a:lnTo>
                  <a:lnTo>
                    <a:pt x="25852" y="61778"/>
                  </a:lnTo>
                  <a:lnTo>
                    <a:pt x="25585" y="63446"/>
                  </a:lnTo>
                  <a:lnTo>
                    <a:pt x="25118" y="65080"/>
                  </a:lnTo>
                  <a:lnTo>
                    <a:pt x="25752" y="66715"/>
                  </a:lnTo>
                  <a:lnTo>
                    <a:pt x="25352" y="68116"/>
                  </a:lnTo>
                  <a:lnTo>
                    <a:pt x="24351" y="69083"/>
                  </a:lnTo>
                  <a:lnTo>
                    <a:pt x="23184" y="69750"/>
                  </a:lnTo>
                  <a:lnTo>
                    <a:pt x="22617" y="71085"/>
                  </a:lnTo>
                  <a:lnTo>
                    <a:pt x="21683" y="72186"/>
                  </a:lnTo>
                  <a:lnTo>
                    <a:pt x="20515" y="72919"/>
                  </a:lnTo>
                  <a:lnTo>
                    <a:pt x="20749" y="74554"/>
                  </a:lnTo>
                  <a:lnTo>
                    <a:pt x="20082" y="75922"/>
                  </a:lnTo>
                  <a:lnTo>
                    <a:pt x="18947" y="77022"/>
                  </a:lnTo>
                  <a:lnTo>
                    <a:pt x="17446" y="77289"/>
                  </a:lnTo>
                  <a:lnTo>
                    <a:pt x="15945" y="77089"/>
                  </a:lnTo>
                  <a:lnTo>
                    <a:pt x="14478" y="77356"/>
                  </a:lnTo>
                  <a:lnTo>
                    <a:pt x="13010" y="76222"/>
                  </a:lnTo>
                  <a:lnTo>
                    <a:pt x="12476" y="74354"/>
                  </a:lnTo>
                  <a:lnTo>
                    <a:pt x="10842" y="74420"/>
                  </a:lnTo>
                  <a:lnTo>
                    <a:pt x="9240" y="74087"/>
                  </a:lnTo>
                  <a:lnTo>
                    <a:pt x="7906" y="74454"/>
                  </a:lnTo>
                  <a:lnTo>
                    <a:pt x="6572" y="74887"/>
                  </a:lnTo>
                  <a:lnTo>
                    <a:pt x="5338" y="75688"/>
                  </a:lnTo>
                  <a:lnTo>
                    <a:pt x="4737" y="77089"/>
                  </a:lnTo>
                  <a:lnTo>
                    <a:pt x="3837" y="78357"/>
                  </a:lnTo>
                  <a:lnTo>
                    <a:pt x="2903" y="79491"/>
                  </a:lnTo>
                  <a:lnTo>
                    <a:pt x="2687" y="79481"/>
                  </a:lnTo>
                  <a:lnTo>
                    <a:pt x="2687" y="79481"/>
                  </a:lnTo>
                  <a:lnTo>
                    <a:pt x="2936" y="79758"/>
                  </a:lnTo>
                  <a:lnTo>
                    <a:pt x="2969" y="80225"/>
                  </a:lnTo>
                  <a:lnTo>
                    <a:pt x="3403" y="80191"/>
                  </a:lnTo>
                  <a:lnTo>
                    <a:pt x="3670" y="80525"/>
                  </a:lnTo>
                  <a:lnTo>
                    <a:pt x="3903" y="80925"/>
                  </a:lnTo>
                  <a:lnTo>
                    <a:pt x="4270" y="81059"/>
                  </a:lnTo>
                  <a:lnTo>
                    <a:pt x="4637" y="81059"/>
                  </a:lnTo>
                  <a:lnTo>
                    <a:pt x="5004" y="81025"/>
                  </a:lnTo>
                  <a:lnTo>
                    <a:pt x="5271" y="80725"/>
                  </a:lnTo>
                  <a:lnTo>
                    <a:pt x="5638" y="80725"/>
                  </a:lnTo>
                  <a:lnTo>
                    <a:pt x="5971" y="80992"/>
                  </a:lnTo>
                  <a:lnTo>
                    <a:pt x="6338" y="80858"/>
                  </a:lnTo>
                  <a:lnTo>
                    <a:pt x="6572" y="80491"/>
                  </a:lnTo>
                  <a:lnTo>
                    <a:pt x="6939" y="80391"/>
                  </a:lnTo>
                  <a:lnTo>
                    <a:pt x="7306" y="80358"/>
                  </a:lnTo>
                  <a:lnTo>
                    <a:pt x="7673" y="80525"/>
                  </a:lnTo>
                  <a:lnTo>
                    <a:pt x="7940" y="80258"/>
                  </a:lnTo>
                  <a:lnTo>
                    <a:pt x="8240" y="80058"/>
                  </a:lnTo>
                  <a:lnTo>
                    <a:pt x="8407" y="79691"/>
                  </a:lnTo>
                  <a:lnTo>
                    <a:pt x="8740" y="79491"/>
                  </a:lnTo>
                  <a:lnTo>
                    <a:pt x="8907" y="79157"/>
                  </a:lnTo>
                  <a:lnTo>
                    <a:pt x="8974" y="78757"/>
                  </a:lnTo>
                  <a:lnTo>
                    <a:pt x="9107" y="78390"/>
                  </a:lnTo>
                  <a:lnTo>
                    <a:pt x="9174" y="78023"/>
                  </a:lnTo>
                  <a:lnTo>
                    <a:pt x="9507" y="78323"/>
                  </a:lnTo>
                  <a:lnTo>
                    <a:pt x="9674" y="78757"/>
                  </a:lnTo>
                  <a:lnTo>
                    <a:pt x="10108" y="78690"/>
                  </a:lnTo>
                  <a:lnTo>
                    <a:pt x="10508" y="78857"/>
                  </a:lnTo>
                  <a:lnTo>
                    <a:pt x="10441" y="79257"/>
                  </a:lnTo>
                  <a:lnTo>
                    <a:pt x="10475" y="79724"/>
                  </a:lnTo>
                  <a:lnTo>
                    <a:pt x="10608" y="80191"/>
                  </a:lnTo>
                  <a:lnTo>
                    <a:pt x="10975" y="80425"/>
                  </a:lnTo>
                  <a:lnTo>
                    <a:pt x="11242" y="80125"/>
                  </a:lnTo>
                  <a:lnTo>
                    <a:pt x="11609" y="80091"/>
                  </a:lnTo>
                  <a:lnTo>
                    <a:pt x="11976" y="80258"/>
                  </a:lnTo>
                  <a:lnTo>
                    <a:pt x="12343" y="80225"/>
                  </a:lnTo>
                  <a:lnTo>
                    <a:pt x="12610" y="80558"/>
                  </a:lnTo>
                  <a:lnTo>
                    <a:pt x="12910" y="80858"/>
                  </a:lnTo>
                  <a:lnTo>
                    <a:pt x="13277" y="80892"/>
                  </a:lnTo>
                  <a:lnTo>
                    <a:pt x="13644" y="81025"/>
                  </a:lnTo>
                  <a:lnTo>
                    <a:pt x="13977" y="80925"/>
                  </a:lnTo>
                  <a:lnTo>
                    <a:pt x="14311" y="81092"/>
                  </a:lnTo>
                  <a:lnTo>
                    <a:pt x="14611" y="81359"/>
                  </a:lnTo>
                  <a:lnTo>
                    <a:pt x="14945" y="81359"/>
                  </a:lnTo>
                  <a:lnTo>
                    <a:pt x="15311" y="81459"/>
                  </a:lnTo>
                  <a:lnTo>
                    <a:pt x="15678" y="81425"/>
                  </a:lnTo>
                  <a:lnTo>
                    <a:pt x="15979" y="81225"/>
                  </a:lnTo>
                  <a:lnTo>
                    <a:pt x="16179" y="80892"/>
                  </a:lnTo>
                  <a:lnTo>
                    <a:pt x="16446" y="80625"/>
                  </a:lnTo>
                  <a:lnTo>
                    <a:pt x="16746" y="80458"/>
                  </a:lnTo>
                  <a:lnTo>
                    <a:pt x="16846" y="80091"/>
                  </a:lnTo>
                  <a:lnTo>
                    <a:pt x="17146" y="79891"/>
                  </a:lnTo>
                  <a:lnTo>
                    <a:pt x="17480" y="79958"/>
                  </a:lnTo>
                  <a:lnTo>
                    <a:pt x="17813" y="79958"/>
                  </a:lnTo>
                  <a:lnTo>
                    <a:pt x="18147" y="79858"/>
                  </a:lnTo>
                  <a:lnTo>
                    <a:pt x="18447" y="79624"/>
                  </a:lnTo>
                  <a:lnTo>
                    <a:pt x="19148" y="79524"/>
                  </a:lnTo>
                  <a:lnTo>
                    <a:pt x="19781" y="79924"/>
                  </a:lnTo>
                  <a:lnTo>
                    <a:pt x="20248" y="80558"/>
                  </a:lnTo>
                  <a:lnTo>
                    <a:pt x="20915" y="80858"/>
                  </a:lnTo>
                  <a:lnTo>
                    <a:pt x="21583" y="80825"/>
                  </a:lnTo>
                  <a:lnTo>
                    <a:pt x="22150" y="80491"/>
                  </a:lnTo>
                  <a:lnTo>
                    <a:pt x="22850" y="80558"/>
                  </a:lnTo>
                  <a:lnTo>
                    <a:pt x="23417" y="80158"/>
                  </a:lnTo>
                  <a:lnTo>
                    <a:pt x="23651" y="80858"/>
                  </a:lnTo>
                  <a:lnTo>
                    <a:pt x="24084" y="81425"/>
                  </a:lnTo>
                  <a:lnTo>
                    <a:pt x="24651" y="81926"/>
                  </a:lnTo>
                  <a:lnTo>
                    <a:pt x="24752" y="82726"/>
                  </a:lnTo>
                  <a:lnTo>
                    <a:pt x="25152" y="83327"/>
                  </a:lnTo>
                  <a:lnTo>
                    <a:pt x="25619" y="83861"/>
                  </a:lnTo>
                  <a:lnTo>
                    <a:pt x="26186" y="84227"/>
                  </a:lnTo>
                  <a:lnTo>
                    <a:pt x="26853" y="84361"/>
                  </a:lnTo>
                  <a:lnTo>
                    <a:pt x="27520" y="84361"/>
                  </a:lnTo>
                  <a:lnTo>
                    <a:pt x="28154" y="84661"/>
                  </a:lnTo>
                  <a:lnTo>
                    <a:pt x="28854" y="84861"/>
                  </a:lnTo>
                  <a:lnTo>
                    <a:pt x="29188" y="85562"/>
                  </a:lnTo>
                  <a:lnTo>
                    <a:pt x="29822" y="85362"/>
                  </a:lnTo>
                  <a:lnTo>
                    <a:pt x="30456" y="85729"/>
                  </a:lnTo>
                  <a:lnTo>
                    <a:pt x="31089" y="86095"/>
                  </a:lnTo>
                  <a:lnTo>
                    <a:pt x="31690" y="85929"/>
                  </a:lnTo>
                  <a:lnTo>
                    <a:pt x="32123" y="85362"/>
                  </a:lnTo>
                  <a:lnTo>
                    <a:pt x="32791" y="85228"/>
                  </a:lnTo>
                  <a:lnTo>
                    <a:pt x="33424" y="85161"/>
                  </a:lnTo>
                  <a:lnTo>
                    <a:pt x="33991" y="84995"/>
                  </a:lnTo>
                  <a:lnTo>
                    <a:pt x="34625" y="84694"/>
                  </a:lnTo>
                  <a:lnTo>
                    <a:pt x="35292" y="84561"/>
                  </a:lnTo>
                  <a:lnTo>
                    <a:pt x="35759" y="83994"/>
                  </a:lnTo>
                  <a:lnTo>
                    <a:pt x="35926" y="83227"/>
                  </a:lnTo>
                  <a:lnTo>
                    <a:pt x="36326" y="82760"/>
                  </a:lnTo>
                  <a:lnTo>
                    <a:pt x="36860" y="82526"/>
                  </a:lnTo>
                  <a:lnTo>
                    <a:pt x="37461" y="82359"/>
                  </a:lnTo>
                  <a:lnTo>
                    <a:pt x="37794" y="81759"/>
                  </a:lnTo>
                  <a:lnTo>
                    <a:pt x="38361" y="81592"/>
                  </a:lnTo>
                  <a:lnTo>
                    <a:pt x="38962" y="81526"/>
                  </a:lnTo>
                  <a:lnTo>
                    <a:pt x="39595" y="81359"/>
                  </a:lnTo>
                  <a:lnTo>
                    <a:pt x="39929" y="80758"/>
                  </a:lnTo>
                  <a:lnTo>
                    <a:pt x="40329" y="81392"/>
                  </a:lnTo>
                  <a:lnTo>
                    <a:pt x="40996" y="81592"/>
                  </a:lnTo>
                  <a:lnTo>
                    <a:pt x="41630" y="81425"/>
                  </a:lnTo>
                  <a:lnTo>
                    <a:pt x="42264" y="81325"/>
                  </a:lnTo>
                  <a:lnTo>
                    <a:pt x="42864" y="81325"/>
                  </a:lnTo>
                  <a:lnTo>
                    <a:pt x="43465" y="81192"/>
                  </a:lnTo>
                  <a:lnTo>
                    <a:pt x="43932" y="81759"/>
                  </a:lnTo>
                  <a:lnTo>
                    <a:pt x="44599" y="81926"/>
                  </a:lnTo>
                  <a:lnTo>
                    <a:pt x="45133" y="81826"/>
                  </a:lnTo>
                  <a:lnTo>
                    <a:pt x="45666" y="81692"/>
                  </a:lnTo>
                  <a:lnTo>
                    <a:pt x="46267" y="81926"/>
                  </a:lnTo>
                  <a:lnTo>
                    <a:pt x="46801" y="81592"/>
                  </a:lnTo>
                  <a:lnTo>
                    <a:pt x="47268" y="81325"/>
                  </a:lnTo>
                  <a:lnTo>
                    <a:pt x="47801" y="81159"/>
                  </a:lnTo>
                  <a:lnTo>
                    <a:pt x="48268" y="80858"/>
                  </a:lnTo>
                  <a:lnTo>
                    <a:pt x="48769" y="80658"/>
                  </a:lnTo>
                  <a:lnTo>
                    <a:pt x="49369" y="80592"/>
                  </a:lnTo>
                  <a:lnTo>
                    <a:pt x="49970" y="80825"/>
                  </a:lnTo>
                  <a:lnTo>
                    <a:pt x="50270" y="80225"/>
                  </a:lnTo>
                  <a:lnTo>
                    <a:pt x="50803" y="79924"/>
                  </a:lnTo>
                  <a:lnTo>
                    <a:pt x="51371" y="79824"/>
                  </a:lnTo>
                  <a:lnTo>
                    <a:pt x="51838" y="79424"/>
                  </a:lnTo>
                  <a:lnTo>
                    <a:pt x="52438" y="79357"/>
                  </a:lnTo>
                  <a:lnTo>
                    <a:pt x="52972" y="79691"/>
                  </a:lnTo>
                  <a:lnTo>
                    <a:pt x="53372" y="79724"/>
                  </a:lnTo>
                  <a:lnTo>
                    <a:pt x="53706" y="79491"/>
                  </a:lnTo>
                  <a:lnTo>
                    <a:pt x="54173" y="79357"/>
                  </a:lnTo>
                  <a:lnTo>
                    <a:pt x="54339" y="78890"/>
                  </a:lnTo>
                  <a:lnTo>
                    <a:pt x="54773" y="78890"/>
                  </a:lnTo>
                  <a:lnTo>
                    <a:pt x="55107" y="79224"/>
                  </a:lnTo>
                  <a:lnTo>
                    <a:pt x="55440" y="79491"/>
                  </a:lnTo>
                  <a:lnTo>
                    <a:pt x="55807" y="79658"/>
                  </a:lnTo>
                  <a:lnTo>
                    <a:pt x="56141" y="79391"/>
                  </a:lnTo>
                  <a:lnTo>
                    <a:pt x="56508" y="79557"/>
                  </a:lnTo>
                  <a:lnTo>
                    <a:pt x="56874" y="79691"/>
                  </a:lnTo>
                  <a:lnTo>
                    <a:pt x="57208" y="79524"/>
                  </a:lnTo>
                  <a:lnTo>
                    <a:pt x="57608" y="79324"/>
                  </a:lnTo>
                  <a:lnTo>
                    <a:pt x="58009" y="79491"/>
                  </a:lnTo>
                  <a:lnTo>
                    <a:pt x="58376" y="79658"/>
                  </a:lnTo>
                  <a:lnTo>
                    <a:pt x="58676" y="79991"/>
                  </a:lnTo>
                  <a:lnTo>
                    <a:pt x="59143" y="80091"/>
                  </a:lnTo>
                  <a:lnTo>
                    <a:pt x="59543" y="79991"/>
                  </a:lnTo>
                  <a:lnTo>
                    <a:pt x="59843" y="79591"/>
                  </a:lnTo>
                  <a:lnTo>
                    <a:pt x="60177" y="79324"/>
                  </a:lnTo>
                  <a:lnTo>
                    <a:pt x="60610" y="79491"/>
                  </a:lnTo>
                  <a:lnTo>
                    <a:pt x="61011" y="79424"/>
                  </a:lnTo>
                  <a:lnTo>
                    <a:pt x="61311" y="79858"/>
                  </a:lnTo>
                  <a:lnTo>
                    <a:pt x="61711" y="80058"/>
                  </a:lnTo>
                  <a:lnTo>
                    <a:pt x="62112" y="79758"/>
                  </a:lnTo>
                  <a:lnTo>
                    <a:pt x="62145" y="79257"/>
                  </a:lnTo>
                  <a:lnTo>
                    <a:pt x="62312" y="78857"/>
                  </a:lnTo>
                  <a:lnTo>
                    <a:pt x="62545" y="78490"/>
                  </a:lnTo>
                  <a:lnTo>
                    <a:pt x="62945" y="78323"/>
                  </a:lnTo>
                  <a:lnTo>
                    <a:pt x="63312" y="78123"/>
                  </a:lnTo>
                  <a:lnTo>
                    <a:pt x="63713" y="78056"/>
                  </a:lnTo>
                  <a:lnTo>
                    <a:pt x="64146" y="78190"/>
                  </a:lnTo>
                  <a:lnTo>
                    <a:pt x="64447" y="78523"/>
                  </a:lnTo>
                  <a:lnTo>
                    <a:pt x="64647" y="78924"/>
                  </a:lnTo>
                  <a:lnTo>
                    <a:pt x="65014" y="79191"/>
                  </a:lnTo>
                  <a:lnTo>
                    <a:pt x="65180" y="79624"/>
                  </a:lnTo>
                  <a:lnTo>
                    <a:pt x="65514" y="79958"/>
                  </a:lnTo>
                  <a:lnTo>
                    <a:pt x="65948" y="80024"/>
                  </a:lnTo>
                  <a:lnTo>
                    <a:pt x="66315" y="80258"/>
                  </a:lnTo>
                  <a:lnTo>
                    <a:pt x="66715" y="80291"/>
                  </a:lnTo>
                  <a:lnTo>
                    <a:pt x="66948" y="80758"/>
                  </a:lnTo>
                  <a:lnTo>
                    <a:pt x="66948" y="81259"/>
                  </a:lnTo>
                  <a:lnTo>
                    <a:pt x="67315" y="81559"/>
                  </a:lnTo>
                  <a:lnTo>
                    <a:pt x="67649" y="81892"/>
                  </a:lnTo>
                  <a:lnTo>
                    <a:pt x="68049" y="81926"/>
                  </a:lnTo>
                  <a:lnTo>
                    <a:pt x="68383" y="82226"/>
                  </a:lnTo>
                  <a:lnTo>
                    <a:pt x="68816" y="82259"/>
                  </a:lnTo>
                  <a:lnTo>
                    <a:pt x="69150" y="82593"/>
                  </a:lnTo>
                  <a:lnTo>
                    <a:pt x="69550" y="82526"/>
                  </a:lnTo>
                  <a:lnTo>
                    <a:pt x="69984" y="82693"/>
                  </a:lnTo>
                  <a:lnTo>
                    <a:pt x="70351" y="82960"/>
                  </a:lnTo>
                  <a:lnTo>
                    <a:pt x="70784" y="83027"/>
                  </a:lnTo>
                  <a:lnTo>
                    <a:pt x="70985" y="82593"/>
                  </a:lnTo>
                  <a:lnTo>
                    <a:pt x="71351" y="82359"/>
                  </a:lnTo>
                  <a:lnTo>
                    <a:pt x="71818" y="82426"/>
                  </a:lnTo>
                  <a:lnTo>
                    <a:pt x="72185" y="82226"/>
                  </a:lnTo>
                  <a:lnTo>
                    <a:pt x="72552" y="82126"/>
                  </a:lnTo>
                  <a:lnTo>
                    <a:pt x="72953" y="82026"/>
                  </a:lnTo>
                  <a:lnTo>
                    <a:pt x="73320" y="82293"/>
                  </a:lnTo>
                  <a:lnTo>
                    <a:pt x="73720" y="82259"/>
                  </a:lnTo>
                  <a:lnTo>
                    <a:pt x="74120" y="82093"/>
                  </a:lnTo>
                  <a:lnTo>
                    <a:pt x="74520" y="82259"/>
                  </a:lnTo>
                  <a:lnTo>
                    <a:pt x="74854" y="82059"/>
                  </a:lnTo>
                  <a:lnTo>
                    <a:pt x="75288" y="82093"/>
                  </a:lnTo>
                  <a:lnTo>
                    <a:pt x="75388" y="82226"/>
                  </a:lnTo>
                  <a:lnTo>
                    <a:pt x="75521" y="82359"/>
                  </a:lnTo>
                  <a:lnTo>
                    <a:pt x="75655" y="82460"/>
                  </a:lnTo>
                  <a:lnTo>
                    <a:pt x="75821" y="82426"/>
                  </a:lnTo>
                  <a:lnTo>
                    <a:pt x="76021" y="82460"/>
                  </a:lnTo>
                  <a:lnTo>
                    <a:pt x="76188" y="82359"/>
                  </a:lnTo>
                  <a:lnTo>
                    <a:pt x="76322" y="82526"/>
                  </a:lnTo>
                  <a:lnTo>
                    <a:pt x="76488" y="82593"/>
                  </a:lnTo>
                  <a:lnTo>
                    <a:pt x="76655" y="82526"/>
                  </a:lnTo>
                  <a:lnTo>
                    <a:pt x="76822" y="82460"/>
                  </a:lnTo>
                  <a:lnTo>
                    <a:pt x="76955" y="82293"/>
                  </a:lnTo>
                  <a:lnTo>
                    <a:pt x="76989" y="82093"/>
                  </a:lnTo>
                  <a:lnTo>
                    <a:pt x="77156" y="82126"/>
                  </a:lnTo>
                  <a:lnTo>
                    <a:pt x="77322" y="82193"/>
                  </a:lnTo>
                  <a:lnTo>
                    <a:pt x="77489" y="82093"/>
                  </a:lnTo>
                  <a:lnTo>
                    <a:pt x="77656" y="82059"/>
                  </a:lnTo>
                  <a:lnTo>
                    <a:pt x="77823" y="82059"/>
                  </a:lnTo>
                  <a:lnTo>
                    <a:pt x="77990" y="82093"/>
                  </a:lnTo>
                  <a:lnTo>
                    <a:pt x="78156" y="82059"/>
                  </a:lnTo>
                  <a:lnTo>
                    <a:pt x="78323" y="82026"/>
                  </a:lnTo>
                  <a:lnTo>
                    <a:pt x="78490" y="82059"/>
                  </a:lnTo>
                  <a:lnTo>
                    <a:pt x="78657" y="82093"/>
                  </a:lnTo>
                  <a:lnTo>
                    <a:pt x="78790" y="82259"/>
                  </a:lnTo>
                  <a:lnTo>
                    <a:pt x="78957" y="82359"/>
                  </a:lnTo>
                  <a:lnTo>
                    <a:pt x="79124" y="82359"/>
                  </a:lnTo>
                  <a:lnTo>
                    <a:pt x="79224" y="82293"/>
                  </a:lnTo>
                  <a:lnTo>
                    <a:pt x="79357" y="82259"/>
                  </a:lnTo>
                  <a:lnTo>
                    <a:pt x="79524" y="82226"/>
                  </a:lnTo>
                  <a:lnTo>
                    <a:pt x="79691" y="82293"/>
                  </a:lnTo>
                  <a:lnTo>
                    <a:pt x="79858" y="82293"/>
                  </a:lnTo>
                  <a:lnTo>
                    <a:pt x="80024" y="82393"/>
                  </a:lnTo>
                  <a:lnTo>
                    <a:pt x="80191" y="82426"/>
                  </a:lnTo>
                  <a:lnTo>
                    <a:pt x="80358" y="82393"/>
                  </a:lnTo>
                  <a:lnTo>
                    <a:pt x="80525" y="82393"/>
                  </a:lnTo>
                  <a:lnTo>
                    <a:pt x="80658" y="82226"/>
                  </a:lnTo>
                  <a:lnTo>
                    <a:pt x="80691" y="82026"/>
                  </a:lnTo>
                  <a:lnTo>
                    <a:pt x="80725" y="81859"/>
                  </a:lnTo>
                  <a:lnTo>
                    <a:pt x="80792" y="81692"/>
                  </a:lnTo>
                  <a:lnTo>
                    <a:pt x="80825" y="81459"/>
                  </a:lnTo>
                  <a:lnTo>
                    <a:pt x="80992" y="81392"/>
                  </a:lnTo>
                  <a:lnTo>
                    <a:pt x="81158" y="81359"/>
                  </a:lnTo>
                  <a:lnTo>
                    <a:pt x="81325" y="81359"/>
                  </a:lnTo>
                  <a:lnTo>
                    <a:pt x="81492" y="81225"/>
                  </a:lnTo>
                  <a:lnTo>
                    <a:pt x="81525" y="81025"/>
                  </a:lnTo>
                  <a:lnTo>
                    <a:pt x="81659" y="80892"/>
                  </a:lnTo>
                  <a:lnTo>
                    <a:pt x="81826" y="80925"/>
                  </a:lnTo>
                  <a:lnTo>
                    <a:pt x="81992" y="81025"/>
                  </a:lnTo>
                  <a:lnTo>
                    <a:pt x="82159" y="80958"/>
                  </a:lnTo>
                  <a:lnTo>
                    <a:pt x="82293" y="80858"/>
                  </a:lnTo>
                  <a:lnTo>
                    <a:pt x="82293" y="80625"/>
                  </a:lnTo>
                  <a:lnTo>
                    <a:pt x="82459" y="80558"/>
                  </a:lnTo>
                  <a:lnTo>
                    <a:pt x="82526" y="80391"/>
                  </a:lnTo>
                  <a:lnTo>
                    <a:pt x="82726" y="80425"/>
                  </a:lnTo>
                  <a:lnTo>
                    <a:pt x="82893" y="80291"/>
                  </a:lnTo>
                  <a:lnTo>
                    <a:pt x="82893" y="80091"/>
                  </a:lnTo>
                  <a:lnTo>
                    <a:pt x="83026" y="79958"/>
                  </a:lnTo>
                  <a:lnTo>
                    <a:pt x="83026" y="79758"/>
                  </a:lnTo>
                  <a:lnTo>
                    <a:pt x="83127" y="79591"/>
                  </a:lnTo>
                  <a:lnTo>
                    <a:pt x="83227" y="79424"/>
                  </a:lnTo>
                  <a:lnTo>
                    <a:pt x="83360" y="79291"/>
                  </a:lnTo>
                  <a:lnTo>
                    <a:pt x="83327" y="79090"/>
                  </a:lnTo>
                  <a:lnTo>
                    <a:pt x="83338" y="79025"/>
                  </a:lnTo>
                  <a:lnTo>
                    <a:pt x="83338" y="79025"/>
                  </a:lnTo>
                  <a:lnTo>
                    <a:pt x="83393" y="79090"/>
                  </a:lnTo>
                  <a:lnTo>
                    <a:pt x="83660" y="79257"/>
                  </a:lnTo>
                  <a:lnTo>
                    <a:pt x="83894" y="79424"/>
                  </a:lnTo>
                  <a:lnTo>
                    <a:pt x="83994" y="79758"/>
                  </a:lnTo>
                  <a:lnTo>
                    <a:pt x="84027" y="80091"/>
                  </a:lnTo>
                  <a:lnTo>
                    <a:pt x="84061" y="80425"/>
                  </a:lnTo>
                  <a:lnTo>
                    <a:pt x="84227" y="80692"/>
                  </a:lnTo>
                  <a:lnTo>
                    <a:pt x="84494" y="80858"/>
                  </a:lnTo>
                  <a:lnTo>
                    <a:pt x="84728" y="81025"/>
                  </a:lnTo>
                  <a:lnTo>
                    <a:pt x="85028" y="81192"/>
                  </a:lnTo>
                  <a:lnTo>
                    <a:pt x="85195" y="81459"/>
                  </a:lnTo>
                  <a:lnTo>
                    <a:pt x="85495" y="81459"/>
                  </a:lnTo>
                  <a:lnTo>
                    <a:pt x="85795" y="81559"/>
                  </a:lnTo>
                  <a:lnTo>
                    <a:pt x="86062" y="81526"/>
                  </a:lnTo>
                  <a:lnTo>
                    <a:pt x="86329" y="81359"/>
                  </a:lnTo>
                  <a:lnTo>
                    <a:pt x="86396" y="81726"/>
                  </a:lnTo>
                  <a:lnTo>
                    <a:pt x="86696" y="81892"/>
                  </a:lnTo>
                  <a:lnTo>
                    <a:pt x="86996" y="81759"/>
                  </a:lnTo>
                  <a:lnTo>
                    <a:pt x="87296" y="81959"/>
                  </a:lnTo>
                  <a:lnTo>
                    <a:pt x="87396" y="82259"/>
                  </a:lnTo>
                  <a:lnTo>
                    <a:pt x="87630" y="82526"/>
                  </a:lnTo>
                  <a:lnTo>
                    <a:pt x="87830" y="82793"/>
                  </a:lnTo>
                  <a:lnTo>
                    <a:pt x="88130" y="82793"/>
                  </a:lnTo>
                  <a:lnTo>
                    <a:pt x="88397" y="82960"/>
                  </a:lnTo>
                  <a:lnTo>
                    <a:pt x="88664" y="83193"/>
                  </a:lnTo>
                  <a:lnTo>
                    <a:pt x="88797" y="83527"/>
                  </a:lnTo>
                  <a:lnTo>
                    <a:pt x="88797" y="83861"/>
                  </a:lnTo>
                  <a:lnTo>
                    <a:pt x="88731" y="84127"/>
                  </a:lnTo>
                  <a:lnTo>
                    <a:pt x="88797" y="84461"/>
                  </a:lnTo>
                  <a:lnTo>
                    <a:pt x="88897" y="84761"/>
                  </a:lnTo>
                  <a:lnTo>
                    <a:pt x="88831" y="85095"/>
                  </a:lnTo>
                  <a:lnTo>
                    <a:pt x="89131" y="85095"/>
                  </a:lnTo>
                  <a:lnTo>
                    <a:pt x="89364" y="84961"/>
                  </a:lnTo>
                  <a:lnTo>
                    <a:pt x="89631" y="84895"/>
                  </a:lnTo>
                  <a:lnTo>
                    <a:pt x="89898" y="84928"/>
                  </a:lnTo>
                  <a:lnTo>
                    <a:pt x="90132" y="84694"/>
                  </a:lnTo>
                  <a:lnTo>
                    <a:pt x="90198" y="84361"/>
                  </a:lnTo>
                  <a:lnTo>
                    <a:pt x="90498" y="84294"/>
                  </a:lnTo>
                  <a:lnTo>
                    <a:pt x="90732" y="84127"/>
                  </a:lnTo>
                  <a:lnTo>
                    <a:pt x="90899" y="83894"/>
                  </a:lnTo>
                  <a:lnTo>
                    <a:pt x="91032" y="83594"/>
                  </a:lnTo>
                  <a:lnTo>
                    <a:pt x="91232" y="83394"/>
                  </a:lnTo>
                  <a:lnTo>
                    <a:pt x="91533" y="83360"/>
                  </a:lnTo>
                  <a:lnTo>
                    <a:pt x="91833" y="83360"/>
                  </a:lnTo>
                  <a:lnTo>
                    <a:pt x="92066" y="83227"/>
                  </a:lnTo>
                  <a:lnTo>
                    <a:pt x="92333" y="83093"/>
                  </a:lnTo>
                  <a:lnTo>
                    <a:pt x="92567" y="83060"/>
                  </a:lnTo>
                  <a:lnTo>
                    <a:pt x="92700" y="83427"/>
                  </a:lnTo>
                  <a:lnTo>
                    <a:pt x="93000" y="83694"/>
                  </a:lnTo>
                  <a:lnTo>
                    <a:pt x="93334" y="83594"/>
                  </a:lnTo>
                  <a:lnTo>
                    <a:pt x="93667" y="83727"/>
                  </a:lnTo>
                  <a:lnTo>
                    <a:pt x="93968" y="83660"/>
                  </a:lnTo>
                  <a:lnTo>
                    <a:pt x="94234" y="83694"/>
                  </a:lnTo>
                  <a:lnTo>
                    <a:pt x="94401" y="83394"/>
                  </a:lnTo>
                  <a:lnTo>
                    <a:pt x="94701" y="83293"/>
                  </a:lnTo>
                  <a:lnTo>
                    <a:pt x="94968" y="83427"/>
                  </a:lnTo>
                  <a:lnTo>
                    <a:pt x="95168" y="83694"/>
                  </a:lnTo>
                  <a:lnTo>
                    <a:pt x="95369" y="83894"/>
                  </a:lnTo>
                  <a:lnTo>
                    <a:pt x="95635" y="84061"/>
                  </a:lnTo>
                  <a:lnTo>
                    <a:pt x="95902" y="84227"/>
                  </a:lnTo>
                  <a:lnTo>
                    <a:pt x="96203" y="84094"/>
                  </a:lnTo>
                  <a:lnTo>
                    <a:pt x="96403" y="84361"/>
                  </a:lnTo>
                  <a:lnTo>
                    <a:pt x="96703" y="84461"/>
                  </a:lnTo>
                  <a:lnTo>
                    <a:pt x="97036" y="84294"/>
                  </a:lnTo>
                  <a:lnTo>
                    <a:pt x="97370" y="84261"/>
                  </a:lnTo>
                  <a:lnTo>
                    <a:pt x="97737" y="84294"/>
                  </a:lnTo>
                  <a:lnTo>
                    <a:pt x="98071" y="84127"/>
                  </a:lnTo>
                  <a:lnTo>
                    <a:pt x="98337" y="83861"/>
                  </a:lnTo>
                  <a:lnTo>
                    <a:pt x="98538" y="83527"/>
                  </a:lnTo>
                  <a:lnTo>
                    <a:pt x="98804" y="83227"/>
                  </a:lnTo>
                  <a:lnTo>
                    <a:pt x="99138" y="83060"/>
                  </a:lnTo>
                  <a:lnTo>
                    <a:pt x="98838" y="82726"/>
                  </a:lnTo>
                  <a:lnTo>
                    <a:pt x="98704" y="82259"/>
                  </a:lnTo>
                  <a:lnTo>
                    <a:pt x="98904" y="81859"/>
                  </a:lnTo>
                  <a:lnTo>
                    <a:pt x="98738" y="81392"/>
                  </a:lnTo>
                  <a:lnTo>
                    <a:pt x="98871" y="80925"/>
                  </a:lnTo>
                  <a:lnTo>
                    <a:pt x="99238" y="80725"/>
                  </a:lnTo>
                  <a:lnTo>
                    <a:pt x="99405" y="80358"/>
                  </a:lnTo>
                  <a:lnTo>
                    <a:pt x="99572" y="79958"/>
                  </a:lnTo>
                  <a:lnTo>
                    <a:pt x="99972" y="79791"/>
                  </a:lnTo>
                  <a:lnTo>
                    <a:pt x="100372" y="79891"/>
                  </a:lnTo>
                  <a:lnTo>
                    <a:pt x="100806" y="80058"/>
                  </a:lnTo>
                  <a:lnTo>
                    <a:pt x="101006" y="80525"/>
                  </a:lnTo>
                  <a:lnTo>
                    <a:pt x="101373" y="80458"/>
                  </a:lnTo>
                  <a:lnTo>
                    <a:pt x="101740" y="80525"/>
                  </a:lnTo>
                  <a:lnTo>
                    <a:pt x="102040" y="80225"/>
                  </a:lnTo>
                  <a:lnTo>
                    <a:pt x="102374" y="80058"/>
                  </a:lnTo>
                  <a:lnTo>
                    <a:pt x="102640" y="79691"/>
                  </a:lnTo>
                  <a:lnTo>
                    <a:pt x="102974" y="79424"/>
                  </a:lnTo>
                  <a:lnTo>
                    <a:pt x="102874" y="78957"/>
                  </a:lnTo>
                  <a:lnTo>
                    <a:pt x="102841" y="78523"/>
                  </a:lnTo>
                  <a:lnTo>
                    <a:pt x="103208" y="78390"/>
                  </a:lnTo>
                  <a:lnTo>
                    <a:pt x="103574" y="78357"/>
                  </a:lnTo>
                  <a:lnTo>
                    <a:pt x="103841" y="78056"/>
                  </a:lnTo>
                  <a:lnTo>
                    <a:pt x="104142" y="77756"/>
                  </a:lnTo>
                  <a:lnTo>
                    <a:pt x="104508" y="77923"/>
                  </a:lnTo>
                  <a:lnTo>
                    <a:pt x="104875" y="78090"/>
                  </a:lnTo>
                  <a:lnTo>
                    <a:pt x="105309" y="78190"/>
                  </a:lnTo>
                  <a:lnTo>
                    <a:pt x="105643" y="77923"/>
                  </a:lnTo>
                  <a:lnTo>
                    <a:pt x="105909" y="77723"/>
                  </a:lnTo>
                  <a:lnTo>
                    <a:pt x="106076" y="77356"/>
                  </a:lnTo>
                  <a:lnTo>
                    <a:pt x="106410" y="77189"/>
                  </a:lnTo>
                  <a:lnTo>
                    <a:pt x="106577" y="76789"/>
                  </a:lnTo>
                  <a:lnTo>
                    <a:pt x="106977" y="76889"/>
                  </a:lnTo>
                  <a:lnTo>
                    <a:pt x="107344" y="76755"/>
                  </a:lnTo>
                  <a:lnTo>
                    <a:pt x="107711" y="76622"/>
                  </a:lnTo>
                  <a:lnTo>
                    <a:pt x="108078" y="76755"/>
                  </a:lnTo>
                  <a:lnTo>
                    <a:pt x="108311" y="77189"/>
                  </a:lnTo>
                  <a:lnTo>
                    <a:pt x="108678" y="77289"/>
                  </a:lnTo>
                  <a:lnTo>
                    <a:pt x="108978" y="77623"/>
                  </a:lnTo>
                  <a:lnTo>
                    <a:pt x="109078" y="78056"/>
                  </a:lnTo>
                  <a:lnTo>
                    <a:pt x="109412" y="78023"/>
                  </a:lnTo>
                  <a:lnTo>
                    <a:pt x="109712" y="78257"/>
                  </a:lnTo>
                  <a:lnTo>
                    <a:pt x="110046" y="78223"/>
                  </a:lnTo>
                  <a:lnTo>
                    <a:pt x="110346" y="78390"/>
                  </a:lnTo>
                  <a:lnTo>
                    <a:pt x="110579" y="78623"/>
                  </a:lnTo>
                  <a:lnTo>
                    <a:pt x="110913" y="78724"/>
                  </a:lnTo>
                  <a:lnTo>
                    <a:pt x="111213" y="78623"/>
                  </a:lnTo>
                  <a:lnTo>
                    <a:pt x="111547" y="78623"/>
                  </a:lnTo>
                  <a:lnTo>
                    <a:pt x="111847" y="78790"/>
                  </a:lnTo>
                  <a:lnTo>
                    <a:pt x="112181" y="78790"/>
                  </a:lnTo>
                  <a:lnTo>
                    <a:pt x="112514" y="78957"/>
                  </a:lnTo>
                  <a:lnTo>
                    <a:pt x="112814" y="78857"/>
                  </a:lnTo>
                  <a:lnTo>
                    <a:pt x="113048" y="78590"/>
                  </a:lnTo>
                  <a:lnTo>
                    <a:pt x="113381" y="78657"/>
                  </a:lnTo>
                  <a:lnTo>
                    <a:pt x="113682" y="78824"/>
                  </a:lnTo>
                  <a:lnTo>
                    <a:pt x="114015" y="78824"/>
                  </a:lnTo>
                  <a:lnTo>
                    <a:pt x="114249" y="78690"/>
                  </a:lnTo>
                  <a:lnTo>
                    <a:pt x="114516" y="78657"/>
                  </a:lnTo>
                  <a:lnTo>
                    <a:pt x="114749" y="78657"/>
                  </a:lnTo>
                  <a:lnTo>
                    <a:pt x="115016" y="78724"/>
                  </a:lnTo>
                  <a:lnTo>
                    <a:pt x="115249" y="78857"/>
                  </a:lnTo>
                  <a:lnTo>
                    <a:pt x="115483" y="79024"/>
                  </a:lnTo>
                  <a:lnTo>
                    <a:pt x="115716" y="79057"/>
                  </a:lnTo>
                  <a:lnTo>
                    <a:pt x="115983" y="79090"/>
                  </a:lnTo>
                  <a:lnTo>
                    <a:pt x="116217" y="79191"/>
                  </a:lnTo>
                  <a:lnTo>
                    <a:pt x="116484" y="79157"/>
                  </a:lnTo>
                  <a:lnTo>
                    <a:pt x="116751" y="79224"/>
                  </a:lnTo>
                  <a:lnTo>
                    <a:pt x="116917" y="79491"/>
                  </a:lnTo>
                  <a:lnTo>
                    <a:pt x="117184" y="79557"/>
                  </a:lnTo>
                  <a:lnTo>
                    <a:pt x="117384" y="79758"/>
                  </a:lnTo>
                  <a:lnTo>
                    <a:pt x="117685" y="79858"/>
                  </a:lnTo>
                  <a:lnTo>
                    <a:pt x="117885" y="79691"/>
                  </a:lnTo>
                  <a:lnTo>
                    <a:pt x="118185" y="79758"/>
                  </a:lnTo>
                  <a:lnTo>
                    <a:pt x="118385" y="80058"/>
                  </a:lnTo>
                  <a:lnTo>
                    <a:pt x="118685" y="80058"/>
                  </a:lnTo>
                  <a:lnTo>
                    <a:pt x="118919" y="79858"/>
                  </a:lnTo>
                  <a:lnTo>
                    <a:pt x="119186" y="79758"/>
                  </a:lnTo>
                  <a:lnTo>
                    <a:pt x="119352" y="79524"/>
                  </a:lnTo>
                  <a:lnTo>
                    <a:pt x="119586" y="79557"/>
                  </a:lnTo>
                  <a:lnTo>
                    <a:pt x="119853" y="79557"/>
                  </a:lnTo>
                  <a:lnTo>
                    <a:pt x="120086" y="79424"/>
                  </a:lnTo>
                  <a:lnTo>
                    <a:pt x="120220" y="79157"/>
                  </a:lnTo>
                  <a:lnTo>
                    <a:pt x="120520" y="79090"/>
                  </a:lnTo>
                  <a:lnTo>
                    <a:pt x="120753" y="79024"/>
                  </a:lnTo>
                  <a:lnTo>
                    <a:pt x="120720" y="78690"/>
                  </a:lnTo>
                  <a:lnTo>
                    <a:pt x="120853" y="78390"/>
                  </a:lnTo>
                  <a:lnTo>
                    <a:pt x="121154" y="78323"/>
                  </a:lnTo>
                  <a:lnTo>
                    <a:pt x="121320" y="78056"/>
                  </a:lnTo>
                  <a:lnTo>
                    <a:pt x="121654" y="78023"/>
                  </a:lnTo>
                  <a:lnTo>
                    <a:pt x="121821" y="77723"/>
                  </a:lnTo>
                  <a:lnTo>
                    <a:pt x="122088" y="77723"/>
                  </a:lnTo>
                  <a:lnTo>
                    <a:pt x="122388" y="77856"/>
                  </a:lnTo>
                  <a:lnTo>
                    <a:pt x="122688" y="77890"/>
                  </a:lnTo>
                  <a:lnTo>
                    <a:pt x="122922" y="77723"/>
                  </a:lnTo>
                  <a:lnTo>
                    <a:pt x="123222" y="77856"/>
                  </a:lnTo>
                  <a:lnTo>
                    <a:pt x="123489" y="78056"/>
                  </a:lnTo>
                  <a:lnTo>
                    <a:pt x="123689" y="78323"/>
                  </a:lnTo>
                  <a:lnTo>
                    <a:pt x="123756" y="78590"/>
                  </a:lnTo>
                  <a:lnTo>
                    <a:pt x="124056" y="78757"/>
                  </a:lnTo>
                  <a:lnTo>
                    <a:pt x="124156" y="79090"/>
                  </a:lnTo>
                  <a:lnTo>
                    <a:pt x="124223" y="79424"/>
                  </a:lnTo>
                  <a:lnTo>
                    <a:pt x="124489" y="79591"/>
                  </a:lnTo>
                  <a:lnTo>
                    <a:pt x="124656" y="79891"/>
                  </a:lnTo>
                  <a:lnTo>
                    <a:pt x="124923" y="79991"/>
                  </a:lnTo>
                  <a:lnTo>
                    <a:pt x="124990" y="79658"/>
                  </a:lnTo>
                  <a:lnTo>
                    <a:pt x="125223" y="79491"/>
                  </a:lnTo>
                  <a:lnTo>
                    <a:pt x="125523" y="79424"/>
                  </a:lnTo>
                  <a:lnTo>
                    <a:pt x="125824" y="79391"/>
                  </a:lnTo>
                  <a:lnTo>
                    <a:pt x="126057" y="79557"/>
                  </a:lnTo>
                  <a:lnTo>
                    <a:pt x="126324" y="79491"/>
                  </a:lnTo>
                  <a:lnTo>
                    <a:pt x="126591" y="79491"/>
                  </a:lnTo>
                  <a:lnTo>
                    <a:pt x="126824" y="79324"/>
                  </a:lnTo>
                  <a:lnTo>
                    <a:pt x="127091" y="79424"/>
                  </a:lnTo>
                  <a:lnTo>
                    <a:pt x="127258" y="79724"/>
                  </a:lnTo>
                  <a:lnTo>
                    <a:pt x="127525" y="79691"/>
                  </a:lnTo>
                  <a:lnTo>
                    <a:pt x="127758" y="79591"/>
                  </a:lnTo>
                  <a:lnTo>
                    <a:pt x="127992" y="79758"/>
                  </a:lnTo>
                  <a:lnTo>
                    <a:pt x="128225" y="79824"/>
                  </a:lnTo>
                  <a:lnTo>
                    <a:pt x="128492" y="79924"/>
                  </a:lnTo>
                  <a:lnTo>
                    <a:pt x="128726" y="79924"/>
                  </a:lnTo>
                  <a:lnTo>
                    <a:pt x="128993" y="79758"/>
                  </a:lnTo>
                  <a:lnTo>
                    <a:pt x="129259" y="79891"/>
                  </a:lnTo>
                  <a:lnTo>
                    <a:pt x="129426" y="79658"/>
                  </a:lnTo>
                  <a:lnTo>
                    <a:pt x="129560" y="79391"/>
                  </a:lnTo>
                  <a:lnTo>
                    <a:pt x="129827" y="79424"/>
                  </a:lnTo>
                  <a:lnTo>
                    <a:pt x="130060" y="79424"/>
                  </a:lnTo>
                  <a:lnTo>
                    <a:pt x="130260" y="79591"/>
                  </a:lnTo>
                  <a:lnTo>
                    <a:pt x="130527" y="79658"/>
                  </a:lnTo>
                  <a:lnTo>
                    <a:pt x="130727" y="79858"/>
                  </a:lnTo>
                  <a:lnTo>
                    <a:pt x="130994" y="79991"/>
                  </a:lnTo>
                  <a:lnTo>
                    <a:pt x="131228" y="80091"/>
                  </a:lnTo>
                  <a:lnTo>
                    <a:pt x="131494" y="79991"/>
                  </a:lnTo>
                  <a:lnTo>
                    <a:pt x="131695" y="80158"/>
                  </a:lnTo>
                  <a:lnTo>
                    <a:pt x="131828" y="80425"/>
                  </a:lnTo>
                  <a:lnTo>
                    <a:pt x="132028" y="80658"/>
                  </a:lnTo>
                  <a:lnTo>
                    <a:pt x="132328" y="80592"/>
                  </a:lnTo>
                  <a:lnTo>
                    <a:pt x="132562" y="80592"/>
                  </a:lnTo>
                  <a:lnTo>
                    <a:pt x="132829" y="80525"/>
                  </a:lnTo>
                  <a:lnTo>
                    <a:pt x="133062" y="80592"/>
                  </a:lnTo>
                  <a:lnTo>
                    <a:pt x="133329" y="80558"/>
                  </a:lnTo>
                  <a:lnTo>
                    <a:pt x="133529" y="80391"/>
                  </a:lnTo>
                  <a:lnTo>
                    <a:pt x="133829" y="80391"/>
                  </a:lnTo>
                  <a:lnTo>
                    <a:pt x="133996" y="80191"/>
                  </a:lnTo>
                  <a:lnTo>
                    <a:pt x="134196" y="79991"/>
                  </a:lnTo>
                  <a:lnTo>
                    <a:pt x="134330" y="79691"/>
                  </a:lnTo>
                  <a:lnTo>
                    <a:pt x="134430" y="79391"/>
                  </a:lnTo>
                  <a:lnTo>
                    <a:pt x="134396" y="79057"/>
                  </a:lnTo>
                  <a:lnTo>
                    <a:pt x="134263" y="78757"/>
                  </a:lnTo>
                  <a:lnTo>
                    <a:pt x="134396" y="78490"/>
                  </a:lnTo>
                  <a:lnTo>
                    <a:pt x="134530" y="78190"/>
                  </a:lnTo>
                  <a:lnTo>
                    <a:pt x="134763" y="78023"/>
                  </a:lnTo>
                  <a:lnTo>
                    <a:pt x="135097" y="78056"/>
                  </a:lnTo>
                  <a:lnTo>
                    <a:pt x="135197" y="77756"/>
                  </a:lnTo>
                  <a:lnTo>
                    <a:pt x="135230" y="77489"/>
                  </a:lnTo>
                  <a:lnTo>
                    <a:pt x="135197" y="77189"/>
                  </a:lnTo>
                  <a:lnTo>
                    <a:pt x="135030" y="76922"/>
                  </a:lnTo>
                  <a:lnTo>
                    <a:pt x="135264" y="76856"/>
                  </a:lnTo>
                  <a:lnTo>
                    <a:pt x="135364" y="76555"/>
                  </a:lnTo>
                  <a:lnTo>
                    <a:pt x="135531" y="76355"/>
                  </a:lnTo>
                  <a:lnTo>
                    <a:pt x="135697" y="76155"/>
                  </a:lnTo>
                  <a:lnTo>
                    <a:pt x="135697" y="75855"/>
                  </a:lnTo>
                  <a:lnTo>
                    <a:pt x="135831" y="75588"/>
                  </a:lnTo>
                  <a:lnTo>
                    <a:pt x="136031" y="75388"/>
                  </a:lnTo>
                  <a:lnTo>
                    <a:pt x="136264" y="75321"/>
                  </a:lnTo>
                  <a:lnTo>
                    <a:pt x="136531" y="75221"/>
                  </a:lnTo>
                  <a:lnTo>
                    <a:pt x="136765" y="75254"/>
                  </a:lnTo>
                  <a:lnTo>
                    <a:pt x="137032" y="75288"/>
                  </a:lnTo>
                  <a:lnTo>
                    <a:pt x="137265" y="75221"/>
                  </a:lnTo>
                  <a:lnTo>
                    <a:pt x="137265" y="74921"/>
                  </a:lnTo>
                  <a:lnTo>
                    <a:pt x="137499" y="74754"/>
                  </a:lnTo>
                  <a:lnTo>
                    <a:pt x="137599" y="74554"/>
                  </a:lnTo>
                  <a:lnTo>
                    <a:pt x="137832" y="74420"/>
                  </a:lnTo>
                  <a:lnTo>
                    <a:pt x="138066" y="74387"/>
                  </a:lnTo>
                  <a:lnTo>
                    <a:pt x="138333" y="74354"/>
                  </a:lnTo>
                  <a:lnTo>
                    <a:pt x="138399" y="74087"/>
                  </a:lnTo>
                  <a:lnTo>
                    <a:pt x="138666" y="74020"/>
                  </a:lnTo>
                  <a:lnTo>
                    <a:pt x="138866" y="74120"/>
                  </a:lnTo>
                  <a:lnTo>
                    <a:pt x="139100" y="74087"/>
                  </a:lnTo>
                  <a:lnTo>
                    <a:pt x="139367" y="74220"/>
                  </a:lnTo>
                  <a:lnTo>
                    <a:pt x="139600" y="74120"/>
                  </a:lnTo>
                  <a:lnTo>
                    <a:pt x="139867" y="74187"/>
                  </a:lnTo>
                  <a:lnTo>
                    <a:pt x="140067" y="74020"/>
                  </a:lnTo>
                  <a:lnTo>
                    <a:pt x="140167" y="73753"/>
                  </a:lnTo>
                  <a:lnTo>
                    <a:pt x="140334" y="73587"/>
                  </a:lnTo>
                  <a:lnTo>
                    <a:pt x="140734" y="73353"/>
                  </a:lnTo>
                  <a:lnTo>
                    <a:pt x="141201" y="73386"/>
                  </a:lnTo>
                  <a:lnTo>
                    <a:pt x="141668" y="73386"/>
                  </a:lnTo>
                  <a:lnTo>
                    <a:pt x="142069" y="73253"/>
                  </a:lnTo>
                  <a:lnTo>
                    <a:pt x="142436" y="72919"/>
                  </a:lnTo>
                  <a:lnTo>
                    <a:pt x="142936" y="73019"/>
                  </a:lnTo>
                  <a:lnTo>
                    <a:pt x="143403" y="73120"/>
                  </a:lnTo>
                  <a:lnTo>
                    <a:pt x="143837" y="72919"/>
                  </a:lnTo>
                  <a:lnTo>
                    <a:pt x="144237" y="73120"/>
                  </a:lnTo>
                  <a:lnTo>
                    <a:pt x="144704" y="73220"/>
                  </a:lnTo>
                  <a:lnTo>
                    <a:pt x="145071" y="73520"/>
                  </a:lnTo>
                  <a:lnTo>
                    <a:pt x="145538" y="73620"/>
                  </a:lnTo>
                  <a:lnTo>
                    <a:pt x="146005" y="73587"/>
                  </a:lnTo>
                  <a:lnTo>
                    <a:pt x="146438" y="73587"/>
                  </a:lnTo>
                  <a:lnTo>
                    <a:pt x="146839" y="73953"/>
                  </a:lnTo>
                  <a:lnTo>
                    <a:pt x="147272" y="74087"/>
                  </a:lnTo>
                  <a:lnTo>
                    <a:pt x="147272" y="73520"/>
                  </a:lnTo>
                  <a:lnTo>
                    <a:pt x="147706" y="73186"/>
                  </a:lnTo>
                  <a:lnTo>
                    <a:pt x="147706" y="72619"/>
                  </a:lnTo>
                  <a:lnTo>
                    <a:pt x="147739" y="72085"/>
                  </a:lnTo>
                  <a:lnTo>
                    <a:pt x="148206" y="71785"/>
                  </a:lnTo>
                  <a:lnTo>
                    <a:pt x="148740" y="71785"/>
                  </a:lnTo>
                  <a:lnTo>
                    <a:pt x="148773" y="71185"/>
                  </a:lnTo>
                  <a:lnTo>
                    <a:pt x="149074" y="70684"/>
                  </a:lnTo>
                  <a:lnTo>
                    <a:pt x="149541" y="70418"/>
                  </a:lnTo>
                  <a:lnTo>
                    <a:pt x="150041" y="70584"/>
                  </a:lnTo>
                  <a:lnTo>
                    <a:pt x="150341" y="70151"/>
                  </a:lnTo>
                  <a:lnTo>
                    <a:pt x="150842" y="70151"/>
                  </a:lnTo>
                  <a:lnTo>
                    <a:pt x="151342" y="70051"/>
                  </a:lnTo>
                  <a:lnTo>
                    <a:pt x="151842" y="70017"/>
                  </a:lnTo>
                  <a:lnTo>
                    <a:pt x="152176" y="69584"/>
                  </a:lnTo>
                  <a:lnTo>
                    <a:pt x="152376" y="69083"/>
                  </a:lnTo>
                  <a:lnTo>
                    <a:pt x="152743" y="68816"/>
                  </a:lnTo>
                  <a:lnTo>
                    <a:pt x="153043" y="68416"/>
                  </a:lnTo>
                  <a:lnTo>
                    <a:pt x="153510" y="68550"/>
                  </a:lnTo>
                  <a:lnTo>
                    <a:pt x="153944" y="68450"/>
                  </a:lnTo>
                  <a:lnTo>
                    <a:pt x="154411" y="68683"/>
                  </a:lnTo>
                  <a:lnTo>
                    <a:pt x="154878" y="68783"/>
                  </a:lnTo>
                  <a:lnTo>
                    <a:pt x="155178" y="68349"/>
                  </a:lnTo>
                  <a:lnTo>
                    <a:pt x="155612" y="68183"/>
                  </a:lnTo>
                  <a:lnTo>
                    <a:pt x="156079" y="68083"/>
                  </a:lnTo>
                  <a:lnTo>
                    <a:pt x="156412" y="67716"/>
                  </a:lnTo>
                  <a:lnTo>
                    <a:pt x="156879" y="67882"/>
                  </a:lnTo>
                  <a:lnTo>
                    <a:pt x="157346" y="68083"/>
                  </a:lnTo>
                  <a:lnTo>
                    <a:pt x="157713" y="68416"/>
                  </a:lnTo>
                  <a:lnTo>
                    <a:pt x="158113" y="68716"/>
                  </a:lnTo>
                  <a:lnTo>
                    <a:pt x="158580" y="68616"/>
                  </a:lnTo>
                  <a:lnTo>
                    <a:pt x="159047" y="68550"/>
                  </a:lnTo>
                  <a:lnTo>
                    <a:pt x="159448" y="68383"/>
                  </a:lnTo>
                  <a:lnTo>
                    <a:pt x="159881" y="68249"/>
                  </a:lnTo>
                  <a:lnTo>
                    <a:pt x="160215" y="67916"/>
                  </a:lnTo>
                  <a:lnTo>
                    <a:pt x="160415" y="67449"/>
                  </a:lnTo>
                  <a:lnTo>
                    <a:pt x="160882" y="67616"/>
                  </a:lnTo>
                  <a:lnTo>
                    <a:pt x="161349" y="67449"/>
                  </a:lnTo>
                  <a:lnTo>
                    <a:pt x="161583" y="67015"/>
                  </a:lnTo>
                  <a:lnTo>
                    <a:pt x="162083" y="66915"/>
                  </a:lnTo>
                  <a:lnTo>
                    <a:pt x="162050" y="66381"/>
                  </a:lnTo>
                  <a:lnTo>
                    <a:pt x="162016" y="65848"/>
                  </a:lnTo>
                  <a:lnTo>
                    <a:pt x="162250" y="65347"/>
                  </a:lnTo>
                  <a:lnTo>
                    <a:pt x="162717" y="65114"/>
                  </a:lnTo>
                  <a:lnTo>
                    <a:pt x="162950" y="64714"/>
                  </a:lnTo>
                  <a:lnTo>
                    <a:pt x="163384" y="64547"/>
                  </a:lnTo>
                  <a:lnTo>
                    <a:pt x="163651" y="64213"/>
                  </a:lnTo>
                  <a:lnTo>
                    <a:pt x="164051" y="63946"/>
                  </a:lnTo>
                  <a:lnTo>
                    <a:pt x="163784" y="62846"/>
                  </a:lnTo>
                  <a:lnTo>
                    <a:pt x="163751" y="62278"/>
                  </a:lnTo>
                  <a:lnTo>
                    <a:pt x="163851" y="61778"/>
                  </a:lnTo>
                  <a:lnTo>
                    <a:pt x="163951" y="61278"/>
                  </a:lnTo>
                  <a:lnTo>
                    <a:pt x="163884" y="60711"/>
                  </a:lnTo>
                  <a:lnTo>
                    <a:pt x="164218" y="60277"/>
                  </a:lnTo>
                  <a:lnTo>
                    <a:pt x="164385" y="59843"/>
                  </a:lnTo>
                  <a:lnTo>
                    <a:pt x="164585" y="59376"/>
                  </a:lnTo>
                  <a:lnTo>
                    <a:pt x="164618" y="58843"/>
                  </a:lnTo>
                  <a:lnTo>
                    <a:pt x="164451" y="58342"/>
                  </a:lnTo>
                  <a:lnTo>
                    <a:pt x="164385" y="57775"/>
                  </a:lnTo>
                  <a:lnTo>
                    <a:pt x="164451" y="57275"/>
                  </a:lnTo>
                  <a:lnTo>
                    <a:pt x="164118" y="56875"/>
                  </a:lnTo>
                  <a:lnTo>
                    <a:pt x="164084" y="56341"/>
                  </a:lnTo>
                  <a:lnTo>
                    <a:pt x="164018" y="55740"/>
                  </a:lnTo>
                  <a:lnTo>
                    <a:pt x="163617" y="55374"/>
                  </a:lnTo>
                  <a:lnTo>
                    <a:pt x="163417" y="54840"/>
                  </a:lnTo>
                  <a:lnTo>
                    <a:pt x="163384" y="54239"/>
                  </a:lnTo>
                  <a:lnTo>
                    <a:pt x="163517" y="53672"/>
                  </a:lnTo>
                  <a:lnTo>
                    <a:pt x="163217" y="53105"/>
                  </a:lnTo>
                  <a:lnTo>
                    <a:pt x="162750" y="52838"/>
                  </a:lnTo>
                  <a:lnTo>
                    <a:pt x="162250" y="52672"/>
                  </a:lnTo>
                  <a:lnTo>
                    <a:pt x="161949" y="52104"/>
                  </a:lnTo>
                  <a:lnTo>
                    <a:pt x="161416" y="52004"/>
                  </a:lnTo>
                  <a:lnTo>
                    <a:pt x="161049" y="51604"/>
                  </a:lnTo>
                  <a:lnTo>
                    <a:pt x="160548" y="51437"/>
                  </a:lnTo>
                  <a:lnTo>
                    <a:pt x="160048" y="51404"/>
                  </a:lnTo>
                  <a:lnTo>
                    <a:pt x="159548" y="51371"/>
                  </a:lnTo>
                  <a:lnTo>
                    <a:pt x="159014" y="51170"/>
                  </a:lnTo>
                  <a:lnTo>
                    <a:pt x="158747" y="50603"/>
                  </a:lnTo>
                  <a:lnTo>
                    <a:pt x="158547" y="50070"/>
                  </a:lnTo>
                  <a:lnTo>
                    <a:pt x="158414" y="49536"/>
                  </a:lnTo>
                  <a:lnTo>
                    <a:pt x="158080" y="49169"/>
                  </a:lnTo>
                  <a:lnTo>
                    <a:pt x="157947" y="48669"/>
                  </a:lnTo>
                  <a:lnTo>
                    <a:pt x="157713" y="48235"/>
                  </a:lnTo>
                  <a:lnTo>
                    <a:pt x="157380" y="47901"/>
                  </a:lnTo>
                  <a:lnTo>
                    <a:pt x="157213" y="47401"/>
                  </a:lnTo>
                  <a:lnTo>
                    <a:pt x="157179" y="46901"/>
                  </a:lnTo>
                  <a:lnTo>
                    <a:pt x="157246" y="46400"/>
                  </a:lnTo>
                  <a:lnTo>
                    <a:pt x="157213" y="45900"/>
                  </a:lnTo>
                  <a:lnTo>
                    <a:pt x="156779" y="45600"/>
                  </a:lnTo>
                  <a:lnTo>
                    <a:pt x="156379" y="45366"/>
                  </a:lnTo>
                  <a:lnTo>
                    <a:pt x="156412" y="44833"/>
                  </a:lnTo>
                  <a:lnTo>
                    <a:pt x="156112" y="44332"/>
                  </a:lnTo>
                  <a:lnTo>
                    <a:pt x="155845" y="43899"/>
                  </a:lnTo>
                  <a:lnTo>
                    <a:pt x="155745" y="43398"/>
                  </a:lnTo>
                  <a:lnTo>
                    <a:pt x="155845" y="42898"/>
                  </a:lnTo>
                  <a:lnTo>
                    <a:pt x="155612" y="42431"/>
                  </a:lnTo>
                  <a:lnTo>
                    <a:pt x="155512" y="41830"/>
                  </a:lnTo>
                  <a:lnTo>
                    <a:pt x="155778" y="41330"/>
                  </a:lnTo>
                  <a:lnTo>
                    <a:pt x="156245" y="41097"/>
                  </a:lnTo>
                  <a:lnTo>
                    <a:pt x="156679" y="40763"/>
                  </a:lnTo>
                  <a:lnTo>
                    <a:pt x="156879" y="40329"/>
                  </a:lnTo>
                  <a:lnTo>
                    <a:pt x="157213" y="39996"/>
                  </a:lnTo>
                  <a:lnTo>
                    <a:pt x="157279" y="39429"/>
                  </a:lnTo>
                  <a:lnTo>
                    <a:pt x="157613" y="39062"/>
                  </a:lnTo>
                  <a:lnTo>
                    <a:pt x="157513" y="38495"/>
                  </a:lnTo>
                  <a:lnTo>
                    <a:pt x="157046" y="38195"/>
                  </a:lnTo>
                  <a:lnTo>
                    <a:pt x="156746" y="37728"/>
                  </a:lnTo>
                  <a:lnTo>
                    <a:pt x="156679" y="37194"/>
                  </a:lnTo>
                  <a:lnTo>
                    <a:pt x="156746" y="36593"/>
                  </a:lnTo>
                  <a:lnTo>
                    <a:pt x="156879" y="36060"/>
                  </a:lnTo>
                  <a:lnTo>
                    <a:pt x="156779" y="35426"/>
                  </a:lnTo>
                  <a:lnTo>
                    <a:pt x="156345" y="35026"/>
                  </a:lnTo>
                  <a:lnTo>
                    <a:pt x="156612" y="34392"/>
                  </a:lnTo>
                  <a:lnTo>
                    <a:pt x="156946" y="33825"/>
                  </a:lnTo>
                  <a:lnTo>
                    <a:pt x="156746" y="33091"/>
                  </a:lnTo>
                  <a:lnTo>
                    <a:pt x="156446" y="32424"/>
                  </a:lnTo>
                  <a:lnTo>
                    <a:pt x="155912" y="32057"/>
                  </a:lnTo>
                  <a:lnTo>
                    <a:pt x="155678" y="31423"/>
                  </a:lnTo>
                  <a:lnTo>
                    <a:pt x="155211" y="30989"/>
                  </a:lnTo>
                  <a:lnTo>
                    <a:pt x="155045" y="30322"/>
                  </a:lnTo>
                  <a:lnTo>
                    <a:pt x="154411" y="30222"/>
                  </a:lnTo>
                  <a:lnTo>
                    <a:pt x="154044" y="29588"/>
                  </a:lnTo>
                  <a:lnTo>
                    <a:pt x="153410" y="29688"/>
                  </a:lnTo>
                  <a:lnTo>
                    <a:pt x="152876" y="29255"/>
                  </a:lnTo>
                  <a:lnTo>
                    <a:pt x="153043" y="28554"/>
                  </a:lnTo>
                  <a:lnTo>
                    <a:pt x="152776" y="27854"/>
                  </a:lnTo>
                  <a:lnTo>
                    <a:pt x="152376" y="27253"/>
                  </a:lnTo>
                  <a:lnTo>
                    <a:pt x="151842" y="26853"/>
                  </a:lnTo>
                  <a:lnTo>
                    <a:pt x="151709" y="26153"/>
                  </a:lnTo>
                  <a:lnTo>
                    <a:pt x="151909" y="25519"/>
                  </a:lnTo>
                  <a:lnTo>
                    <a:pt x="151442" y="25018"/>
                  </a:lnTo>
                  <a:lnTo>
                    <a:pt x="151242" y="24351"/>
                  </a:lnTo>
                  <a:lnTo>
                    <a:pt x="151075" y="23718"/>
                  </a:lnTo>
                  <a:lnTo>
                    <a:pt x="151275" y="23084"/>
                  </a:lnTo>
                  <a:lnTo>
                    <a:pt x="151509" y="22517"/>
                  </a:lnTo>
                  <a:lnTo>
                    <a:pt x="151442" y="21883"/>
                  </a:lnTo>
                  <a:lnTo>
                    <a:pt x="151175" y="21316"/>
                  </a:lnTo>
                  <a:lnTo>
                    <a:pt x="150608" y="21049"/>
                  </a:lnTo>
                  <a:lnTo>
                    <a:pt x="150174" y="20649"/>
                  </a:lnTo>
                  <a:lnTo>
                    <a:pt x="150008" y="20015"/>
                  </a:lnTo>
                  <a:lnTo>
                    <a:pt x="149908" y="19314"/>
                  </a:lnTo>
                  <a:lnTo>
                    <a:pt x="149441" y="18814"/>
                  </a:lnTo>
                  <a:lnTo>
                    <a:pt x="149040" y="18214"/>
                  </a:lnTo>
                  <a:lnTo>
                    <a:pt x="148406" y="18180"/>
                  </a:lnTo>
                  <a:lnTo>
                    <a:pt x="148406" y="17546"/>
                  </a:lnTo>
                  <a:lnTo>
                    <a:pt x="148673" y="17013"/>
                  </a:lnTo>
                  <a:lnTo>
                    <a:pt x="148673" y="16346"/>
                  </a:lnTo>
                  <a:lnTo>
                    <a:pt x="148340" y="15812"/>
                  </a:lnTo>
                  <a:lnTo>
                    <a:pt x="148440" y="15078"/>
                  </a:lnTo>
                  <a:lnTo>
                    <a:pt x="149007" y="14744"/>
                  </a:lnTo>
                  <a:lnTo>
                    <a:pt x="148940" y="14077"/>
                  </a:lnTo>
                  <a:lnTo>
                    <a:pt x="148673" y="13477"/>
                  </a:lnTo>
                  <a:lnTo>
                    <a:pt x="148507" y="12843"/>
                  </a:lnTo>
                  <a:lnTo>
                    <a:pt x="148540" y="12209"/>
                  </a:lnTo>
                  <a:lnTo>
                    <a:pt x="148006" y="11876"/>
                  </a:lnTo>
                  <a:lnTo>
                    <a:pt x="147873" y="11209"/>
                  </a:lnTo>
                  <a:lnTo>
                    <a:pt x="147539" y="10675"/>
                  </a:lnTo>
                  <a:lnTo>
                    <a:pt x="147072" y="10241"/>
                  </a:lnTo>
                  <a:lnTo>
                    <a:pt x="147005" y="9641"/>
                  </a:lnTo>
                  <a:lnTo>
                    <a:pt x="147005" y="9007"/>
                  </a:lnTo>
                  <a:lnTo>
                    <a:pt x="147072" y="8306"/>
                  </a:lnTo>
                  <a:lnTo>
                    <a:pt x="147539" y="7806"/>
                  </a:lnTo>
                  <a:lnTo>
                    <a:pt x="147206" y="7172"/>
                  </a:lnTo>
                  <a:lnTo>
                    <a:pt x="147005" y="6505"/>
                  </a:lnTo>
                  <a:lnTo>
                    <a:pt x="147239" y="5971"/>
                  </a:lnTo>
                  <a:lnTo>
                    <a:pt x="147239" y="5338"/>
                  </a:lnTo>
                  <a:lnTo>
                    <a:pt x="147406" y="4737"/>
                  </a:lnTo>
                  <a:lnTo>
                    <a:pt x="147372" y="4137"/>
                  </a:lnTo>
                  <a:lnTo>
                    <a:pt x="147106" y="3470"/>
                  </a:lnTo>
                  <a:lnTo>
                    <a:pt x="147172" y="2736"/>
                  </a:lnTo>
                  <a:lnTo>
                    <a:pt x="146772" y="2169"/>
                  </a:lnTo>
                  <a:lnTo>
                    <a:pt x="146739" y="1468"/>
                  </a:lnTo>
                  <a:lnTo>
                    <a:pt x="146205" y="1035"/>
                  </a:lnTo>
                  <a:lnTo>
                    <a:pt x="145838" y="401"/>
                  </a:lnTo>
                  <a:lnTo>
                    <a:pt x="145204" y="334"/>
                  </a:lnTo>
                  <a:lnTo>
                    <a:pt x="144604" y="1"/>
                  </a:lnTo>
                  <a:lnTo>
                    <a:pt x="144170" y="334"/>
                  </a:lnTo>
                  <a:lnTo>
                    <a:pt x="143603" y="134"/>
                  </a:lnTo>
                  <a:lnTo>
                    <a:pt x="143036" y="1"/>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flipH="1">
              <a:off x="3124867" y="11059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a:off x="5955457" y="33664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8"/>
            <p:cNvSpPr/>
            <p:nvPr/>
          </p:nvSpPr>
          <p:spPr>
            <a:xfrm>
              <a:off x="-213875" y="4177075"/>
              <a:ext cx="9693369" cy="1816701"/>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798861" y="2832398"/>
              <a:ext cx="803949" cy="2343040"/>
            </a:xfrm>
            <a:custGeom>
              <a:avLst/>
              <a:gdLst/>
              <a:ahLst/>
              <a:cxnLst/>
              <a:rect l="l" t="t" r="r" b="b"/>
              <a:pathLst>
                <a:path w="29155" h="84962" extrusionOk="0">
                  <a:moveTo>
                    <a:pt x="13944" y="1"/>
                  </a:moveTo>
                  <a:cubicBezTo>
                    <a:pt x="13510" y="5271"/>
                    <a:pt x="10008" y="12576"/>
                    <a:pt x="8273" y="14711"/>
                  </a:cubicBezTo>
                  <a:cubicBezTo>
                    <a:pt x="8640" y="15111"/>
                    <a:pt x="9007" y="15512"/>
                    <a:pt x="9307" y="15912"/>
                  </a:cubicBezTo>
                  <a:cubicBezTo>
                    <a:pt x="9560" y="16241"/>
                    <a:pt x="10564" y="18052"/>
                    <a:pt x="10915" y="18583"/>
                  </a:cubicBezTo>
                  <a:lnTo>
                    <a:pt x="10915" y="18583"/>
                  </a:lnTo>
                  <a:cubicBezTo>
                    <a:pt x="10115" y="18303"/>
                    <a:pt x="8190" y="17372"/>
                    <a:pt x="6972" y="17180"/>
                  </a:cubicBezTo>
                  <a:cubicBezTo>
                    <a:pt x="5104" y="20682"/>
                    <a:pt x="3470" y="24318"/>
                    <a:pt x="2769" y="27887"/>
                  </a:cubicBezTo>
                  <a:cubicBezTo>
                    <a:pt x="2436" y="29555"/>
                    <a:pt x="2102" y="31490"/>
                    <a:pt x="1768" y="33591"/>
                  </a:cubicBezTo>
                  <a:cubicBezTo>
                    <a:pt x="3436" y="34559"/>
                    <a:pt x="5504" y="36093"/>
                    <a:pt x="8173" y="38762"/>
                  </a:cubicBezTo>
                  <a:cubicBezTo>
                    <a:pt x="8697" y="39304"/>
                    <a:pt x="7616" y="39417"/>
                    <a:pt x="5866" y="39417"/>
                  </a:cubicBezTo>
                  <a:cubicBezTo>
                    <a:pt x="4626" y="39417"/>
                    <a:pt x="3050" y="39360"/>
                    <a:pt x="1470" y="39360"/>
                  </a:cubicBezTo>
                  <a:cubicBezTo>
                    <a:pt x="1303" y="39360"/>
                    <a:pt x="1135" y="39361"/>
                    <a:pt x="968" y="39362"/>
                  </a:cubicBezTo>
                  <a:cubicBezTo>
                    <a:pt x="501" y="43232"/>
                    <a:pt x="167" y="47435"/>
                    <a:pt x="67" y="51738"/>
                  </a:cubicBezTo>
                  <a:cubicBezTo>
                    <a:pt x="4771" y="54006"/>
                    <a:pt x="8974" y="52271"/>
                    <a:pt x="0" y="56007"/>
                  </a:cubicBezTo>
                  <a:cubicBezTo>
                    <a:pt x="134" y="68450"/>
                    <a:pt x="2469" y="80558"/>
                    <a:pt x="9807" y="84961"/>
                  </a:cubicBezTo>
                  <a:cubicBezTo>
                    <a:pt x="16646" y="78190"/>
                    <a:pt x="21449" y="71452"/>
                    <a:pt x="24485" y="64580"/>
                  </a:cubicBezTo>
                  <a:cubicBezTo>
                    <a:pt x="23684" y="64213"/>
                    <a:pt x="22883" y="63846"/>
                    <a:pt x="21783" y="63246"/>
                  </a:cubicBezTo>
                  <a:cubicBezTo>
                    <a:pt x="20849" y="62779"/>
                    <a:pt x="17980" y="61912"/>
                    <a:pt x="17980" y="60544"/>
                  </a:cubicBezTo>
                  <a:cubicBezTo>
                    <a:pt x="17980" y="58409"/>
                    <a:pt x="22216" y="58109"/>
                    <a:pt x="26953" y="57909"/>
                  </a:cubicBezTo>
                  <a:cubicBezTo>
                    <a:pt x="28654" y="51938"/>
                    <a:pt x="29155" y="45767"/>
                    <a:pt x="28754" y="39362"/>
                  </a:cubicBezTo>
                  <a:lnTo>
                    <a:pt x="28754" y="39362"/>
                  </a:lnTo>
                  <a:cubicBezTo>
                    <a:pt x="27741" y="39404"/>
                    <a:pt x="26783" y="39482"/>
                    <a:pt x="25945" y="39482"/>
                  </a:cubicBezTo>
                  <a:cubicBezTo>
                    <a:pt x="24109" y="39482"/>
                    <a:pt x="22850" y="39108"/>
                    <a:pt x="22850" y="37161"/>
                  </a:cubicBezTo>
                  <a:cubicBezTo>
                    <a:pt x="22850" y="36493"/>
                    <a:pt x="25852" y="35693"/>
                    <a:pt x="28287" y="35092"/>
                  </a:cubicBezTo>
                  <a:cubicBezTo>
                    <a:pt x="27654" y="30322"/>
                    <a:pt x="26586" y="25319"/>
                    <a:pt x="25018" y="20082"/>
                  </a:cubicBezTo>
                  <a:cubicBezTo>
                    <a:pt x="23884" y="19915"/>
                    <a:pt x="22817" y="19748"/>
                    <a:pt x="21749" y="19748"/>
                  </a:cubicBezTo>
                  <a:cubicBezTo>
                    <a:pt x="20915" y="19748"/>
                    <a:pt x="22250" y="18814"/>
                    <a:pt x="24184" y="17480"/>
                  </a:cubicBezTo>
                  <a:cubicBezTo>
                    <a:pt x="22850" y="10808"/>
                    <a:pt x="18414" y="3737"/>
                    <a:pt x="1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7572974" y="681771"/>
              <a:ext cx="2181844" cy="4165168"/>
            </a:xfrm>
            <a:custGeom>
              <a:avLst/>
              <a:gdLst/>
              <a:ahLst/>
              <a:cxnLst/>
              <a:rect l="l" t="t" r="r" b="b"/>
              <a:pathLst>
                <a:path w="79124" h="151035" extrusionOk="0">
                  <a:moveTo>
                    <a:pt x="77615" y="0"/>
                  </a:moveTo>
                  <a:cubicBezTo>
                    <a:pt x="73597" y="0"/>
                    <a:pt x="63201" y="39683"/>
                    <a:pt x="61912" y="40973"/>
                  </a:cubicBezTo>
                  <a:cubicBezTo>
                    <a:pt x="61912" y="40973"/>
                    <a:pt x="61912" y="40973"/>
                    <a:pt x="61912" y="40973"/>
                  </a:cubicBezTo>
                  <a:cubicBezTo>
                    <a:pt x="61877" y="40973"/>
                    <a:pt x="61144" y="27294"/>
                    <a:pt x="61144" y="25562"/>
                  </a:cubicBezTo>
                  <a:cubicBezTo>
                    <a:pt x="61144" y="19557"/>
                    <a:pt x="59610" y="13987"/>
                    <a:pt x="61144" y="7882"/>
                  </a:cubicBezTo>
                  <a:cubicBezTo>
                    <a:pt x="61378" y="7015"/>
                    <a:pt x="63646" y="1177"/>
                    <a:pt x="63446" y="977"/>
                  </a:cubicBezTo>
                  <a:cubicBezTo>
                    <a:pt x="62993" y="520"/>
                    <a:pt x="62567" y="317"/>
                    <a:pt x="62168" y="317"/>
                  </a:cubicBezTo>
                  <a:cubicBezTo>
                    <a:pt x="59248" y="317"/>
                    <a:pt x="57753" y="11165"/>
                    <a:pt x="57342" y="12485"/>
                  </a:cubicBezTo>
                  <a:cubicBezTo>
                    <a:pt x="51371" y="30398"/>
                    <a:pt x="63112" y="46243"/>
                    <a:pt x="54239" y="63956"/>
                  </a:cubicBezTo>
                  <a:cubicBezTo>
                    <a:pt x="53639" y="65190"/>
                    <a:pt x="54273" y="70093"/>
                    <a:pt x="53472" y="70894"/>
                  </a:cubicBezTo>
                  <a:cubicBezTo>
                    <a:pt x="53433" y="70933"/>
                    <a:pt x="53385" y="70952"/>
                    <a:pt x="53328" y="70952"/>
                  </a:cubicBezTo>
                  <a:cubicBezTo>
                    <a:pt x="52129" y="70952"/>
                    <a:pt x="47204" y="62579"/>
                    <a:pt x="46567" y="61687"/>
                  </a:cubicBezTo>
                  <a:cubicBezTo>
                    <a:pt x="40229" y="52181"/>
                    <a:pt x="43465" y="39038"/>
                    <a:pt x="43465" y="27863"/>
                  </a:cubicBezTo>
                  <a:cubicBezTo>
                    <a:pt x="43465" y="24661"/>
                    <a:pt x="47234" y="4713"/>
                    <a:pt x="44232" y="1711"/>
                  </a:cubicBezTo>
                  <a:cubicBezTo>
                    <a:pt x="43965" y="1444"/>
                    <a:pt x="43722" y="1318"/>
                    <a:pt x="43500" y="1318"/>
                  </a:cubicBezTo>
                  <a:cubicBezTo>
                    <a:pt x="40274" y="1318"/>
                    <a:pt x="41669" y="27890"/>
                    <a:pt x="39706" y="27890"/>
                  </a:cubicBezTo>
                  <a:cubicBezTo>
                    <a:pt x="39670" y="27890"/>
                    <a:pt x="39634" y="27881"/>
                    <a:pt x="39596" y="27863"/>
                  </a:cubicBezTo>
                  <a:cubicBezTo>
                    <a:pt x="34392" y="25228"/>
                    <a:pt x="25419" y="4046"/>
                    <a:pt x="24218" y="4046"/>
                  </a:cubicBezTo>
                  <a:cubicBezTo>
                    <a:pt x="17547" y="4046"/>
                    <a:pt x="33992" y="25361"/>
                    <a:pt x="34992" y="26362"/>
                  </a:cubicBezTo>
                  <a:cubicBezTo>
                    <a:pt x="42531" y="33901"/>
                    <a:pt x="36060" y="56684"/>
                    <a:pt x="39596" y="60186"/>
                  </a:cubicBezTo>
                  <a:cubicBezTo>
                    <a:pt x="43699" y="64256"/>
                    <a:pt x="48502" y="76965"/>
                    <a:pt x="44232" y="85538"/>
                  </a:cubicBezTo>
                  <a:cubicBezTo>
                    <a:pt x="44155" y="85695"/>
                    <a:pt x="44062" y="85770"/>
                    <a:pt x="43953" y="85770"/>
                  </a:cubicBezTo>
                  <a:cubicBezTo>
                    <a:pt x="42698" y="85770"/>
                    <a:pt x="39385" y="75809"/>
                    <a:pt x="35026" y="67091"/>
                  </a:cubicBezTo>
                  <a:cubicBezTo>
                    <a:pt x="27220" y="51513"/>
                    <a:pt x="25819" y="60687"/>
                    <a:pt x="25819" y="37103"/>
                  </a:cubicBezTo>
                  <a:cubicBezTo>
                    <a:pt x="25819" y="36369"/>
                    <a:pt x="25819" y="35869"/>
                    <a:pt x="25752" y="35202"/>
                  </a:cubicBezTo>
                  <a:cubicBezTo>
                    <a:pt x="26253" y="32233"/>
                    <a:pt x="26820" y="28597"/>
                    <a:pt x="26353" y="26195"/>
                  </a:cubicBezTo>
                  <a:cubicBezTo>
                    <a:pt x="26219" y="25528"/>
                    <a:pt x="25819" y="24961"/>
                    <a:pt x="25686" y="24294"/>
                  </a:cubicBezTo>
                  <a:cubicBezTo>
                    <a:pt x="25652" y="24060"/>
                    <a:pt x="25552" y="23060"/>
                    <a:pt x="25386" y="22893"/>
                  </a:cubicBezTo>
                  <a:cubicBezTo>
                    <a:pt x="25337" y="22844"/>
                    <a:pt x="25251" y="22827"/>
                    <a:pt x="25144" y="22827"/>
                  </a:cubicBezTo>
                  <a:cubicBezTo>
                    <a:pt x="24888" y="22827"/>
                    <a:pt x="24510" y="22925"/>
                    <a:pt x="24234" y="22925"/>
                  </a:cubicBezTo>
                  <a:cubicBezTo>
                    <a:pt x="24151" y="22925"/>
                    <a:pt x="24077" y="22916"/>
                    <a:pt x="24018" y="22893"/>
                  </a:cubicBezTo>
                  <a:cubicBezTo>
                    <a:pt x="23870" y="22863"/>
                    <a:pt x="22930" y="22333"/>
                    <a:pt x="22606" y="22333"/>
                  </a:cubicBezTo>
                  <a:cubicBezTo>
                    <a:pt x="22566" y="22333"/>
                    <a:pt x="22535" y="22341"/>
                    <a:pt x="22517" y="22359"/>
                  </a:cubicBezTo>
                  <a:cubicBezTo>
                    <a:pt x="22417" y="22459"/>
                    <a:pt x="22817" y="27897"/>
                    <a:pt x="22817" y="28330"/>
                  </a:cubicBezTo>
                  <a:cubicBezTo>
                    <a:pt x="22817" y="29731"/>
                    <a:pt x="22684" y="31065"/>
                    <a:pt x="22684" y="32533"/>
                  </a:cubicBezTo>
                  <a:cubicBezTo>
                    <a:pt x="22684" y="34034"/>
                    <a:pt x="22650" y="35569"/>
                    <a:pt x="22517" y="37070"/>
                  </a:cubicBezTo>
                  <a:cubicBezTo>
                    <a:pt x="21583" y="41907"/>
                    <a:pt x="20716" y="46877"/>
                    <a:pt x="20415" y="47044"/>
                  </a:cubicBezTo>
                  <a:cubicBezTo>
                    <a:pt x="20397" y="47052"/>
                    <a:pt x="20378" y="47057"/>
                    <a:pt x="20358" y="47057"/>
                  </a:cubicBezTo>
                  <a:cubicBezTo>
                    <a:pt x="19312" y="47057"/>
                    <a:pt x="15812" y="35389"/>
                    <a:pt x="15812" y="34735"/>
                  </a:cubicBezTo>
                  <a:cubicBezTo>
                    <a:pt x="15812" y="29364"/>
                    <a:pt x="6806" y="16789"/>
                    <a:pt x="2736" y="14787"/>
                  </a:cubicBezTo>
                  <a:lnTo>
                    <a:pt x="2736" y="14987"/>
                  </a:lnTo>
                  <a:cubicBezTo>
                    <a:pt x="1635" y="14053"/>
                    <a:pt x="534" y="13219"/>
                    <a:pt x="1" y="12819"/>
                  </a:cubicBezTo>
                  <a:lnTo>
                    <a:pt x="1" y="12819"/>
                  </a:lnTo>
                  <a:cubicBezTo>
                    <a:pt x="1" y="16322"/>
                    <a:pt x="201" y="16288"/>
                    <a:pt x="2302" y="19057"/>
                  </a:cubicBezTo>
                  <a:cubicBezTo>
                    <a:pt x="2336" y="19157"/>
                    <a:pt x="3136" y="19891"/>
                    <a:pt x="3904" y="20658"/>
                  </a:cubicBezTo>
                  <a:cubicBezTo>
                    <a:pt x="5905" y="24728"/>
                    <a:pt x="10141" y="26862"/>
                    <a:pt x="12743" y="37770"/>
                  </a:cubicBezTo>
                  <a:cubicBezTo>
                    <a:pt x="17313" y="56851"/>
                    <a:pt x="28321" y="63856"/>
                    <a:pt x="38895" y="87739"/>
                  </a:cubicBezTo>
                  <a:cubicBezTo>
                    <a:pt x="40196" y="90675"/>
                    <a:pt x="42298" y="95745"/>
                    <a:pt x="44266" y="97747"/>
                  </a:cubicBezTo>
                  <a:cubicBezTo>
                    <a:pt x="45533" y="99014"/>
                    <a:pt x="45300" y="107754"/>
                    <a:pt x="45800" y="109255"/>
                  </a:cubicBezTo>
                  <a:cubicBezTo>
                    <a:pt x="48235" y="116527"/>
                    <a:pt x="43699" y="146315"/>
                    <a:pt x="48102" y="150751"/>
                  </a:cubicBezTo>
                  <a:cubicBezTo>
                    <a:pt x="48305" y="150954"/>
                    <a:pt x="48820" y="151035"/>
                    <a:pt x="49484" y="151035"/>
                  </a:cubicBezTo>
                  <a:cubicBezTo>
                    <a:pt x="51441" y="151035"/>
                    <a:pt x="54691" y="150333"/>
                    <a:pt x="55040" y="149984"/>
                  </a:cubicBezTo>
                  <a:cubicBezTo>
                    <a:pt x="55941" y="149083"/>
                    <a:pt x="54740" y="147415"/>
                    <a:pt x="55040" y="146148"/>
                  </a:cubicBezTo>
                  <a:cubicBezTo>
                    <a:pt x="56808" y="139043"/>
                    <a:pt x="52438" y="119862"/>
                    <a:pt x="55040" y="114625"/>
                  </a:cubicBezTo>
                  <a:cubicBezTo>
                    <a:pt x="56741" y="111223"/>
                    <a:pt x="57308" y="103384"/>
                    <a:pt x="57308" y="100048"/>
                  </a:cubicBezTo>
                  <a:cubicBezTo>
                    <a:pt x="57308" y="74230"/>
                    <a:pt x="61278" y="41406"/>
                    <a:pt x="72719" y="18557"/>
                  </a:cubicBezTo>
                  <a:cubicBezTo>
                    <a:pt x="73954" y="16088"/>
                    <a:pt x="79124" y="1144"/>
                    <a:pt x="78090" y="143"/>
                  </a:cubicBezTo>
                  <a:cubicBezTo>
                    <a:pt x="77956" y="110"/>
                    <a:pt x="77823" y="10"/>
                    <a:pt x="77723" y="10"/>
                  </a:cubicBezTo>
                  <a:cubicBezTo>
                    <a:pt x="77688" y="3"/>
                    <a:pt x="77652" y="0"/>
                    <a:pt x="77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6267637" y="4177077"/>
              <a:ext cx="3550269" cy="1534870"/>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34400" y="4324398"/>
              <a:ext cx="2743010" cy="1324099"/>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flipH="1">
              <a:off x="-1806388" y="29264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213878" y="-99698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1927675" y="-143393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5649089" y="-911490"/>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18"/>
          <p:cNvSpPr txBox="1">
            <a:spLocks noGrp="1"/>
          </p:cNvSpPr>
          <p:nvPr>
            <p:ph type="subTitle" idx="1"/>
          </p:nvPr>
        </p:nvSpPr>
        <p:spPr>
          <a:xfrm>
            <a:off x="719975" y="217408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4" name="Google Shape;374;p18"/>
          <p:cNvSpPr txBox="1">
            <a:spLocks noGrp="1"/>
          </p:cNvSpPr>
          <p:nvPr>
            <p:ph type="subTitle" idx="2"/>
          </p:nvPr>
        </p:nvSpPr>
        <p:spPr>
          <a:xfrm>
            <a:off x="3419244" y="217408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5" name="Google Shape;375;p18"/>
          <p:cNvSpPr txBox="1">
            <a:spLocks noGrp="1"/>
          </p:cNvSpPr>
          <p:nvPr>
            <p:ph type="subTitle" idx="3"/>
          </p:nvPr>
        </p:nvSpPr>
        <p:spPr>
          <a:xfrm>
            <a:off x="719975" y="37960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6" name="Google Shape;376;p18"/>
          <p:cNvSpPr txBox="1">
            <a:spLocks noGrp="1"/>
          </p:cNvSpPr>
          <p:nvPr>
            <p:ph type="subTitle" idx="4"/>
          </p:nvPr>
        </p:nvSpPr>
        <p:spPr>
          <a:xfrm>
            <a:off x="3419248" y="37960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7" name="Google Shape;377;p18"/>
          <p:cNvSpPr txBox="1">
            <a:spLocks noGrp="1"/>
          </p:cNvSpPr>
          <p:nvPr>
            <p:ph type="subTitle" idx="5"/>
          </p:nvPr>
        </p:nvSpPr>
        <p:spPr>
          <a:xfrm>
            <a:off x="6118520" y="2174084"/>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8" name="Google Shape;378;p18"/>
          <p:cNvSpPr txBox="1">
            <a:spLocks noGrp="1"/>
          </p:cNvSpPr>
          <p:nvPr>
            <p:ph type="subTitle" idx="6"/>
          </p:nvPr>
        </p:nvSpPr>
        <p:spPr>
          <a:xfrm>
            <a:off x="6118520" y="37960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 name="Google Shape;379;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0" name="Google Shape;380;p18"/>
          <p:cNvSpPr txBox="1">
            <a:spLocks noGrp="1"/>
          </p:cNvSpPr>
          <p:nvPr>
            <p:ph type="subTitle" idx="7"/>
          </p:nvPr>
        </p:nvSpPr>
        <p:spPr>
          <a:xfrm>
            <a:off x="719975"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1" name="Google Shape;381;p18"/>
          <p:cNvSpPr txBox="1">
            <a:spLocks noGrp="1"/>
          </p:cNvSpPr>
          <p:nvPr>
            <p:ph type="subTitle" idx="8"/>
          </p:nvPr>
        </p:nvSpPr>
        <p:spPr>
          <a:xfrm>
            <a:off x="3419244"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2" name="Google Shape;382;p18"/>
          <p:cNvSpPr txBox="1">
            <a:spLocks noGrp="1"/>
          </p:cNvSpPr>
          <p:nvPr>
            <p:ph type="subTitle" idx="9"/>
          </p:nvPr>
        </p:nvSpPr>
        <p:spPr>
          <a:xfrm>
            <a:off x="6118520"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3" name="Google Shape;383;p18"/>
          <p:cNvSpPr txBox="1">
            <a:spLocks noGrp="1"/>
          </p:cNvSpPr>
          <p:nvPr>
            <p:ph type="subTitle" idx="13"/>
          </p:nvPr>
        </p:nvSpPr>
        <p:spPr>
          <a:xfrm>
            <a:off x="719975" y="3509427"/>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4" name="Google Shape;384;p18"/>
          <p:cNvSpPr txBox="1">
            <a:spLocks noGrp="1"/>
          </p:cNvSpPr>
          <p:nvPr>
            <p:ph type="subTitle" idx="14"/>
          </p:nvPr>
        </p:nvSpPr>
        <p:spPr>
          <a:xfrm>
            <a:off x="3419250" y="3509427"/>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5" name="Google Shape;385;p18"/>
          <p:cNvSpPr txBox="1">
            <a:spLocks noGrp="1"/>
          </p:cNvSpPr>
          <p:nvPr>
            <p:ph type="subTitle" idx="15"/>
          </p:nvPr>
        </p:nvSpPr>
        <p:spPr>
          <a:xfrm>
            <a:off x="6118525" y="3509427"/>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86"/>
        <p:cNvGrpSpPr/>
        <p:nvPr/>
      </p:nvGrpSpPr>
      <p:grpSpPr>
        <a:xfrm>
          <a:off x="0" y="0"/>
          <a:ext cx="0" cy="0"/>
          <a:chOff x="0" y="0"/>
          <a:chExt cx="0" cy="0"/>
        </a:xfrm>
      </p:grpSpPr>
      <p:grpSp>
        <p:nvGrpSpPr>
          <p:cNvPr id="387" name="Google Shape;387;p19"/>
          <p:cNvGrpSpPr/>
          <p:nvPr/>
        </p:nvGrpSpPr>
        <p:grpSpPr>
          <a:xfrm flipH="1">
            <a:off x="-752624" y="-1115100"/>
            <a:ext cx="11733920" cy="6605176"/>
            <a:chOff x="-1688496" y="-1358654"/>
            <a:chExt cx="10828646" cy="6487748"/>
          </a:xfrm>
        </p:grpSpPr>
        <p:sp>
          <p:nvSpPr>
            <p:cNvPr id="388" name="Google Shape;388;p19"/>
            <p:cNvSpPr/>
            <p:nvPr/>
          </p:nvSpPr>
          <p:spPr>
            <a:xfrm>
              <a:off x="724950" y="230888"/>
              <a:ext cx="3921175" cy="431800"/>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5219825" y="880513"/>
              <a:ext cx="3920325" cy="431825"/>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1688496" y="2647790"/>
              <a:ext cx="3921975" cy="432125"/>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78444" y="-680686"/>
              <a:ext cx="1445201" cy="4577481"/>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rgbClr val="3A5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671575" y="138238"/>
              <a:ext cx="567100" cy="846350"/>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7531809" y="-131221"/>
              <a:ext cx="1199540" cy="1839146"/>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5287375" y="-1097987"/>
              <a:ext cx="3686000" cy="1531825"/>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85645" y="-1233030"/>
              <a:ext cx="5314161" cy="1714625"/>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098" y="-1358654"/>
              <a:ext cx="9110871" cy="1530675"/>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1685650" y="-673112"/>
              <a:ext cx="884725" cy="1279275"/>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1632275" y="-1049212"/>
              <a:ext cx="890650" cy="857200"/>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5998100" y="-1074387"/>
              <a:ext cx="542500" cy="729075"/>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a:off x="6697550" y="-453637"/>
              <a:ext cx="895050" cy="1131775"/>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6811300" y="-1038712"/>
              <a:ext cx="541525" cy="728475"/>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a:off x="7589850" y="-1188337"/>
              <a:ext cx="1393525" cy="1148550"/>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9"/>
            <p:cNvSpPr/>
            <p:nvPr/>
          </p:nvSpPr>
          <p:spPr>
            <a:xfrm>
              <a:off x="6914375" y="-1220512"/>
              <a:ext cx="1329300" cy="1284625"/>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702295" y="3390069"/>
              <a:ext cx="9493956" cy="1739025"/>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2222700" y="-1048612"/>
              <a:ext cx="1049925" cy="1018875"/>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a:off x="3548650" y="-1203487"/>
              <a:ext cx="883850" cy="128010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a:off x="4261650" y="-1045037"/>
              <a:ext cx="1185875" cy="1056025"/>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7619875" y="-445437"/>
              <a:ext cx="1186700" cy="1055925"/>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170767" y="-1050037"/>
              <a:ext cx="942375" cy="1165850"/>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257492" y="-131212"/>
              <a:ext cx="1059950" cy="1093475"/>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a:off x="5997900" y="-1119262"/>
              <a:ext cx="1096625" cy="1059950"/>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a:off x="1327875" y="-1008337"/>
              <a:ext cx="720550" cy="101825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9"/>
            <p:cNvSpPr/>
            <p:nvPr/>
          </p:nvSpPr>
          <p:spPr>
            <a:xfrm>
              <a:off x="5374950" y="-1131037"/>
              <a:ext cx="903150" cy="78620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9"/>
            <p:cNvSpPr/>
            <p:nvPr/>
          </p:nvSpPr>
          <p:spPr>
            <a:xfrm>
              <a:off x="7197900" y="-1104237"/>
              <a:ext cx="1604525" cy="665950"/>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a:spLocks noGrp="1"/>
          </p:cNvSpPr>
          <p:nvPr>
            <p:ph type="title" hasCustomPrompt="1"/>
          </p:nvPr>
        </p:nvSpPr>
        <p:spPr>
          <a:xfrm>
            <a:off x="2214025" y="1059025"/>
            <a:ext cx="4716000" cy="79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16" name="Google Shape;416;p19"/>
          <p:cNvSpPr txBox="1">
            <a:spLocks noGrp="1"/>
          </p:cNvSpPr>
          <p:nvPr>
            <p:ph type="subTitle" idx="1"/>
          </p:nvPr>
        </p:nvSpPr>
        <p:spPr>
          <a:xfrm>
            <a:off x="2214025" y="1854794"/>
            <a:ext cx="4716000" cy="326100"/>
          </a:xfrm>
          <a:prstGeom prst="rect">
            <a:avLst/>
          </a:prstGeom>
          <a:solidFill>
            <a:schemeClr val="lt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7" name="Google Shape;417;p19"/>
          <p:cNvSpPr txBox="1">
            <a:spLocks noGrp="1"/>
          </p:cNvSpPr>
          <p:nvPr>
            <p:ph type="title" idx="2" hasCustomPrompt="1"/>
          </p:nvPr>
        </p:nvSpPr>
        <p:spPr>
          <a:xfrm>
            <a:off x="2214025" y="2929316"/>
            <a:ext cx="4716000" cy="79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18" name="Google Shape;418;p19"/>
          <p:cNvSpPr txBox="1">
            <a:spLocks noGrp="1"/>
          </p:cNvSpPr>
          <p:nvPr>
            <p:ph type="subTitle" idx="3"/>
          </p:nvPr>
        </p:nvSpPr>
        <p:spPr>
          <a:xfrm>
            <a:off x="2214025" y="3725001"/>
            <a:ext cx="4716000" cy="326100"/>
          </a:xfrm>
          <a:prstGeom prst="rect">
            <a:avLst/>
          </a:prstGeom>
          <a:solidFill>
            <a:schemeClr val="lt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19"/>
        <p:cNvGrpSpPr/>
        <p:nvPr/>
      </p:nvGrpSpPr>
      <p:grpSpPr>
        <a:xfrm>
          <a:off x="0" y="0"/>
          <a:ext cx="0" cy="0"/>
          <a:chOff x="0" y="0"/>
          <a:chExt cx="0" cy="0"/>
        </a:xfrm>
      </p:grpSpPr>
      <p:grpSp>
        <p:nvGrpSpPr>
          <p:cNvPr id="420" name="Google Shape;420;p20"/>
          <p:cNvGrpSpPr/>
          <p:nvPr/>
        </p:nvGrpSpPr>
        <p:grpSpPr>
          <a:xfrm flipH="1">
            <a:off x="-1129966" y="866773"/>
            <a:ext cx="11573927" cy="5576875"/>
            <a:chOff x="-1446265" y="866773"/>
            <a:chExt cx="11573927" cy="5576875"/>
          </a:xfrm>
        </p:grpSpPr>
        <p:sp>
          <p:nvSpPr>
            <p:cNvPr id="421" name="Google Shape;421;p20"/>
            <p:cNvSpPr/>
            <p:nvPr/>
          </p:nvSpPr>
          <p:spPr>
            <a:xfrm>
              <a:off x="-1446265" y="262221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320378" y="4170100"/>
              <a:ext cx="9646088" cy="2273549"/>
            </a:xfrm>
            <a:custGeom>
              <a:avLst/>
              <a:gdLst/>
              <a:ahLst/>
              <a:cxnLst/>
              <a:rect l="l" t="t" r="r" b="b"/>
              <a:pathLst>
                <a:path w="327569" h="142766" extrusionOk="0">
                  <a:moveTo>
                    <a:pt x="18016" y="0"/>
                  </a:moveTo>
                  <a:cubicBezTo>
                    <a:pt x="10678" y="0"/>
                    <a:pt x="4729" y="144"/>
                    <a:pt x="4304" y="569"/>
                  </a:cubicBezTo>
                  <a:cubicBezTo>
                    <a:pt x="1" y="4872"/>
                    <a:pt x="1535" y="53807"/>
                    <a:pt x="1268" y="61146"/>
                  </a:cubicBezTo>
                  <a:cubicBezTo>
                    <a:pt x="701" y="73655"/>
                    <a:pt x="3470" y="86630"/>
                    <a:pt x="4304" y="99106"/>
                  </a:cubicBezTo>
                  <a:cubicBezTo>
                    <a:pt x="4637" y="104376"/>
                    <a:pt x="2302" y="124024"/>
                    <a:pt x="5505" y="127226"/>
                  </a:cubicBezTo>
                  <a:cubicBezTo>
                    <a:pt x="7473" y="129194"/>
                    <a:pt x="48402" y="131863"/>
                    <a:pt x="51404" y="132130"/>
                  </a:cubicBezTo>
                  <a:cubicBezTo>
                    <a:pt x="112281" y="138001"/>
                    <a:pt x="173325" y="137867"/>
                    <a:pt x="234368" y="139468"/>
                  </a:cubicBezTo>
                  <a:cubicBezTo>
                    <a:pt x="251447" y="139902"/>
                    <a:pt x="268693" y="140702"/>
                    <a:pt x="285805" y="141303"/>
                  </a:cubicBezTo>
                  <a:cubicBezTo>
                    <a:pt x="291807" y="141490"/>
                    <a:pt x="299341" y="142766"/>
                    <a:pt x="306266" y="142766"/>
                  </a:cubicBezTo>
                  <a:cubicBezTo>
                    <a:pt x="309193" y="142766"/>
                    <a:pt x="312011" y="142538"/>
                    <a:pt x="314559" y="141903"/>
                  </a:cubicBezTo>
                  <a:cubicBezTo>
                    <a:pt x="320229" y="140502"/>
                    <a:pt x="323198" y="131863"/>
                    <a:pt x="324366" y="126626"/>
                  </a:cubicBezTo>
                  <a:cubicBezTo>
                    <a:pt x="326334" y="117819"/>
                    <a:pt x="325700" y="109814"/>
                    <a:pt x="326200" y="100941"/>
                  </a:cubicBezTo>
                  <a:cubicBezTo>
                    <a:pt x="327568" y="75923"/>
                    <a:pt x="326601" y="50972"/>
                    <a:pt x="324366" y="26287"/>
                  </a:cubicBezTo>
                  <a:cubicBezTo>
                    <a:pt x="324066" y="22885"/>
                    <a:pt x="323198" y="3104"/>
                    <a:pt x="321330" y="1203"/>
                  </a:cubicBezTo>
                  <a:cubicBezTo>
                    <a:pt x="321314" y="1186"/>
                    <a:pt x="321284" y="1178"/>
                    <a:pt x="321243" y="1178"/>
                  </a:cubicBezTo>
                  <a:cubicBezTo>
                    <a:pt x="320542" y="1178"/>
                    <a:pt x="316457" y="3480"/>
                    <a:pt x="315826" y="3638"/>
                  </a:cubicBezTo>
                  <a:cubicBezTo>
                    <a:pt x="310723" y="4905"/>
                    <a:pt x="304718" y="7374"/>
                    <a:pt x="299882" y="9775"/>
                  </a:cubicBezTo>
                  <a:cubicBezTo>
                    <a:pt x="293210" y="13111"/>
                    <a:pt x="285371" y="11910"/>
                    <a:pt x="278466" y="14646"/>
                  </a:cubicBezTo>
                  <a:cubicBezTo>
                    <a:pt x="272696" y="16947"/>
                    <a:pt x="266558" y="19783"/>
                    <a:pt x="260120" y="21384"/>
                  </a:cubicBezTo>
                  <a:cubicBezTo>
                    <a:pt x="254816" y="22718"/>
                    <a:pt x="244809" y="21584"/>
                    <a:pt x="239939" y="23218"/>
                  </a:cubicBezTo>
                  <a:cubicBezTo>
                    <a:pt x="234702" y="24953"/>
                    <a:pt x="227463" y="26287"/>
                    <a:pt x="222760" y="26287"/>
                  </a:cubicBezTo>
                  <a:cubicBezTo>
                    <a:pt x="215057" y="26878"/>
                    <a:pt x="206864" y="27977"/>
                    <a:pt x="198810" y="27977"/>
                  </a:cubicBezTo>
                  <a:cubicBezTo>
                    <a:pt x="195948" y="27977"/>
                    <a:pt x="193103" y="27838"/>
                    <a:pt x="190303" y="27488"/>
                  </a:cubicBezTo>
                  <a:cubicBezTo>
                    <a:pt x="178895" y="26087"/>
                    <a:pt x="167754" y="20583"/>
                    <a:pt x="157280" y="17114"/>
                  </a:cubicBezTo>
                  <a:cubicBezTo>
                    <a:pt x="152143" y="15413"/>
                    <a:pt x="146205" y="15746"/>
                    <a:pt x="140768" y="14646"/>
                  </a:cubicBezTo>
                  <a:cubicBezTo>
                    <a:pt x="133129" y="13111"/>
                    <a:pt x="126625" y="11577"/>
                    <a:pt x="119353" y="9142"/>
                  </a:cubicBezTo>
                  <a:cubicBezTo>
                    <a:pt x="118122" y="8731"/>
                    <a:pt x="116760" y="8622"/>
                    <a:pt x="115356" y="8622"/>
                  </a:cubicBezTo>
                  <a:cubicBezTo>
                    <a:pt x="113743" y="8622"/>
                    <a:pt x="112075" y="8766"/>
                    <a:pt x="110487" y="8766"/>
                  </a:cubicBezTo>
                  <a:cubicBezTo>
                    <a:pt x="109522" y="8766"/>
                    <a:pt x="108586" y="8713"/>
                    <a:pt x="107711" y="8541"/>
                  </a:cubicBezTo>
                  <a:cubicBezTo>
                    <a:pt x="98871" y="6773"/>
                    <a:pt x="89832" y="6373"/>
                    <a:pt x="81392" y="4238"/>
                  </a:cubicBezTo>
                  <a:cubicBezTo>
                    <a:pt x="80074" y="3901"/>
                    <a:pt x="78702" y="3780"/>
                    <a:pt x="77299" y="3780"/>
                  </a:cubicBezTo>
                  <a:cubicBezTo>
                    <a:pt x="73765" y="3780"/>
                    <a:pt x="70035" y="4546"/>
                    <a:pt x="66492" y="4546"/>
                  </a:cubicBezTo>
                  <a:cubicBezTo>
                    <a:pt x="65318" y="4546"/>
                    <a:pt x="64165" y="4462"/>
                    <a:pt x="63046" y="4238"/>
                  </a:cubicBezTo>
                  <a:cubicBezTo>
                    <a:pt x="57809" y="3204"/>
                    <a:pt x="52372" y="1603"/>
                    <a:pt x="47134" y="569"/>
                  </a:cubicBezTo>
                  <a:cubicBezTo>
                    <a:pt x="46404" y="402"/>
                    <a:pt x="30273" y="0"/>
                    <a:pt x="18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8029881" y="3141942"/>
              <a:ext cx="1291744" cy="1332967"/>
            </a:xfrm>
            <a:custGeom>
              <a:avLst/>
              <a:gdLst/>
              <a:ahLst/>
              <a:cxnLst/>
              <a:rect l="l" t="t" r="r" b="b"/>
              <a:pathLst>
                <a:path w="43866" h="58721" extrusionOk="0">
                  <a:moveTo>
                    <a:pt x="5271" y="24485"/>
                  </a:moveTo>
                  <a:lnTo>
                    <a:pt x="5271" y="24485"/>
                  </a:lnTo>
                  <a:cubicBezTo>
                    <a:pt x="5260" y="24485"/>
                    <a:pt x="5249" y="24485"/>
                    <a:pt x="5238" y="24485"/>
                  </a:cubicBezTo>
                  <a:lnTo>
                    <a:pt x="5271" y="24485"/>
                  </a:lnTo>
                  <a:cubicBezTo>
                    <a:pt x="5271" y="24485"/>
                    <a:pt x="5271" y="24485"/>
                    <a:pt x="5271" y="24485"/>
                  </a:cubicBezTo>
                  <a:close/>
                  <a:moveTo>
                    <a:pt x="4975" y="24489"/>
                  </a:moveTo>
                  <a:cubicBezTo>
                    <a:pt x="4952" y="24489"/>
                    <a:pt x="4937" y="24496"/>
                    <a:pt x="4937" y="24518"/>
                  </a:cubicBezTo>
                  <a:lnTo>
                    <a:pt x="5138" y="24518"/>
                  </a:lnTo>
                  <a:cubicBezTo>
                    <a:pt x="5093" y="24518"/>
                    <a:pt x="5019" y="24489"/>
                    <a:pt x="4975" y="24489"/>
                  </a:cubicBezTo>
                  <a:close/>
                  <a:moveTo>
                    <a:pt x="18114" y="34192"/>
                  </a:moveTo>
                  <a:cubicBezTo>
                    <a:pt x="18180" y="35393"/>
                    <a:pt x="17246" y="36327"/>
                    <a:pt x="16145" y="36660"/>
                  </a:cubicBezTo>
                  <a:cubicBezTo>
                    <a:pt x="16012" y="35726"/>
                    <a:pt x="16012" y="34726"/>
                    <a:pt x="16179" y="34359"/>
                  </a:cubicBezTo>
                  <a:cubicBezTo>
                    <a:pt x="16279" y="34392"/>
                    <a:pt x="16346" y="34392"/>
                    <a:pt x="16446" y="34392"/>
                  </a:cubicBezTo>
                  <a:cubicBezTo>
                    <a:pt x="16979" y="34325"/>
                    <a:pt x="17513" y="34292"/>
                    <a:pt x="18114" y="34192"/>
                  </a:cubicBezTo>
                  <a:close/>
                  <a:moveTo>
                    <a:pt x="27820" y="37161"/>
                  </a:moveTo>
                  <a:cubicBezTo>
                    <a:pt x="27820" y="37494"/>
                    <a:pt x="27854" y="37861"/>
                    <a:pt x="27854" y="37961"/>
                  </a:cubicBezTo>
                  <a:cubicBezTo>
                    <a:pt x="27854" y="38195"/>
                    <a:pt x="27820" y="38462"/>
                    <a:pt x="27720" y="38695"/>
                  </a:cubicBezTo>
                  <a:cubicBezTo>
                    <a:pt x="27287" y="38495"/>
                    <a:pt x="26720" y="38195"/>
                    <a:pt x="26786" y="37661"/>
                  </a:cubicBezTo>
                  <a:cubicBezTo>
                    <a:pt x="27087" y="37294"/>
                    <a:pt x="27454" y="37194"/>
                    <a:pt x="27820" y="37161"/>
                  </a:cubicBezTo>
                  <a:close/>
                  <a:moveTo>
                    <a:pt x="27320" y="41230"/>
                  </a:moveTo>
                  <a:cubicBezTo>
                    <a:pt x="27320" y="41297"/>
                    <a:pt x="27353" y="41330"/>
                    <a:pt x="27387" y="41364"/>
                  </a:cubicBezTo>
                  <a:cubicBezTo>
                    <a:pt x="27353" y="41330"/>
                    <a:pt x="27320" y="41330"/>
                    <a:pt x="27320" y="41297"/>
                  </a:cubicBezTo>
                  <a:lnTo>
                    <a:pt x="27320" y="41230"/>
                  </a:lnTo>
                  <a:close/>
                  <a:moveTo>
                    <a:pt x="11342" y="1"/>
                  </a:moveTo>
                  <a:cubicBezTo>
                    <a:pt x="10808" y="1"/>
                    <a:pt x="10942" y="1335"/>
                    <a:pt x="10742" y="1535"/>
                  </a:cubicBezTo>
                  <a:cubicBezTo>
                    <a:pt x="10708" y="1569"/>
                    <a:pt x="10671" y="1580"/>
                    <a:pt x="10634" y="1580"/>
                  </a:cubicBezTo>
                  <a:cubicBezTo>
                    <a:pt x="10560" y="1580"/>
                    <a:pt x="10486" y="1535"/>
                    <a:pt x="10441" y="1535"/>
                  </a:cubicBezTo>
                  <a:cubicBezTo>
                    <a:pt x="10241" y="1835"/>
                    <a:pt x="10008" y="2169"/>
                    <a:pt x="9808" y="2469"/>
                  </a:cubicBezTo>
                  <a:cubicBezTo>
                    <a:pt x="9507" y="4037"/>
                    <a:pt x="9507" y="5471"/>
                    <a:pt x="8907" y="6739"/>
                  </a:cubicBezTo>
                  <a:cubicBezTo>
                    <a:pt x="8507" y="7506"/>
                    <a:pt x="9274" y="8774"/>
                    <a:pt x="8907" y="9508"/>
                  </a:cubicBezTo>
                  <a:cubicBezTo>
                    <a:pt x="8774" y="9741"/>
                    <a:pt x="8407" y="9841"/>
                    <a:pt x="8273" y="10141"/>
                  </a:cubicBezTo>
                  <a:cubicBezTo>
                    <a:pt x="7940" y="10742"/>
                    <a:pt x="8774" y="12710"/>
                    <a:pt x="8273" y="13177"/>
                  </a:cubicBezTo>
                  <a:cubicBezTo>
                    <a:pt x="8106" y="13344"/>
                    <a:pt x="7272" y="13544"/>
                    <a:pt x="7072" y="13811"/>
                  </a:cubicBezTo>
                  <a:cubicBezTo>
                    <a:pt x="6505" y="14344"/>
                    <a:pt x="7306" y="16312"/>
                    <a:pt x="6772" y="16846"/>
                  </a:cubicBezTo>
                  <a:cubicBezTo>
                    <a:pt x="6072" y="17547"/>
                    <a:pt x="7840" y="19114"/>
                    <a:pt x="7406" y="19615"/>
                  </a:cubicBezTo>
                  <a:cubicBezTo>
                    <a:pt x="7249" y="19762"/>
                    <a:pt x="6988" y="19808"/>
                    <a:pt x="6680" y="19808"/>
                  </a:cubicBezTo>
                  <a:cubicBezTo>
                    <a:pt x="6182" y="19808"/>
                    <a:pt x="5561" y="19689"/>
                    <a:pt x="5063" y="19689"/>
                  </a:cubicBezTo>
                  <a:cubicBezTo>
                    <a:pt x="4755" y="19689"/>
                    <a:pt x="4494" y="19734"/>
                    <a:pt x="4337" y="19882"/>
                  </a:cubicBezTo>
                  <a:cubicBezTo>
                    <a:pt x="3503" y="20716"/>
                    <a:pt x="5338" y="20882"/>
                    <a:pt x="5571" y="21116"/>
                  </a:cubicBezTo>
                  <a:cubicBezTo>
                    <a:pt x="5815" y="21360"/>
                    <a:pt x="5701" y="21394"/>
                    <a:pt x="5563" y="21394"/>
                  </a:cubicBezTo>
                  <a:cubicBezTo>
                    <a:pt x="5508" y="21394"/>
                    <a:pt x="5448" y="21389"/>
                    <a:pt x="5406" y="21389"/>
                  </a:cubicBezTo>
                  <a:cubicBezTo>
                    <a:pt x="5295" y="21389"/>
                    <a:pt x="5305" y="21428"/>
                    <a:pt x="5838" y="21716"/>
                  </a:cubicBezTo>
                  <a:cubicBezTo>
                    <a:pt x="6072" y="21816"/>
                    <a:pt x="8774" y="21850"/>
                    <a:pt x="8307" y="22350"/>
                  </a:cubicBezTo>
                  <a:cubicBezTo>
                    <a:pt x="7573" y="23117"/>
                    <a:pt x="5938" y="22884"/>
                    <a:pt x="5271" y="23551"/>
                  </a:cubicBezTo>
                  <a:cubicBezTo>
                    <a:pt x="5104" y="23718"/>
                    <a:pt x="5438" y="24318"/>
                    <a:pt x="5271" y="24485"/>
                  </a:cubicBezTo>
                  <a:lnTo>
                    <a:pt x="5271" y="24485"/>
                  </a:lnTo>
                  <a:cubicBezTo>
                    <a:pt x="5492" y="24483"/>
                    <a:pt x="5796" y="24470"/>
                    <a:pt x="5989" y="24470"/>
                  </a:cubicBezTo>
                  <a:cubicBezTo>
                    <a:pt x="6090" y="24470"/>
                    <a:pt x="6161" y="24474"/>
                    <a:pt x="6172" y="24485"/>
                  </a:cubicBezTo>
                  <a:cubicBezTo>
                    <a:pt x="6305" y="24618"/>
                    <a:pt x="7773" y="25552"/>
                    <a:pt x="7739" y="25686"/>
                  </a:cubicBezTo>
                  <a:cubicBezTo>
                    <a:pt x="7139" y="26853"/>
                    <a:pt x="4904" y="26686"/>
                    <a:pt x="4070" y="27520"/>
                  </a:cubicBezTo>
                  <a:cubicBezTo>
                    <a:pt x="3069" y="28521"/>
                    <a:pt x="6672" y="28554"/>
                    <a:pt x="5905" y="29355"/>
                  </a:cubicBezTo>
                  <a:cubicBezTo>
                    <a:pt x="4904" y="30356"/>
                    <a:pt x="3003" y="30689"/>
                    <a:pt x="2236" y="31490"/>
                  </a:cubicBezTo>
                  <a:cubicBezTo>
                    <a:pt x="1668" y="32024"/>
                    <a:pt x="5771" y="31990"/>
                    <a:pt x="5905" y="32124"/>
                  </a:cubicBezTo>
                  <a:cubicBezTo>
                    <a:pt x="6906" y="33124"/>
                    <a:pt x="3136" y="34859"/>
                    <a:pt x="2836" y="35159"/>
                  </a:cubicBezTo>
                  <a:cubicBezTo>
                    <a:pt x="1802" y="36193"/>
                    <a:pt x="5938" y="36961"/>
                    <a:pt x="5304" y="37628"/>
                  </a:cubicBezTo>
                  <a:cubicBezTo>
                    <a:pt x="5171" y="37728"/>
                    <a:pt x="4571" y="37828"/>
                    <a:pt x="4404" y="37895"/>
                  </a:cubicBezTo>
                  <a:cubicBezTo>
                    <a:pt x="3937" y="38128"/>
                    <a:pt x="3770" y="38829"/>
                    <a:pt x="3470" y="39129"/>
                  </a:cubicBezTo>
                  <a:cubicBezTo>
                    <a:pt x="3403" y="39195"/>
                    <a:pt x="2636" y="39329"/>
                    <a:pt x="2569" y="39396"/>
                  </a:cubicBezTo>
                  <a:cubicBezTo>
                    <a:pt x="2302" y="39662"/>
                    <a:pt x="2803" y="40697"/>
                    <a:pt x="2569" y="40930"/>
                  </a:cubicBezTo>
                  <a:cubicBezTo>
                    <a:pt x="1902" y="41631"/>
                    <a:pt x="1602" y="43432"/>
                    <a:pt x="1001" y="43999"/>
                  </a:cubicBezTo>
                  <a:cubicBezTo>
                    <a:pt x="568" y="44466"/>
                    <a:pt x="1568" y="44866"/>
                    <a:pt x="1635" y="44900"/>
                  </a:cubicBezTo>
                  <a:cubicBezTo>
                    <a:pt x="1769" y="45033"/>
                    <a:pt x="1" y="47268"/>
                    <a:pt x="734" y="47668"/>
                  </a:cubicBezTo>
                  <a:cubicBezTo>
                    <a:pt x="929" y="47759"/>
                    <a:pt x="1336" y="47769"/>
                    <a:pt x="1779" y="47769"/>
                  </a:cubicBezTo>
                  <a:cubicBezTo>
                    <a:pt x="1906" y="47769"/>
                    <a:pt x="2036" y="47768"/>
                    <a:pt x="2165" y="47768"/>
                  </a:cubicBezTo>
                  <a:cubicBezTo>
                    <a:pt x="2744" y="47768"/>
                    <a:pt x="3303" y="47785"/>
                    <a:pt x="3470" y="47968"/>
                  </a:cubicBezTo>
                  <a:cubicBezTo>
                    <a:pt x="3770" y="48235"/>
                    <a:pt x="3837" y="50170"/>
                    <a:pt x="4104" y="50403"/>
                  </a:cubicBezTo>
                  <a:cubicBezTo>
                    <a:pt x="4604" y="50904"/>
                    <a:pt x="7139" y="51337"/>
                    <a:pt x="7139" y="51337"/>
                  </a:cubicBezTo>
                  <a:lnTo>
                    <a:pt x="8673" y="52872"/>
                  </a:lnTo>
                  <a:cubicBezTo>
                    <a:pt x="9474" y="53672"/>
                    <a:pt x="8473" y="58176"/>
                    <a:pt x="8974" y="58676"/>
                  </a:cubicBezTo>
                  <a:cubicBezTo>
                    <a:pt x="9018" y="58709"/>
                    <a:pt x="9081" y="58721"/>
                    <a:pt x="9153" y="58721"/>
                  </a:cubicBezTo>
                  <a:cubicBezTo>
                    <a:pt x="9296" y="58721"/>
                    <a:pt x="9474" y="58676"/>
                    <a:pt x="9607" y="58676"/>
                  </a:cubicBezTo>
                  <a:cubicBezTo>
                    <a:pt x="12243" y="58676"/>
                    <a:pt x="9674" y="54606"/>
                    <a:pt x="11442" y="53773"/>
                  </a:cubicBezTo>
                  <a:cubicBezTo>
                    <a:pt x="12309" y="53372"/>
                    <a:pt x="13277" y="52572"/>
                    <a:pt x="13911" y="51337"/>
                  </a:cubicBezTo>
                  <a:cubicBezTo>
                    <a:pt x="13977" y="51171"/>
                    <a:pt x="13777" y="50537"/>
                    <a:pt x="13911" y="50403"/>
                  </a:cubicBezTo>
                  <a:cubicBezTo>
                    <a:pt x="13946" y="50368"/>
                    <a:pt x="13999" y="50355"/>
                    <a:pt x="14062" y="50355"/>
                  </a:cubicBezTo>
                  <a:cubicBezTo>
                    <a:pt x="14236" y="50355"/>
                    <a:pt x="14486" y="50452"/>
                    <a:pt x="14659" y="50452"/>
                  </a:cubicBezTo>
                  <a:cubicBezTo>
                    <a:pt x="14723" y="50452"/>
                    <a:pt x="14776" y="50439"/>
                    <a:pt x="14811" y="50403"/>
                  </a:cubicBezTo>
                  <a:cubicBezTo>
                    <a:pt x="15011" y="50203"/>
                    <a:pt x="15312" y="49936"/>
                    <a:pt x="15645" y="49736"/>
                  </a:cubicBezTo>
                  <a:cubicBezTo>
                    <a:pt x="15745" y="49836"/>
                    <a:pt x="15845" y="49903"/>
                    <a:pt x="15945" y="50003"/>
                  </a:cubicBezTo>
                  <a:cubicBezTo>
                    <a:pt x="16679" y="50670"/>
                    <a:pt x="17613" y="51171"/>
                    <a:pt x="18447" y="51704"/>
                  </a:cubicBezTo>
                  <a:cubicBezTo>
                    <a:pt x="18981" y="52538"/>
                    <a:pt x="19448" y="53572"/>
                    <a:pt x="20415" y="54039"/>
                  </a:cubicBezTo>
                  <a:cubicBezTo>
                    <a:pt x="21316" y="54807"/>
                    <a:pt x="21449" y="56074"/>
                    <a:pt x="21282" y="57175"/>
                  </a:cubicBezTo>
                  <a:cubicBezTo>
                    <a:pt x="21282" y="57679"/>
                    <a:pt x="21678" y="58342"/>
                    <a:pt x="22235" y="58342"/>
                  </a:cubicBezTo>
                  <a:cubicBezTo>
                    <a:pt x="22304" y="58342"/>
                    <a:pt x="22376" y="58331"/>
                    <a:pt x="22450" y="58309"/>
                  </a:cubicBezTo>
                  <a:cubicBezTo>
                    <a:pt x="23117" y="58009"/>
                    <a:pt x="23084" y="57142"/>
                    <a:pt x="22917" y="56541"/>
                  </a:cubicBezTo>
                  <a:cubicBezTo>
                    <a:pt x="22750" y="55207"/>
                    <a:pt x="22850" y="53572"/>
                    <a:pt x="24018" y="52705"/>
                  </a:cubicBezTo>
                  <a:cubicBezTo>
                    <a:pt x="24985" y="52038"/>
                    <a:pt x="26453" y="52138"/>
                    <a:pt x="27153" y="51037"/>
                  </a:cubicBezTo>
                  <a:cubicBezTo>
                    <a:pt x="27487" y="50370"/>
                    <a:pt x="27787" y="49469"/>
                    <a:pt x="28654" y="49403"/>
                  </a:cubicBezTo>
                  <a:cubicBezTo>
                    <a:pt x="28921" y="49369"/>
                    <a:pt x="29188" y="49369"/>
                    <a:pt x="29488" y="49369"/>
                  </a:cubicBezTo>
                  <a:cubicBezTo>
                    <a:pt x="29488" y="49469"/>
                    <a:pt x="29488" y="49503"/>
                    <a:pt x="29522" y="49536"/>
                  </a:cubicBezTo>
                  <a:cubicBezTo>
                    <a:pt x="29822" y="49836"/>
                    <a:pt x="32124" y="50370"/>
                    <a:pt x="32924" y="50737"/>
                  </a:cubicBezTo>
                  <a:cubicBezTo>
                    <a:pt x="33202" y="50882"/>
                    <a:pt x="33599" y="50930"/>
                    <a:pt x="34039" y="50930"/>
                  </a:cubicBezTo>
                  <a:cubicBezTo>
                    <a:pt x="34918" y="50930"/>
                    <a:pt x="35971" y="50737"/>
                    <a:pt x="36593" y="50737"/>
                  </a:cubicBezTo>
                  <a:cubicBezTo>
                    <a:pt x="41864" y="50737"/>
                    <a:pt x="43632" y="50070"/>
                    <a:pt x="43632" y="44032"/>
                  </a:cubicBezTo>
                  <a:cubicBezTo>
                    <a:pt x="43632" y="43699"/>
                    <a:pt x="43865" y="41497"/>
                    <a:pt x="43632" y="40997"/>
                  </a:cubicBezTo>
                  <a:cubicBezTo>
                    <a:pt x="43498" y="40730"/>
                    <a:pt x="43131" y="40663"/>
                    <a:pt x="42998" y="40363"/>
                  </a:cubicBezTo>
                  <a:cubicBezTo>
                    <a:pt x="41797" y="37895"/>
                    <a:pt x="42131" y="34926"/>
                    <a:pt x="41464" y="32391"/>
                  </a:cubicBezTo>
                  <a:cubicBezTo>
                    <a:pt x="41263" y="31590"/>
                    <a:pt x="40796" y="30990"/>
                    <a:pt x="40530" y="30256"/>
                  </a:cubicBezTo>
                  <a:cubicBezTo>
                    <a:pt x="39996" y="28655"/>
                    <a:pt x="41263" y="24919"/>
                    <a:pt x="40530" y="23551"/>
                  </a:cubicBezTo>
                  <a:cubicBezTo>
                    <a:pt x="39996" y="22417"/>
                    <a:pt x="40163" y="21549"/>
                    <a:pt x="39929" y="21082"/>
                  </a:cubicBezTo>
                  <a:cubicBezTo>
                    <a:pt x="39529" y="20349"/>
                    <a:pt x="38995" y="20515"/>
                    <a:pt x="38695" y="19882"/>
                  </a:cubicBezTo>
                  <a:cubicBezTo>
                    <a:pt x="38295" y="19081"/>
                    <a:pt x="38695" y="17180"/>
                    <a:pt x="38695" y="16212"/>
                  </a:cubicBezTo>
                  <a:cubicBezTo>
                    <a:pt x="38695" y="15045"/>
                    <a:pt x="38628" y="14478"/>
                    <a:pt x="38094" y="13477"/>
                  </a:cubicBezTo>
                  <a:cubicBezTo>
                    <a:pt x="37794" y="12877"/>
                    <a:pt x="38094" y="11342"/>
                    <a:pt x="38094" y="10708"/>
                  </a:cubicBezTo>
                  <a:cubicBezTo>
                    <a:pt x="38094" y="9007"/>
                    <a:pt x="37861" y="7706"/>
                    <a:pt x="37461" y="6138"/>
                  </a:cubicBezTo>
                  <a:cubicBezTo>
                    <a:pt x="37327" y="5571"/>
                    <a:pt x="37427" y="3370"/>
                    <a:pt x="37160" y="3370"/>
                  </a:cubicBezTo>
                  <a:cubicBezTo>
                    <a:pt x="36760" y="3370"/>
                    <a:pt x="37261" y="4204"/>
                    <a:pt x="37160" y="4571"/>
                  </a:cubicBezTo>
                  <a:cubicBezTo>
                    <a:pt x="37127" y="4804"/>
                    <a:pt x="36960" y="5004"/>
                    <a:pt x="36860" y="5204"/>
                  </a:cubicBezTo>
                  <a:cubicBezTo>
                    <a:pt x="36860" y="5638"/>
                    <a:pt x="36927" y="6038"/>
                    <a:pt x="36860" y="6405"/>
                  </a:cubicBezTo>
                  <a:cubicBezTo>
                    <a:pt x="36794" y="7006"/>
                    <a:pt x="36427" y="8040"/>
                    <a:pt x="36327" y="8974"/>
                  </a:cubicBezTo>
                  <a:lnTo>
                    <a:pt x="36293" y="8874"/>
                  </a:lnTo>
                  <a:cubicBezTo>
                    <a:pt x="35759" y="10675"/>
                    <a:pt x="35493" y="11676"/>
                    <a:pt x="34759" y="13177"/>
                  </a:cubicBezTo>
                  <a:cubicBezTo>
                    <a:pt x="34525" y="13610"/>
                    <a:pt x="33658" y="13844"/>
                    <a:pt x="33525" y="14077"/>
                  </a:cubicBezTo>
                  <a:cubicBezTo>
                    <a:pt x="33258" y="14678"/>
                    <a:pt x="34625" y="16112"/>
                    <a:pt x="34158" y="16546"/>
                  </a:cubicBezTo>
                  <a:cubicBezTo>
                    <a:pt x="34123" y="16581"/>
                    <a:pt x="34079" y="16593"/>
                    <a:pt x="34029" y="16593"/>
                  </a:cubicBezTo>
                  <a:cubicBezTo>
                    <a:pt x="33916" y="16593"/>
                    <a:pt x="33773" y="16532"/>
                    <a:pt x="33632" y="16532"/>
                  </a:cubicBezTo>
                  <a:cubicBezTo>
                    <a:pt x="33596" y="16532"/>
                    <a:pt x="33560" y="16536"/>
                    <a:pt x="33525" y="16546"/>
                  </a:cubicBezTo>
                  <a:cubicBezTo>
                    <a:pt x="33091" y="16746"/>
                    <a:pt x="32924" y="17480"/>
                    <a:pt x="32624" y="17780"/>
                  </a:cubicBezTo>
                  <a:cubicBezTo>
                    <a:pt x="32424" y="17980"/>
                    <a:pt x="31923" y="17847"/>
                    <a:pt x="31690" y="18047"/>
                  </a:cubicBezTo>
                  <a:cubicBezTo>
                    <a:pt x="31590" y="18180"/>
                    <a:pt x="31790" y="18814"/>
                    <a:pt x="31690" y="18981"/>
                  </a:cubicBezTo>
                  <a:cubicBezTo>
                    <a:pt x="31623" y="19081"/>
                    <a:pt x="31423" y="19148"/>
                    <a:pt x="31423" y="19248"/>
                  </a:cubicBezTo>
                  <a:cubicBezTo>
                    <a:pt x="31423" y="19915"/>
                    <a:pt x="35026" y="18814"/>
                    <a:pt x="34158" y="21383"/>
                  </a:cubicBezTo>
                  <a:cubicBezTo>
                    <a:pt x="33925" y="22183"/>
                    <a:pt x="32457" y="22050"/>
                    <a:pt x="32023" y="22917"/>
                  </a:cubicBezTo>
                  <a:cubicBezTo>
                    <a:pt x="31757" y="23518"/>
                    <a:pt x="32824" y="24518"/>
                    <a:pt x="32657" y="25052"/>
                  </a:cubicBezTo>
                  <a:cubicBezTo>
                    <a:pt x="32290" y="26219"/>
                    <a:pt x="31123" y="26253"/>
                    <a:pt x="30522" y="27520"/>
                  </a:cubicBezTo>
                  <a:cubicBezTo>
                    <a:pt x="30456" y="27687"/>
                    <a:pt x="31156" y="29021"/>
                    <a:pt x="30823" y="29655"/>
                  </a:cubicBezTo>
                  <a:cubicBezTo>
                    <a:pt x="30689" y="29922"/>
                    <a:pt x="29855" y="30523"/>
                    <a:pt x="30189" y="30856"/>
                  </a:cubicBezTo>
                  <a:cubicBezTo>
                    <a:pt x="30256" y="30889"/>
                    <a:pt x="30856" y="31090"/>
                    <a:pt x="30489" y="31490"/>
                  </a:cubicBezTo>
                  <a:cubicBezTo>
                    <a:pt x="30322" y="31657"/>
                    <a:pt x="29455" y="31890"/>
                    <a:pt x="29288" y="32090"/>
                  </a:cubicBezTo>
                  <a:cubicBezTo>
                    <a:pt x="28788" y="32591"/>
                    <a:pt x="28688" y="35426"/>
                    <a:pt x="28654" y="35493"/>
                  </a:cubicBezTo>
                  <a:cubicBezTo>
                    <a:pt x="28625" y="35505"/>
                    <a:pt x="28594" y="35509"/>
                    <a:pt x="28560" y="35509"/>
                  </a:cubicBezTo>
                  <a:cubicBezTo>
                    <a:pt x="28451" y="35509"/>
                    <a:pt x="28323" y="35460"/>
                    <a:pt x="28190" y="35460"/>
                  </a:cubicBezTo>
                  <a:cubicBezTo>
                    <a:pt x="28134" y="35460"/>
                    <a:pt x="28077" y="35468"/>
                    <a:pt x="28021" y="35493"/>
                  </a:cubicBezTo>
                  <a:cubicBezTo>
                    <a:pt x="27987" y="35526"/>
                    <a:pt x="27954" y="35693"/>
                    <a:pt x="27954" y="35926"/>
                  </a:cubicBezTo>
                  <a:cubicBezTo>
                    <a:pt x="27520" y="35826"/>
                    <a:pt x="27153" y="35660"/>
                    <a:pt x="26920" y="35226"/>
                  </a:cubicBezTo>
                  <a:cubicBezTo>
                    <a:pt x="26820" y="34592"/>
                    <a:pt x="27787" y="34726"/>
                    <a:pt x="27921" y="34225"/>
                  </a:cubicBezTo>
                  <a:cubicBezTo>
                    <a:pt x="27854" y="33658"/>
                    <a:pt x="27120" y="33558"/>
                    <a:pt x="26686" y="33391"/>
                  </a:cubicBezTo>
                  <a:cubicBezTo>
                    <a:pt x="26186" y="33258"/>
                    <a:pt x="25485" y="33158"/>
                    <a:pt x="25319" y="32591"/>
                  </a:cubicBezTo>
                  <a:cubicBezTo>
                    <a:pt x="25319" y="31924"/>
                    <a:pt x="26119" y="31857"/>
                    <a:pt x="26486" y="31490"/>
                  </a:cubicBezTo>
                  <a:cubicBezTo>
                    <a:pt x="26737" y="30957"/>
                    <a:pt x="26104" y="30483"/>
                    <a:pt x="25612" y="30483"/>
                  </a:cubicBezTo>
                  <a:cubicBezTo>
                    <a:pt x="25580" y="30483"/>
                    <a:pt x="25549" y="30485"/>
                    <a:pt x="25519" y="30489"/>
                  </a:cubicBezTo>
                  <a:cubicBezTo>
                    <a:pt x="25152" y="30389"/>
                    <a:pt x="24785" y="30322"/>
                    <a:pt x="24518" y="30022"/>
                  </a:cubicBezTo>
                  <a:cubicBezTo>
                    <a:pt x="24952" y="29422"/>
                    <a:pt x="25952" y="29889"/>
                    <a:pt x="26319" y="29222"/>
                  </a:cubicBezTo>
                  <a:cubicBezTo>
                    <a:pt x="26620" y="29055"/>
                    <a:pt x="27020" y="28554"/>
                    <a:pt x="26653" y="28254"/>
                  </a:cubicBezTo>
                  <a:cubicBezTo>
                    <a:pt x="26480" y="28146"/>
                    <a:pt x="26282" y="28122"/>
                    <a:pt x="26078" y="28122"/>
                  </a:cubicBezTo>
                  <a:cubicBezTo>
                    <a:pt x="25918" y="28122"/>
                    <a:pt x="25755" y="28137"/>
                    <a:pt x="25598" y="28137"/>
                  </a:cubicBezTo>
                  <a:cubicBezTo>
                    <a:pt x="25341" y="28137"/>
                    <a:pt x="25100" y="28097"/>
                    <a:pt x="24918" y="27887"/>
                  </a:cubicBezTo>
                  <a:cubicBezTo>
                    <a:pt x="24685" y="27053"/>
                    <a:pt x="25119" y="26153"/>
                    <a:pt x="24685" y="25352"/>
                  </a:cubicBezTo>
                  <a:cubicBezTo>
                    <a:pt x="24518" y="24385"/>
                    <a:pt x="23951" y="23518"/>
                    <a:pt x="23351" y="22750"/>
                  </a:cubicBezTo>
                  <a:cubicBezTo>
                    <a:pt x="23017" y="21716"/>
                    <a:pt x="23150" y="20582"/>
                    <a:pt x="22784" y="19548"/>
                  </a:cubicBezTo>
                  <a:cubicBezTo>
                    <a:pt x="22450" y="17013"/>
                    <a:pt x="22517" y="14311"/>
                    <a:pt x="21516" y="11876"/>
                  </a:cubicBezTo>
                  <a:cubicBezTo>
                    <a:pt x="21457" y="11729"/>
                    <a:pt x="21295" y="11141"/>
                    <a:pt x="21211" y="11141"/>
                  </a:cubicBezTo>
                  <a:cubicBezTo>
                    <a:pt x="21200" y="11141"/>
                    <a:pt x="21190" y="11152"/>
                    <a:pt x="21182" y="11175"/>
                  </a:cubicBezTo>
                  <a:lnTo>
                    <a:pt x="21182" y="11409"/>
                  </a:lnTo>
                  <a:cubicBezTo>
                    <a:pt x="21182" y="12209"/>
                    <a:pt x="21249" y="13043"/>
                    <a:pt x="21082" y="13844"/>
                  </a:cubicBezTo>
                  <a:cubicBezTo>
                    <a:pt x="20348" y="14511"/>
                    <a:pt x="20348" y="15679"/>
                    <a:pt x="20749" y="16546"/>
                  </a:cubicBezTo>
                  <a:cubicBezTo>
                    <a:pt x="20582" y="18047"/>
                    <a:pt x="20482" y="19581"/>
                    <a:pt x="20515" y="21149"/>
                  </a:cubicBezTo>
                  <a:cubicBezTo>
                    <a:pt x="20282" y="21583"/>
                    <a:pt x="19515" y="21750"/>
                    <a:pt x="19615" y="22383"/>
                  </a:cubicBezTo>
                  <a:cubicBezTo>
                    <a:pt x="19515" y="23051"/>
                    <a:pt x="19748" y="23818"/>
                    <a:pt x="19248" y="24351"/>
                  </a:cubicBezTo>
                  <a:cubicBezTo>
                    <a:pt x="19216" y="24346"/>
                    <a:pt x="19186" y="24344"/>
                    <a:pt x="19157" y="24344"/>
                  </a:cubicBezTo>
                  <a:cubicBezTo>
                    <a:pt x="18628" y="24344"/>
                    <a:pt x="18472" y="25166"/>
                    <a:pt x="18914" y="25419"/>
                  </a:cubicBezTo>
                  <a:cubicBezTo>
                    <a:pt x="19081" y="25686"/>
                    <a:pt x="19281" y="25986"/>
                    <a:pt x="19081" y="26253"/>
                  </a:cubicBezTo>
                  <a:cubicBezTo>
                    <a:pt x="18314" y="26253"/>
                    <a:pt x="17813" y="27387"/>
                    <a:pt x="18514" y="27821"/>
                  </a:cubicBezTo>
                  <a:cubicBezTo>
                    <a:pt x="19281" y="28488"/>
                    <a:pt x="19181" y="29555"/>
                    <a:pt x="18947" y="30489"/>
                  </a:cubicBezTo>
                  <a:cubicBezTo>
                    <a:pt x="18847" y="30990"/>
                    <a:pt x="18814" y="31490"/>
                    <a:pt x="18647" y="31990"/>
                  </a:cubicBezTo>
                  <a:cubicBezTo>
                    <a:pt x="18557" y="31977"/>
                    <a:pt x="18458" y="31972"/>
                    <a:pt x="18355" y="31972"/>
                  </a:cubicBezTo>
                  <a:cubicBezTo>
                    <a:pt x="17956" y="31972"/>
                    <a:pt x="17479" y="32049"/>
                    <a:pt x="17074" y="32049"/>
                  </a:cubicBezTo>
                  <a:cubicBezTo>
                    <a:pt x="16770" y="32049"/>
                    <a:pt x="16507" y="32006"/>
                    <a:pt x="16346" y="31857"/>
                  </a:cubicBezTo>
                  <a:cubicBezTo>
                    <a:pt x="16279" y="31757"/>
                    <a:pt x="16346" y="31657"/>
                    <a:pt x="16346" y="31557"/>
                  </a:cubicBezTo>
                  <a:cubicBezTo>
                    <a:pt x="16145" y="31356"/>
                    <a:pt x="15979" y="31090"/>
                    <a:pt x="15745" y="30923"/>
                  </a:cubicBezTo>
                  <a:cubicBezTo>
                    <a:pt x="15660" y="30862"/>
                    <a:pt x="15598" y="30840"/>
                    <a:pt x="15552" y="30840"/>
                  </a:cubicBezTo>
                  <a:cubicBezTo>
                    <a:pt x="15429" y="30840"/>
                    <a:pt x="15411" y="30992"/>
                    <a:pt x="15352" y="30992"/>
                  </a:cubicBezTo>
                  <a:cubicBezTo>
                    <a:pt x="15310" y="30992"/>
                    <a:pt x="15247" y="30916"/>
                    <a:pt x="15111" y="30656"/>
                  </a:cubicBezTo>
                  <a:cubicBezTo>
                    <a:pt x="15011" y="30422"/>
                    <a:pt x="15111" y="29555"/>
                    <a:pt x="15111" y="29422"/>
                  </a:cubicBezTo>
                  <a:cubicBezTo>
                    <a:pt x="15111" y="29088"/>
                    <a:pt x="14811" y="28655"/>
                    <a:pt x="14811" y="28521"/>
                  </a:cubicBezTo>
                  <a:cubicBezTo>
                    <a:pt x="14811" y="28476"/>
                    <a:pt x="14857" y="28458"/>
                    <a:pt x="14938" y="28458"/>
                  </a:cubicBezTo>
                  <a:cubicBezTo>
                    <a:pt x="15291" y="28458"/>
                    <a:pt x="16309" y="28810"/>
                    <a:pt x="17041" y="28810"/>
                  </a:cubicBezTo>
                  <a:cubicBezTo>
                    <a:pt x="17500" y="28810"/>
                    <a:pt x="17847" y="28672"/>
                    <a:pt x="17847" y="28221"/>
                  </a:cubicBezTo>
                  <a:cubicBezTo>
                    <a:pt x="17847" y="27347"/>
                    <a:pt x="17649" y="27160"/>
                    <a:pt x="17361" y="27160"/>
                  </a:cubicBezTo>
                  <a:cubicBezTo>
                    <a:pt x="17145" y="27160"/>
                    <a:pt x="16877" y="27264"/>
                    <a:pt x="16603" y="27264"/>
                  </a:cubicBezTo>
                  <a:cubicBezTo>
                    <a:pt x="16404" y="27264"/>
                    <a:pt x="16202" y="27210"/>
                    <a:pt x="16012" y="27020"/>
                  </a:cubicBezTo>
                  <a:cubicBezTo>
                    <a:pt x="15845" y="26853"/>
                    <a:pt x="15845" y="26553"/>
                    <a:pt x="15745" y="26386"/>
                  </a:cubicBezTo>
                  <a:cubicBezTo>
                    <a:pt x="15717" y="26358"/>
                    <a:pt x="15680" y="26348"/>
                    <a:pt x="15637" y="26348"/>
                  </a:cubicBezTo>
                  <a:cubicBezTo>
                    <a:pt x="15521" y="26348"/>
                    <a:pt x="15364" y="26425"/>
                    <a:pt x="15236" y="26425"/>
                  </a:cubicBezTo>
                  <a:cubicBezTo>
                    <a:pt x="15189" y="26425"/>
                    <a:pt x="15147" y="26414"/>
                    <a:pt x="15111" y="26386"/>
                  </a:cubicBezTo>
                  <a:cubicBezTo>
                    <a:pt x="14945" y="26219"/>
                    <a:pt x="14744" y="21249"/>
                    <a:pt x="15111" y="20882"/>
                  </a:cubicBezTo>
                  <a:cubicBezTo>
                    <a:pt x="15253" y="20741"/>
                    <a:pt x="15382" y="20710"/>
                    <a:pt x="15504" y="20710"/>
                  </a:cubicBezTo>
                  <a:cubicBezTo>
                    <a:pt x="15602" y="20710"/>
                    <a:pt x="15696" y="20730"/>
                    <a:pt x="15788" y="20730"/>
                  </a:cubicBezTo>
                  <a:cubicBezTo>
                    <a:pt x="15962" y="20730"/>
                    <a:pt x="16130" y="20659"/>
                    <a:pt x="16312" y="20249"/>
                  </a:cubicBezTo>
                  <a:cubicBezTo>
                    <a:pt x="16612" y="19681"/>
                    <a:pt x="16012" y="19748"/>
                    <a:pt x="16012" y="19348"/>
                  </a:cubicBezTo>
                  <a:cubicBezTo>
                    <a:pt x="16012" y="18814"/>
                    <a:pt x="15111" y="19014"/>
                    <a:pt x="14811" y="18414"/>
                  </a:cubicBezTo>
                  <a:cubicBezTo>
                    <a:pt x="14811" y="18381"/>
                    <a:pt x="15979" y="16412"/>
                    <a:pt x="15745" y="16312"/>
                  </a:cubicBezTo>
                  <a:cubicBezTo>
                    <a:pt x="15705" y="16288"/>
                    <a:pt x="15658" y="16280"/>
                    <a:pt x="15608" y="16280"/>
                  </a:cubicBezTo>
                  <a:cubicBezTo>
                    <a:pt x="15489" y="16280"/>
                    <a:pt x="15349" y="16329"/>
                    <a:pt x="15222" y="16329"/>
                  </a:cubicBezTo>
                  <a:cubicBezTo>
                    <a:pt x="15184" y="16329"/>
                    <a:pt x="15147" y="16324"/>
                    <a:pt x="15111" y="16312"/>
                  </a:cubicBezTo>
                  <a:cubicBezTo>
                    <a:pt x="13810" y="15879"/>
                    <a:pt x="14344" y="14511"/>
                    <a:pt x="13911" y="13544"/>
                  </a:cubicBezTo>
                  <a:cubicBezTo>
                    <a:pt x="13777" y="13310"/>
                    <a:pt x="14011" y="12877"/>
                    <a:pt x="13911" y="12643"/>
                  </a:cubicBezTo>
                  <a:cubicBezTo>
                    <a:pt x="13610" y="12043"/>
                    <a:pt x="12643" y="12310"/>
                    <a:pt x="12343" y="11709"/>
                  </a:cubicBezTo>
                  <a:cubicBezTo>
                    <a:pt x="12109" y="11175"/>
                    <a:pt x="12076" y="8507"/>
                    <a:pt x="12076" y="7773"/>
                  </a:cubicBezTo>
                  <a:cubicBezTo>
                    <a:pt x="12076" y="7489"/>
                    <a:pt x="12084" y="7406"/>
                    <a:pt x="12079" y="7406"/>
                  </a:cubicBezTo>
                  <a:lnTo>
                    <a:pt x="12079" y="7406"/>
                  </a:lnTo>
                  <a:cubicBezTo>
                    <a:pt x="12073" y="7406"/>
                    <a:pt x="12044" y="7565"/>
                    <a:pt x="11938" y="7565"/>
                  </a:cubicBezTo>
                  <a:cubicBezTo>
                    <a:pt x="11897" y="7565"/>
                    <a:pt x="11844" y="7541"/>
                    <a:pt x="11776" y="7473"/>
                  </a:cubicBezTo>
                  <a:cubicBezTo>
                    <a:pt x="11109" y="6806"/>
                    <a:pt x="12443" y="4170"/>
                    <a:pt x="11776" y="3503"/>
                  </a:cubicBezTo>
                  <a:cubicBezTo>
                    <a:pt x="11409" y="3136"/>
                    <a:pt x="11142" y="3370"/>
                    <a:pt x="11142" y="2603"/>
                  </a:cubicBezTo>
                  <a:cubicBezTo>
                    <a:pt x="11008" y="1302"/>
                    <a:pt x="11442" y="1"/>
                    <a:pt x="11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388553" y="4359900"/>
              <a:ext cx="9791356" cy="1646772"/>
            </a:xfrm>
            <a:custGeom>
              <a:avLst/>
              <a:gdLst/>
              <a:ahLst/>
              <a:cxnLst/>
              <a:rect l="l" t="t" r="r" b="b"/>
              <a:pathLst>
                <a:path w="328569" h="103408" extrusionOk="0">
                  <a:moveTo>
                    <a:pt x="2436" y="0"/>
                  </a:moveTo>
                  <a:cubicBezTo>
                    <a:pt x="2436" y="0"/>
                    <a:pt x="1235" y="96069"/>
                    <a:pt x="601" y="99105"/>
                  </a:cubicBezTo>
                  <a:cubicBezTo>
                    <a:pt x="1" y="102207"/>
                    <a:pt x="28121" y="103408"/>
                    <a:pt x="28121" y="103408"/>
                  </a:cubicBezTo>
                  <a:lnTo>
                    <a:pt x="327334" y="103408"/>
                  </a:lnTo>
                  <a:lnTo>
                    <a:pt x="328569" y="1201"/>
                  </a:lnTo>
                  <a:lnTo>
                    <a:pt x="311423" y="3036"/>
                  </a:lnTo>
                  <a:cubicBezTo>
                    <a:pt x="311423" y="3036"/>
                    <a:pt x="280201" y="7339"/>
                    <a:pt x="274697" y="10375"/>
                  </a:cubicBezTo>
                  <a:cubicBezTo>
                    <a:pt x="269193" y="13410"/>
                    <a:pt x="259953" y="17079"/>
                    <a:pt x="251413" y="20749"/>
                  </a:cubicBezTo>
                  <a:cubicBezTo>
                    <a:pt x="242874" y="24418"/>
                    <a:pt x="226929" y="26886"/>
                    <a:pt x="226929" y="26886"/>
                  </a:cubicBezTo>
                  <a:cubicBezTo>
                    <a:pt x="226929" y="26886"/>
                    <a:pt x="193356" y="34379"/>
                    <a:pt x="182983" y="34379"/>
                  </a:cubicBezTo>
                  <a:cubicBezTo>
                    <a:pt x="182239" y="34379"/>
                    <a:pt x="181614" y="34341"/>
                    <a:pt x="181130" y="34258"/>
                  </a:cubicBezTo>
                  <a:cubicBezTo>
                    <a:pt x="173791" y="33057"/>
                    <a:pt x="160315" y="28154"/>
                    <a:pt x="149941" y="23250"/>
                  </a:cubicBezTo>
                  <a:cubicBezTo>
                    <a:pt x="139500" y="18347"/>
                    <a:pt x="93000" y="11642"/>
                    <a:pt x="68550" y="7973"/>
                  </a:cubicBezTo>
                  <a:cubicBezTo>
                    <a:pt x="44065" y="4304"/>
                    <a:pt x="2436" y="0"/>
                    <a:pt x="2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0"/>
            <p:cNvSpPr/>
            <p:nvPr/>
          </p:nvSpPr>
          <p:spPr>
            <a:xfrm>
              <a:off x="5877810" y="8667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0"/>
          <p:cNvGrpSpPr/>
          <p:nvPr/>
        </p:nvGrpSpPr>
        <p:grpSpPr>
          <a:xfrm>
            <a:off x="5114214" y="-1442265"/>
            <a:ext cx="5063652" cy="5834629"/>
            <a:chOff x="4701739" y="-987690"/>
            <a:chExt cx="5063652" cy="5834629"/>
          </a:xfrm>
        </p:grpSpPr>
        <p:sp>
          <p:nvSpPr>
            <p:cNvPr id="427" name="Google Shape;427;p20"/>
            <p:cNvSpPr/>
            <p:nvPr/>
          </p:nvSpPr>
          <p:spPr>
            <a:xfrm>
              <a:off x="7416049" y="681771"/>
              <a:ext cx="2181844" cy="4165168"/>
            </a:xfrm>
            <a:custGeom>
              <a:avLst/>
              <a:gdLst/>
              <a:ahLst/>
              <a:cxnLst/>
              <a:rect l="l" t="t" r="r" b="b"/>
              <a:pathLst>
                <a:path w="79124" h="151035" extrusionOk="0">
                  <a:moveTo>
                    <a:pt x="77615" y="0"/>
                  </a:moveTo>
                  <a:cubicBezTo>
                    <a:pt x="73597" y="0"/>
                    <a:pt x="63201" y="39683"/>
                    <a:pt x="61912" y="40973"/>
                  </a:cubicBezTo>
                  <a:cubicBezTo>
                    <a:pt x="61912" y="40973"/>
                    <a:pt x="61912" y="40973"/>
                    <a:pt x="61912" y="40973"/>
                  </a:cubicBezTo>
                  <a:cubicBezTo>
                    <a:pt x="61877" y="40973"/>
                    <a:pt x="61144" y="27294"/>
                    <a:pt x="61144" y="25562"/>
                  </a:cubicBezTo>
                  <a:cubicBezTo>
                    <a:pt x="61144" y="19557"/>
                    <a:pt x="59610" y="13987"/>
                    <a:pt x="61144" y="7882"/>
                  </a:cubicBezTo>
                  <a:cubicBezTo>
                    <a:pt x="61378" y="7015"/>
                    <a:pt x="63646" y="1177"/>
                    <a:pt x="63446" y="977"/>
                  </a:cubicBezTo>
                  <a:cubicBezTo>
                    <a:pt x="62993" y="520"/>
                    <a:pt x="62567" y="317"/>
                    <a:pt x="62168" y="317"/>
                  </a:cubicBezTo>
                  <a:cubicBezTo>
                    <a:pt x="59248" y="317"/>
                    <a:pt x="57753" y="11165"/>
                    <a:pt x="57342" y="12485"/>
                  </a:cubicBezTo>
                  <a:cubicBezTo>
                    <a:pt x="51371" y="30398"/>
                    <a:pt x="63112" y="46243"/>
                    <a:pt x="54239" y="63956"/>
                  </a:cubicBezTo>
                  <a:cubicBezTo>
                    <a:pt x="53639" y="65190"/>
                    <a:pt x="54273" y="70093"/>
                    <a:pt x="53472" y="70894"/>
                  </a:cubicBezTo>
                  <a:cubicBezTo>
                    <a:pt x="53433" y="70933"/>
                    <a:pt x="53385" y="70952"/>
                    <a:pt x="53328" y="70952"/>
                  </a:cubicBezTo>
                  <a:cubicBezTo>
                    <a:pt x="52129" y="70952"/>
                    <a:pt x="47204" y="62579"/>
                    <a:pt x="46567" y="61687"/>
                  </a:cubicBezTo>
                  <a:cubicBezTo>
                    <a:pt x="40229" y="52181"/>
                    <a:pt x="43465" y="39038"/>
                    <a:pt x="43465" y="27863"/>
                  </a:cubicBezTo>
                  <a:cubicBezTo>
                    <a:pt x="43465" y="24661"/>
                    <a:pt x="47234" y="4713"/>
                    <a:pt x="44232" y="1711"/>
                  </a:cubicBezTo>
                  <a:cubicBezTo>
                    <a:pt x="43965" y="1444"/>
                    <a:pt x="43722" y="1318"/>
                    <a:pt x="43500" y="1318"/>
                  </a:cubicBezTo>
                  <a:cubicBezTo>
                    <a:pt x="40274" y="1318"/>
                    <a:pt x="41669" y="27890"/>
                    <a:pt x="39706" y="27890"/>
                  </a:cubicBezTo>
                  <a:cubicBezTo>
                    <a:pt x="39670" y="27890"/>
                    <a:pt x="39634" y="27881"/>
                    <a:pt x="39596" y="27863"/>
                  </a:cubicBezTo>
                  <a:cubicBezTo>
                    <a:pt x="34392" y="25228"/>
                    <a:pt x="25419" y="4046"/>
                    <a:pt x="24218" y="4046"/>
                  </a:cubicBezTo>
                  <a:cubicBezTo>
                    <a:pt x="17547" y="4046"/>
                    <a:pt x="33992" y="25361"/>
                    <a:pt x="34992" y="26362"/>
                  </a:cubicBezTo>
                  <a:cubicBezTo>
                    <a:pt x="42531" y="33901"/>
                    <a:pt x="36060" y="56684"/>
                    <a:pt x="39596" y="60186"/>
                  </a:cubicBezTo>
                  <a:cubicBezTo>
                    <a:pt x="43699" y="64256"/>
                    <a:pt x="48502" y="76965"/>
                    <a:pt x="44232" y="85538"/>
                  </a:cubicBezTo>
                  <a:cubicBezTo>
                    <a:pt x="44155" y="85695"/>
                    <a:pt x="44062" y="85770"/>
                    <a:pt x="43953" y="85770"/>
                  </a:cubicBezTo>
                  <a:cubicBezTo>
                    <a:pt x="42698" y="85770"/>
                    <a:pt x="39385" y="75809"/>
                    <a:pt x="35026" y="67091"/>
                  </a:cubicBezTo>
                  <a:cubicBezTo>
                    <a:pt x="27220" y="51513"/>
                    <a:pt x="25819" y="60687"/>
                    <a:pt x="25819" y="37103"/>
                  </a:cubicBezTo>
                  <a:cubicBezTo>
                    <a:pt x="25819" y="36369"/>
                    <a:pt x="25819" y="35869"/>
                    <a:pt x="25752" y="35202"/>
                  </a:cubicBezTo>
                  <a:cubicBezTo>
                    <a:pt x="26253" y="32233"/>
                    <a:pt x="26820" y="28597"/>
                    <a:pt x="26353" y="26195"/>
                  </a:cubicBezTo>
                  <a:cubicBezTo>
                    <a:pt x="26219" y="25528"/>
                    <a:pt x="25819" y="24961"/>
                    <a:pt x="25686" y="24294"/>
                  </a:cubicBezTo>
                  <a:cubicBezTo>
                    <a:pt x="25652" y="24060"/>
                    <a:pt x="25552" y="23060"/>
                    <a:pt x="25386" y="22893"/>
                  </a:cubicBezTo>
                  <a:cubicBezTo>
                    <a:pt x="25337" y="22844"/>
                    <a:pt x="25251" y="22827"/>
                    <a:pt x="25144" y="22827"/>
                  </a:cubicBezTo>
                  <a:cubicBezTo>
                    <a:pt x="24888" y="22827"/>
                    <a:pt x="24510" y="22925"/>
                    <a:pt x="24234" y="22925"/>
                  </a:cubicBezTo>
                  <a:cubicBezTo>
                    <a:pt x="24151" y="22925"/>
                    <a:pt x="24077" y="22916"/>
                    <a:pt x="24018" y="22893"/>
                  </a:cubicBezTo>
                  <a:cubicBezTo>
                    <a:pt x="23870" y="22863"/>
                    <a:pt x="22930" y="22333"/>
                    <a:pt x="22606" y="22333"/>
                  </a:cubicBezTo>
                  <a:cubicBezTo>
                    <a:pt x="22566" y="22333"/>
                    <a:pt x="22535" y="22341"/>
                    <a:pt x="22517" y="22359"/>
                  </a:cubicBezTo>
                  <a:cubicBezTo>
                    <a:pt x="22417" y="22459"/>
                    <a:pt x="22817" y="27897"/>
                    <a:pt x="22817" y="28330"/>
                  </a:cubicBezTo>
                  <a:cubicBezTo>
                    <a:pt x="22817" y="29731"/>
                    <a:pt x="22684" y="31065"/>
                    <a:pt x="22684" y="32533"/>
                  </a:cubicBezTo>
                  <a:cubicBezTo>
                    <a:pt x="22684" y="34034"/>
                    <a:pt x="22650" y="35569"/>
                    <a:pt x="22517" y="37070"/>
                  </a:cubicBezTo>
                  <a:cubicBezTo>
                    <a:pt x="21583" y="41907"/>
                    <a:pt x="20716" y="46877"/>
                    <a:pt x="20415" y="47044"/>
                  </a:cubicBezTo>
                  <a:cubicBezTo>
                    <a:pt x="20397" y="47052"/>
                    <a:pt x="20378" y="47057"/>
                    <a:pt x="20358" y="47057"/>
                  </a:cubicBezTo>
                  <a:cubicBezTo>
                    <a:pt x="19312" y="47057"/>
                    <a:pt x="15812" y="35389"/>
                    <a:pt x="15812" y="34735"/>
                  </a:cubicBezTo>
                  <a:cubicBezTo>
                    <a:pt x="15812" y="29364"/>
                    <a:pt x="6806" y="16789"/>
                    <a:pt x="2736" y="14787"/>
                  </a:cubicBezTo>
                  <a:lnTo>
                    <a:pt x="2736" y="14987"/>
                  </a:lnTo>
                  <a:cubicBezTo>
                    <a:pt x="1635" y="14053"/>
                    <a:pt x="534" y="13219"/>
                    <a:pt x="1" y="12819"/>
                  </a:cubicBezTo>
                  <a:lnTo>
                    <a:pt x="1" y="12819"/>
                  </a:lnTo>
                  <a:cubicBezTo>
                    <a:pt x="1" y="16322"/>
                    <a:pt x="201" y="16288"/>
                    <a:pt x="2302" y="19057"/>
                  </a:cubicBezTo>
                  <a:cubicBezTo>
                    <a:pt x="2336" y="19157"/>
                    <a:pt x="3136" y="19891"/>
                    <a:pt x="3904" y="20658"/>
                  </a:cubicBezTo>
                  <a:cubicBezTo>
                    <a:pt x="5905" y="24728"/>
                    <a:pt x="10141" y="26862"/>
                    <a:pt x="12743" y="37770"/>
                  </a:cubicBezTo>
                  <a:cubicBezTo>
                    <a:pt x="17313" y="56851"/>
                    <a:pt x="28321" y="63856"/>
                    <a:pt x="38895" y="87739"/>
                  </a:cubicBezTo>
                  <a:cubicBezTo>
                    <a:pt x="40196" y="90675"/>
                    <a:pt x="42298" y="95745"/>
                    <a:pt x="44266" y="97747"/>
                  </a:cubicBezTo>
                  <a:cubicBezTo>
                    <a:pt x="45533" y="99014"/>
                    <a:pt x="45300" y="107754"/>
                    <a:pt x="45800" y="109255"/>
                  </a:cubicBezTo>
                  <a:cubicBezTo>
                    <a:pt x="48235" y="116527"/>
                    <a:pt x="43699" y="146315"/>
                    <a:pt x="48102" y="150751"/>
                  </a:cubicBezTo>
                  <a:cubicBezTo>
                    <a:pt x="48305" y="150954"/>
                    <a:pt x="48820" y="151035"/>
                    <a:pt x="49484" y="151035"/>
                  </a:cubicBezTo>
                  <a:cubicBezTo>
                    <a:pt x="51441" y="151035"/>
                    <a:pt x="54691" y="150333"/>
                    <a:pt x="55040" y="149984"/>
                  </a:cubicBezTo>
                  <a:cubicBezTo>
                    <a:pt x="55941" y="149083"/>
                    <a:pt x="54740" y="147415"/>
                    <a:pt x="55040" y="146148"/>
                  </a:cubicBezTo>
                  <a:cubicBezTo>
                    <a:pt x="56808" y="139043"/>
                    <a:pt x="52438" y="119862"/>
                    <a:pt x="55040" y="114625"/>
                  </a:cubicBezTo>
                  <a:cubicBezTo>
                    <a:pt x="56741" y="111223"/>
                    <a:pt x="57308" y="103384"/>
                    <a:pt x="57308" y="100048"/>
                  </a:cubicBezTo>
                  <a:cubicBezTo>
                    <a:pt x="57308" y="74230"/>
                    <a:pt x="61278" y="41406"/>
                    <a:pt x="72719" y="18557"/>
                  </a:cubicBezTo>
                  <a:cubicBezTo>
                    <a:pt x="73954" y="16088"/>
                    <a:pt x="79124" y="1144"/>
                    <a:pt x="78090" y="143"/>
                  </a:cubicBezTo>
                  <a:cubicBezTo>
                    <a:pt x="77956" y="110"/>
                    <a:pt x="77823" y="10"/>
                    <a:pt x="77723" y="10"/>
                  </a:cubicBezTo>
                  <a:cubicBezTo>
                    <a:pt x="77688" y="3"/>
                    <a:pt x="77652" y="0"/>
                    <a:pt x="77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0"/>
            <p:cNvSpPr/>
            <p:nvPr/>
          </p:nvSpPr>
          <p:spPr>
            <a:xfrm>
              <a:off x="4701739" y="-987690"/>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0"/>
          <p:cNvSpPr txBox="1">
            <a:spLocks noGrp="1"/>
          </p:cNvSpPr>
          <p:nvPr>
            <p:ph type="title"/>
          </p:nvPr>
        </p:nvSpPr>
        <p:spPr>
          <a:xfrm>
            <a:off x="2347950" y="751525"/>
            <a:ext cx="4448100" cy="112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0" name="Google Shape;430;p2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1" name="Google Shape;431;p20"/>
          <p:cNvSpPr txBox="1"/>
          <p:nvPr/>
        </p:nvSpPr>
        <p:spPr>
          <a:xfrm>
            <a:off x="1677075" y="3611950"/>
            <a:ext cx="57900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hivo"/>
                <a:ea typeface="Chivo"/>
                <a:cs typeface="Chivo"/>
                <a:sym typeface="Chivo"/>
              </a:rPr>
              <a:t>CREDITS:</a:t>
            </a:r>
            <a:r>
              <a:rPr lang="en" sz="1200">
                <a:solidFill>
                  <a:schemeClr val="dk1"/>
                </a:solidFill>
                <a:latin typeface="Chivo"/>
                <a:ea typeface="Chivo"/>
                <a:cs typeface="Chivo"/>
                <a:sym typeface="Chivo"/>
              </a:rPr>
              <a:t> This presentation template was created by </a:t>
            </a:r>
            <a:r>
              <a:rPr lang="en" sz="1200" b="1" u="sng">
                <a:solidFill>
                  <a:schemeClr val="dk1"/>
                </a:solidFill>
                <a:latin typeface="Chivo"/>
                <a:ea typeface="Chivo"/>
                <a:cs typeface="Chivo"/>
                <a:sym typeface="Chivo"/>
                <a:hlinkClick r:id="rId2">
                  <a:extLst>
                    <a:ext uri="{A12FA001-AC4F-418D-AE19-62706E023703}">
                      <ahyp:hlinkClr xmlns:ahyp="http://schemas.microsoft.com/office/drawing/2018/hyperlinkcolor" val="tx"/>
                    </a:ext>
                  </a:extLst>
                </a:hlinkClick>
              </a:rPr>
              <a:t>Slidesgo</a:t>
            </a:r>
            <a:r>
              <a:rPr lang="en" sz="1200">
                <a:solidFill>
                  <a:schemeClr val="dk1"/>
                </a:solidFill>
                <a:latin typeface="Chivo"/>
                <a:ea typeface="Chivo"/>
                <a:cs typeface="Chivo"/>
                <a:sym typeface="Chivo"/>
              </a:rPr>
              <a:t>, and includes icons by </a:t>
            </a:r>
            <a:r>
              <a:rPr lang="en" sz="1200" b="1" u="sng">
                <a:solidFill>
                  <a:schemeClr val="dk1"/>
                </a:solidFill>
                <a:latin typeface="Chivo"/>
                <a:ea typeface="Chivo"/>
                <a:cs typeface="Chivo"/>
                <a:sym typeface="Chivo"/>
                <a:hlinkClick r:id="rId3">
                  <a:extLst>
                    <a:ext uri="{A12FA001-AC4F-418D-AE19-62706E023703}">
                      <ahyp:hlinkClr xmlns:ahyp="http://schemas.microsoft.com/office/drawing/2018/hyperlinkcolor" val="tx"/>
                    </a:ext>
                  </a:extLst>
                </a:hlinkClick>
              </a:rPr>
              <a:t>Flaticon</a:t>
            </a:r>
            <a:r>
              <a:rPr lang="en" sz="1200">
                <a:solidFill>
                  <a:schemeClr val="dk1"/>
                </a:solidFill>
                <a:latin typeface="Chivo"/>
                <a:ea typeface="Chivo"/>
                <a:cs typeface="Chivo"/>
                <a:sym typeface="Chivo"/>
              </a:rPr>
              <a:t>, and infographics &amp; images by </a:t>
            </a:r>
            <a:r>
              <a:rPr lang="en" sz="1200" b="1" u="sng">
                <a:solidFill>
                  <a:schemeClr val="dk1"/>
                </a:solidFill>
                <a:latin typeface="Chivo"/>
                <a:ea typeface="Chivo"/>
                <a:cs typeface="Chivo"/>
                <a:sym typeface="Chiv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Chivo"/>
                <a:ea typeface="Chivo"/>
                <a:cs typeface="Chivo"/>
                <a:sym typeface="Chivo"/>
              </a:rPr>
              <a:t> </a:t>
            </a:r>
            <a:endParaRPr sz="1200" b="1" u="sng">
              <a:solidFill>
                <a:schemeClr val="dk1"/>
              </a:solidFill>
              <a:latin typeface="Chivo"/>
              <a:ea typeface="Chivo"/>
              <a:cs typeface="Chivo"/>
              <a:sym typeface="Chiv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
        <p:cNvGrpSpPr/>
        <p:nvPr/>
      </p:nvGrpSpPr>
      <p:grpSpPr>
        <a:xfrm>
          <a:off x="0" y="0"/>
          <a:ext cx="0" cy="0"/>
          <a:chOff x="0" y="0"/>
          <a:chExt cx="0" cy="0"/>
        </a:xfrm>
      </p:grpSpPr>
      <p:grpSp>
        <p:nvGrpSpPr>
          <p:cNvPr id="47" name="Google Shape;47;p3"/>
          <p:cNvGrpSpPr/>
          <p:nvPr/>
        </p:nvGrpSpPr>
        <p:grpSpPr>
          <a:xfrm>
            <a:off x="-1206183" y="-1143401"/>
            <a:ext cx="11352446" cy="6614304"/>
            <a:chOff x="-1206183" y="-1143401"/>
            <a:chExt cx="11352446" cy="6614304"/>
          </a:xfrm>
        </p:grpSpPr>
        <p:sp>
          <p:nvSpPr>
            <p:cNvPr id="48" name="Google Shape;48;p3"/>
            <p:cNvSpPr/>
            <p:nvPr/>
          </p:nvSpPr>
          <p:spPr>
            <a:xfrm flipH="1">
              <a:off x="-1206183" y="3215975"/>
              <a:ext cx="10783833" cy="2254929"/>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46349" y="34750"/>
              <a:ext cx="3557773" cy="3230255"/>
            </a:xfrm>
            <a:custGeom>
              <a:avLst/>
              <a:gdLst/>
              <a:ahLst/>
              <a:cxnLst/>
              <a:rect l="l" t="t" r="r" b="b"/>
              <a:pathLst>
                <a:path w="52739" h="47884" extrusionOk="0">
                  <a:moveTo>
                    <a:pt x="26390" y="0"/>
                  </a:moveTo>
                  <a:cubicBezTo>
                    <a:pt x="15592" y="0"/>
                    <a:pt x="5783" y="7364"/>
                    <a:pt x="3136" y="18320"/>
                  </a:cubicBezTo>
                  <a:cubicBezTo>
                    <a:pt x="0" y="31163"/>
                    <a:pt x="7906" y="44105"/>
                    <a:pt x="20749" y="47207"/>
                  </a:cubicBezTo>
                  <a:cubicBezTo>
                    <a:pt x="22640" y="47664"/>
                    <a:pt x="24533" y="47883"/>
                    <a:pt x="26397" y="47883"/>
                  </a:cubicBezTo>
                  <a:cubicBezTo>
                    <a:pt x="37190" y="47883"/>
                    <a:pt x="46990" y="40546"/>
                    <a:pt x="49636" y="29595"/>
                  </a:cubicBezTo>
                  <a:cubicBezTo>
                    <a:pt x="52738" y="16752"/>
                    <a:pt x="44866" y="3810"/>
                    <a:pt x="32023" y="674"/>
                  </a:cubicBezTo>
                  <a:cubicBezTo>
                    <a:pt x="30137" y="218"/>
                    <a:pt x="28249" y="0"/>
                    <a:pt x="26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632595" y="6498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7947287" y="1013222"/>
              <a:ext cx="1841018" cy="3514584"/>
            </a:xfrm>
            <a:custGeom>
              <a:avLst/>
              <a:gdLst/>
              <a:ahLst/>
              <a:cxnLst/>
              <a:rect l="l" t="t" r="r" b="b"/>
              <a:pathLst>
                <a:path w="79124" h="151035" extrusionOk="0">
                  <a:moveTo>
                    <a:pt x="77615" y="0"/>
                  </a:moveTo>
                  <a:cubicBezTo>
                    <a:pt x="73597" y="0"/>
                    <a:pt x="63201" y="39683"/>
                    <a:pt x="61912" y="40973"/>
                  </a:cubicBezTo>
                  <a:cubicBezTo>
                    <a:pt x="61912" y="40973"/>
                    <a:pt x="61912" y="40973"/>
                    <a:pt x="61912" y="40973"/>
                  </a:cubicBezTo>
                  <a:cubicBezTo>
                    <a:pt x="61877" y="40973"/>
                    <a:pt x="61144" y="27294"/>
                    <a:pt x="61144" y="25562"/>
                  </a:cubicBezTo>
                  <a:cubicBezTo>
                    <a:pt x="61144" y="19557"/>
                    <a:pt x="59610" y="13987"/>
                    <a:pt x="61144" y="7882"/>
                  </a:cubicBezTo>
                  <a:cubicBezTo>
                    <a:pt x="61378" y="7015"/>
                    <a:pt x="63646" y="1177"/>
                    <a:pt x="63446" y="977"/>
                  </a:cubicBezTo>
                  <a:cubicBezTo>
                    <a:pt x="62993" y="520"/>
                    <a:pt x="62567" y="317"/>
                    <a:pt x="62168" y="317"/>
                  </a:cubicBezTo>
                  <a:cubicBezTo>
                    <a:pt x="59248" y="317"/>
                    <a:pt x="57753" y="11165"/>
                    <a:pt x="57342" y="12485"/>
                  </a:cubicBezTo>
                  <a:cubicBezTo>
                    <a:pt x="51371" y="30398"/>
                    <a:pt x="63112" y="46243"/>
                    <a:pt x="54239" y="63956"/>
                  </a:cubicBezTo>
                  <a:cubicBezTo>
                    <a:pt x="53639" y="65190"/>
                    <a:pt x="54273" y="70093"/>
                    <a:pt x="53472" y="70894"/>
                  </a:cubicBezTo>
                  <a:cubicBezTo>
                    <a:pt x="53433" y="70933"/>
                    <a:pt x="53385" y="70952"/>
                    <a:pt x="53328" y="70952"/>
                  </a:cubicBezTo>
                  <a:cubicBezTo>
                    <a:pt x="52129" y="70952"/>
                    <a:pt x="47204" y="62579"/>
                    <a:pt x="46567" y="61687"/>
                  </a:cubicBezTo>
                  <a:cubicBezTo>
                    <a:pt x="40229" y="52181"/>
                    <a:pt x="43465" y="39038"/>
                    <a:pt x="43465" y="27863"/>
                  </a:cubicBezTo>
                  <a:cubicBezTo>
                    <a:pt x="43465" y="24661"/>
                    <a:pt x="47234" y="4713"/>
                    <a:pt x="44232" y="1711"/>
                  </a:cubicBezTo>
                  <a:cubicBezTo>
                    <a:pt x="43965" y="1444"/>
                    <a:pt x="43722" y="1318"/>
                    <a:pt x="43500" y="1318"/>
                  </a:cubicBezTo>
                  <a:cubicBezTo>
                    <a:pt x="40274" y="1318"/>
                    <a:pt x="41669" y="27890"/>
                    <a:pt x="39706" y="27890"/>
                  </a:cubicBezTo>
                  <a:cubicBezTo>
                    <a:pt x="39670" y="27890"/>
                    <a:pt x="39634" y="27881"/>
                    <a:pt x="39596" y="27863"/>
                  </a:cubicBezTo>
                  <a:cubicBezTo>
                    <a:pt x="34392" y="25228"/>
                    <a:pt x="25419" y="4046"/>
                    <a:pt x="24218" y="4046"/>
                  </a:cubicBezTo>
                  <a:cubicBezTo>
                    <a:pt x="17547" y="4046"/>
                    <a:pt x="33992" y="25361"/>
                    <a:pt x="34992" y="26362"/>
                  </a:cubicBezTo>
                  <a:cubicBezTo>
                    <a:pt x="42531" y="33901"/>
                    <a:pt x="36060" y="56684"/>
                    <a:pt x="39596" y="60186"/>
                  </a:cubicBezTo>
                  <a:cubicBezTo>
                    <a:pt x="43699" y="64256"/>
                    <a:pt x="48502" y="76965"/>
                    <a:pt x="44232" y="85538"/>
                  </a:cubicBezTo>
                  <a:cubicBezTo>
                    <a:pt x="44155" y="85695"/>
                    <a:pt x="44062" y="85770"/>
                    <a:pt x="43953" y="85770"/>
                  </a:cubicBezTo>
                  <a:cubicBezTo>
                    <a:pt x="42698" y="85770"/>
                    <a:pt x="39385" y="75809"/>
                    <a:pt x="35026" y="67091"/>
                  </a:cubicBezTo>
                  <a:cubicBezTo>
                    <a:pt x="27220" y="51513"/>
                    <a:pt x="25819" y="60687"/>
                    <a:pt x="25819" y="37103"/>
                  </a:cubicBezTo>
                  <a:cubicBezTo>
                    <a:pt x="25819" y="36369"/>
                    <a:pt x="25819" y="35869"/>
                    <a:pt x="25752" y="35202"/>
                  </a:cubicBezTo>
                  <a:cubicBezTo>
                    <a:pt x="26253" y="32233"/>
                    <a:pt x="26820" y="28597"/>
                    <a:pt x="26353" y="26195"/>
                  </a:cubicBezTo>
                  <a:cubicBezTo>
                    <a:pt x="26219" y="25528"/>
                    <a:pt x="25819" y="24961"/>
                    <a:pt x="25686" y="24294"/>
                  </a:cubicBezTo>
                  <a:cubicBezTo>
                    <a:pt x="25652" y="24060"/>
                    <a:pt x="25552" y="23060"/>
                    <a:pt x="25386" y="22893"/>
                  </a:cubicBezTo>
                  <a:cubicBezTo>
                    <a:pt x="25337" y="22844"/>
                    <a:pt x="25251" y="22827"/>
                    <a:pt x="25144" y="22827"/>
                  </a:cubicBezTo>
                  <a:cubicBezTo>
                    <a:pt x="24888" y="22827"/>
                    <a:pt x="24510" y="22925"/>
                    <a:pt x="24234" y="22925"/>
                  </a:cubicBezTo>
                  <a:cubicBezTo>
                    <a:pt x="24151" y="22925"/>
                    <a:pt x="24077" y="22916"/>
                    <a:pt x="24018" y="22893"/>
                  </a:cubicBezTo>
                  <a:cubicBezTo>
                    <a:pt x="23870" y="22863"/>
                    <a:pt x="22930" y="22333"/>
                    <a:pt x="22606" y="22333"/>
                  </a:cubicBezTo>
                  <a:cubicBezTo>
                    <a:pt x="22566" y="22333"/>
                    <a:pt x="22535" y="22341"/>
                    <a:pt x="22517" y="22359"/>
                  </a:cubicBezTo>
                  <a:cubicBezTo>
                    <a:pt x="22417" y="22459"/>
                    <a:pt x="22817" y="27897"/>
                    <a:pt x="22817" y="28330"/>
                  </a:cubicBezTo>
                  <a:cubicBezTo>
                    <a:pt x="22817" y="29731"/>
                    <a:pt x="22684" y="31065"/>
                    <a:pt x="22684" y="32533"/>
                  </a:cubicBezTo>
                  <a:cubicBezTo>
                    <a:pt x="22684" y="34034"/>
                    <a:pt x="22650" y="35569"/>
                    <a:pt x="22517" y="37070"/>
                  </a:cubicBezTo>
                  <a:cubicBezTo>
                    <a:pt x="21583" y="41907"/>
                    <a:pt x="20716" y="46877"/>
                    <a:pt x="20415" y="47044"/>
                  </a:cubicBezTo>
                  <a:cubicBezTo>
                    <a:pt x="20397" y="47052"/>
                    <a:pt x="20378" y="47057"/>
                    <a:pt x="20358" y="47057"/>
                  </a:cubicBezTo>
                  <a:cubicBezTo>
                    <a:pt x="19312" y="47057"/>
                    <a:pt x="15812" y="35389"/>
                    <a:pt x="15812" y="34735"/>
                  </a:cubicBezTo>
                  <a:cubicBezTo>
                    <a:pt x="15812" y="29364"/>
                    <a:pt x="6806" y="16789"/>
                    <a:pt x="2736" y="14787"/>
                  </a:cubicBezTo>
                  <a:lnTo>
                    <a:pt x="2736" y="14987"/>
                  </a:lnTo>
                  <a:cubicBezTo>
                    <a:pt x="1635" y="14053"/>
                    <a:pt x="534" y="13219"/>
                    <a:pt x="1" y="12819"/>
                  </a:cubicBezTo>
                  <a:lnTo>
                    <a:pt x="1" y="12819"/>
                  </a:lnTo>
                  <a:cubicBezTo>
                    <a:pt x="1" y="16322"/>
                    <a:pt x="201" y="16288"/>
                    <a:pt x="2302" y="19057"/>
                  </a:cubicBezTo>
                  <a:cubicBezTo>
                    <a:pt x="2336" y="19157"/>
                    <a:pt x="3136" y="19891"/>
                    <a:pt x="3904" y="20658"/>
                  </a:cubicBezTo>
                  <a:cubicBezTo>
                    <a:pt x="5905" y="24728"/>
                    <a:pt x="10141" y="26862"/>
                    <a:pt x="12743" y="37770"/>
                  </a:cubicBezTo>
                  <a:cubicBezTo>
                    <a:pt x="17313" y="56851"/>
                    <a:pt x="28321" y="63856"/>
                    <a:pt x="38895" y="87739"/>
                  </a:cubicBezTo>
                  <a:cubicBezTo>
                    <a:pt x="40196" y="90675"/>
                    <a:pt x="42298" y="95745"/>
                    <a:pt x="44266" y="97747"/>
                  </a:cubicBezTo>
                  <a:cubicBezTo>
                    <a:pt x="45533" y="99014"/>
                    <a:pt x="45300" y="107754"/>
                    <a:pt x="45800" y="109255"/>
                  </a:cubicBezTo>
                  <a:cubicBezTo>
                    <a:pt x="48235" y="116527"/>
                    <a:pt x="43699" y="146315"/>
                    <a:pt x="48102" y="150751"/>
                  </a:cubicBezTo>
                  <a:cubicBezTo>
                    <a:pt x="48305" y="150954"/>
                    <a:pt x="48820" y="151035"/>
                    <a:pt x="49484" y="151035"/>
                  </a:cubicBezTo>
                  <a:cubicBezTo>
                    <a:pt x="51441" y="151035"/>
                    <a:pt x="54691" y="150333"/>
                    <a:pt x="55040" y="149984"/>
                  </a:cubicBezTo>
                  <a:cubicBezTo>
                    <a:pt x="55941" y="149083"/>
                    <a:pt x="54740" y="147415"/>
                    <a:pt x="55040" y="146148"/>
                  </a:cubicBezTo>
                  <a:cubicBezTo>
                    <a:pt x="56808" y="139043"/>
                    <a:pt x="52438" y="119862"/>
                    <a:pt x="55040" y="114625"/>
                  </a:cubicBezTo>
                  <a:cubicBezTo>
                    <a:pt x="56741" y="111223"/>
                    <a:pt x="57308" y="103384"/>
                    <a:pt x="57308" y="100048"/>
                  </a:cubicBezTo>
                  <a:cubicBezTo>
                    <a:pt x="57308" y="74230"/>
                    <a:pt x="61278" y="41406"/>
                    <a:pt x="72719" y="18557"/>
                  </a:cubicBezTo>
                  <a:cubicBezTo>
                    <a:pt x="73954" y="16088"/>
                    <a:pt x="79124" y="1144"/>
                    <a:pt x="78090" y="143"/>
                  </a:cubicBezTo>
                  <a:cubicBezTo>
                    <a:pt x="77956" y="110"/>
                    <a:pt x="77823" y="10"/>
                    <a:pt x="77723" y="10"/>
                  </a:cubicBezTo>
                  <a:cubicBezTo>
                    <a:pt x="77688" y="3"/>
                    <a:pt x="77652" y="0"/>
                    <a:pt x="77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5873605" y="-383602"/>
              <a:ext cx="4272658" cy="2129996"/>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13875" y="4027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flipH="1">
              <a:off x="-475067" y="-64050"/>
              <a:ext cx="1188303" cy="1079135"/>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979097" y="-1143401"/>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title"/>
          </p:nvPr>
        </p:nvSpPr>
        <p:spPr>
          <a:xfrm>
            <a:off x="4028275" y="2431325"/>
            <a:ext cx="4606200" cy="8418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7" name="Google Shape;57;p3"/>
          <p:cNvSpPr txBox="1">
            <a:spLocks noGrp="1"/>
          </p:cNvSpPr>
          <p:nvPr>
            <p:ph type="title" idx="2" hasCustomPrompt="1"/>
          </p:nvPr>
        </p:nvSpPr>
        <p:spPr>
          <a:xfrm>
            <a:off x="4028275" y="1357950"/>
            <a:ext cx="1641000" cy="1079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78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8" name="Google Shape;58;p3"/>
          <p:cNvSpPr txBox="1">
            <a:spLocks noGrp="1"/>
          </p:cNvSpPr>
          <p:nvPr>
            <p:ph type="subTitle" idx="1"/>
          </p:nvPr>
        </p:nvSpPr>
        <p:spPr>
          <a:xfrm>
            <a:off x="4028275" y="3365600"/>
            <a:ext cx="4402500" cy="381600"/>
          </a:xfrm>
          <a:prstGeom prst="rect">
            <a:avLst/>
          </a:prstGeom>
          <a:solidFill>
            <a:schemeClr val="lt1"/>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32"/>
        <p:cNvGrpSpPr/>
        <p:nvPr/>
      </p:nvGrpSpPr>
      <p:grpSpPr>
        <a:xfrm>
          <a:off x="0" y="0"/>
          <a:ext cx="0" cy="0"/>
          <a:chOff x="0" y="0"/>
          <a:chExt cx="0" cy="0"/>
        </a:xfrm>
      </p:grpSpPr>
      <p:grpSp>
        <p:nvGrpSpPr>
          <p:cNvPr id="433" name="Google Shape;433;p21"/>
          <p:cNvGrpSpPr/>
          <p:nvPr/>
        </p:nvGrpSpPr>
        <p:grpSpPr>
          <a:xfrm>
            <a:off x="-1806388" y="-1450075"/>
            <a:ext cx="12402004" cy="7443742"/>
            <a:chOff x="-1806388" y="-1450075"/>
            <a:chExt cx="12402004" cy="7443742"/>
          </a:xfrm>
        </p:grpSpPr>
        <p:sp>
          <p:nvSpPr>
            <p:cNvPr id="434" name="Google Shape;434;p21"/>
            <p:cNvSpPr/>
            <p:nvPr/>
          </p:nvSpPr>
          <p:spPr>
            <a:xfrm>
              <a:off x="2443466" y="-1450075"/>
              <a:ext cx="4539341" cy="2374312"/>
            </a:xfrm>
            <a:custGeom>
              <a:avLst/>
              <a:gdLst/>
              <a:ahLst/>
              <a:cxnLst/>
              <a:rect l="l" t="t" r="r" b="b"/>
              <a:pathLst>
                <a:path w="164618" h="86096" extrusionOk="0">
                  <a:moveTo>
                    <a:pt x="2636" y="79424"/>
                  </a:moveTo>
                  <a:lnTo>
                    <a:pt x="2413" y="79469"/>
                  </a:lnTo>
                  <a:lnTo>
                    <a:pt x="2413" y="79469"/>
                  </a:lnTo>
                  <a:lnTo>
                    <a:pt x="2687" y="79481"/>
                  </a:lnTo>
                  <a:lnTo>
                    <a:pt x="2687" y="79481"/>
                  </a:lnTo>
                  <a:lnTo>
                    <a:pt x="2636" y="79424"/>
                  </a:lnTo>
                  <a:close/>
                  <a:moveTo>
                    <a:pt x="1868" y="79444"/>
                  </a:moveTo>
                  <a:lnTo>
                    <a:pt x="1935" y="79491"/>
                  </a:lnTo>
                  <a:lnTo>
                    <a:pt x="2302" y="79491"/>
                  </a:lnTo>
                  <a:lnTo>
                    <a:pt x="2413" y="79469"/>
                  </a:lnTo>
                  <a:lnTo>
                    <a:pt x="2413" y="79469"/>
                  </a:lnTo>
                  <a:lnTo>
                    <a:pt x="1868" y="79444"/>
                  </a:lnTo>
                  <a:close/>
                  <a:moveTo>
                    <a:pt x="1268" y="79157"/>
                  </a:moveTo>
                  <a:lnTo>
                    <a:pt x="968" y="79391"/>
                  </a:lnTo>
                  <a:lnTo>
                    <a:pt x="878" y="79541"/>
                  </a:lnTo>
                  <a:lnTo>
                    <a:pt x="878" y="79541"/>
                  </a:lnTo>
                  <a:lnTo>
                    <a:pt x="1435" y="79424"/>
                  </a:lnTo>
                  <a:lnTo>
                    <a:pt x="1868" y="79444"/>
                  </a:lnTo>
                  <a:lnTo>
                    <a:pt x="1868" y="79444"/>
                  </a:lnTo>
                  <a:lnTo>
                    <a:pt x="1602" y="79257"/>
                  </a:lnTo>
                  <a:lnTo>
                    <a:pt x="1268" y="79157"/>
                  </a:lnTo>
                  <a:close/>
                  <a:moveTo>
                    <a:pt x="878" y="79541"/>
                  </a:moveTo>
                  <a:lnTo>
                    <a:pt x="0" y="79724"/>
                  </a:lnTo>
                  <a:lnTo>
                    <a:pt x="401" y="79891"/>
                  </a:lnTo>
                  <a:lnTo>
                    <a:pt x="768" y="79724"/>
                  </a:lnTo>
                  <a:lnTo>
                    <a:pt x="878" y="79541"/>
                  </a:lnTo>
                  <a:close/>
                  <a:moveTo>
                    <a:pt x="143036" y="1"/>
                  </a:moveTo>
                  <a:lnTo>
                    <a:pt x="142602" y="401"/>
                  </a:lnTo>
                  <a:lnTo>
                    <a:pt x="142069" y="501"/>
                  </a:lnTo>
                  <a:lnTo>
                    <a:pt x="141535" y="367"/>
                  </a:lnTo>
                  <a:lnTo>
                    <a:pt x="141035" y="534"/>
                  </a:lnTo>
                  <a:lnTo>
                    <a:pt x="140501" y="534"/>
                  </a:lnTo>
                  <a:lnTo>
                    <a:pt x="139834" y="468"/>
                  </a:lnTo>
                  <a:lnTo>
                    <a:pt x="139367" y="968"/>
                  </a:lnTo>
                  <a:lnTo>
                    <a:pt x="138733" y="834"/>
                  </a:lnTo>
                  <a:lnTo>
                    <a:pt x="138199" y="401"/>
                  </a:lnTo>
                  <a:lnTo>
                    <a:pt x="137732" y="734"/>
                  </a:lnTo>
                  <a:lnTo>
                    <a:pt x="137332" y="1168"/>
                  </a:lnTo>
                  <a:lnTo>
                    <a:pt x="136932" y="1635"/>
                  </a:lnTo>
                  <a:lnTo>
                    <a:pt x="136665" y="2169"/>
                  </a:lnTo>
                  <a:lnTo>
                    <a:pt x="136698" y="2869"/>
                  </a:lnTo>
                  <a:lnTo>
                    <a:pt x="136765" y="3570"/>
                  </a:lnTo>
                  <a:lnTo>
                    <a:pt x="137198" y="4204"/>
                  </a:lnTo>
                  <a:lnTo>
                    <a:pt x="137098" y="4971"/>
                  </a:lnTo>
                  <a:lnTo>
                    <a:pt x="136498" y="5204"/>
                  </a:lnTo>
                  <a:lnTo>
                    <a:pt x="135931" y="5571"/>
                  </a:lnTo>
                  <a:lnTo>
                    <a:pt x="135764" y="6305"/>
                  </a:lnTo>
                  <a:lnTo>
                    <a:pt x="135431" y="6905"/>
                  </a:lnTo>
                  <a:lnTo>
                    <a:pt x="134830" y="6972"/>
                  </a:lnTo>
                  <a:lnTo>
                    <a:pt x="134430" y="7473"/>
                  </a:lnTo>
                  <a:lnTo>
                    <a:pt x="134263" y="8140"/>
                  </a:lnTo>
                  <a:lnTo>
                    <a:pt x="133729" y="8373"/>
                  </a:lnTo>
                  <a:lnTo>
                    <a:pt x="133196" y="8540"/>
                  </a:lnTo>
                  <a:lnTo>
                    <a:pt x="132662" y="8707"/>
                  </a:lnTo>
                  <a:lnTo>
                    <a:pt x="132061" y="8740"/>
                  </a:lnTo>
                  <a:lnTo>
                    <a:pt x="131561" y="9074"/>
                  </a:lnTo>
                  <a:lnTo>
                    <a:pt x="131094" y="9407"/>
                  </a:lnTo>
                  <a:lnTo>
                    <a:pt x="130560" y="9574"/>
                  </a:lnTo>
                  <a:lnTo>
                    <a:pt x="129927" y="9574"/>
                  </a:lnTo>
                  <a:lnTo>
                    <a:pt x="129526" y="9007"/>
                  </a:lnTo>
                  <a:lnTo>
                    <a:pt x="129026" y="8740"/>
                  </a:lnTo>
                  <a:lnTo>
                    <a:pt x="128659" y="8306"/>
                  </a:lnTo>
                  <a:lnTo>
                    <a:pt x="128159" y="8140"/>
                  </a:lnTo>
                  <a:lnTo>
                    <a:pt x="127592" y="8040"/>
                  </a:lnTo>
                  <a:lnTo>
                    <a:pt x="127058" y="8206"/>
                  </a:lnTo>
                  <a:lnTo>
                    <a:pt x="126558" y="7839"/>
                  </a:lnTo>
                  <a:lnTo>
                    <a:pt x="126091" y="7539"/>
                  </a:lnTo>
                  <a:lnTo>
                    <a:pt x="125690" y="7139"/>
                  </a:lnTo>
                  <a:lnTo>
                    <a:pt x="125223" y="6639"/>
                  </a:lnTo>
                  <a:lnTo>
                    <a:pt x="124656" y="6639"/>
                  </a:lnTo>
                  <a:lnTo>
                    <a:pt x="124389" y="6038"/>
                  </a:lnTo>
                  <a:lnTo>
                    <a:pt x="124189" y="5471"/>
                  </a:lnTo>
                  <a:lnTo>
                    <a:pt x="123655" y="5204"/>
                  </a:lnTo>
                  <a:lnTo>
                    <a:pt x="123088" y="5371"/>
                  </a:lnTo>
                  <a:lnTo>
                    <a:pt x="122855" y="4737"/>
                  </a:lnTo>
                  <a:lnTo>
                    <a:pt x="122321" y="4404"/>
                  </a:lnTo>
                  <a:lnTo>
                    <a:pt x="121821" y="4370"/>
                  </a:lnTo>
                  <a:lnTo>
                    <a:pt x="121320" y="4304"/>
                  </a:lnTo>
                  <a:lnTo>
                    <a:pt x="120820" y="4304"/>
                  </a:lnTo>
                  <a:lnTo>
                    <a:pt x="120320" y="4370"/>
                  </a:lnTo>
                  <a:lnTo>
                    <a:pt x="119819" y="4170"/>
                  </a:lnTo>
                  <a:lnTo>
                    <a:pt x="119319" y="3903"/>
                  </a:lnTo>
                  <a:lnTo>
                    <a:pt x="118919" y="4404"/>
                  </a:lnTo>
                  <a:lnTo>
                    <a:pt x="118318" y="4337"/>
                  </a:lnTo>
                  <a:lnTo>
                    <a:pt x="117751" y="4237"/>
                  </a:lnTo>
                  <a:lnTo>
                    <a:pt x="117251" y="3970"/>
                  </a:lnTo>
                  <a:lnTo>
                    <a:pt x="116884" y="3503"/>
                  </a:lnTo>
                  <a:lnTo>
                    <a:pt x="116417" y="3169"/>
                  </a:lnTo>
                  <a:lnTo>
                    <a:pt x="116017" y="4304"/>
                  </a:lnTo>
                  <a:lnTo>
                    <a:pt x="115883" y="5504"/>
                  </a:lnTo>
                  <a:lnTo>
                    <a:pt x="114883" y="6172"/>
                  </a:lnTo>
                  <a:lnTo>
                    <a:pt x="114682" y="7473"/>
                  </a:lnTo>
                  <a:lnTo>
                    <a:pt x="113482" y="7406"/>
                  </a:lnTo>
                  <a:lnTo>
                    <a:pt x="112748" y="8473"/>
                  </a:lnTo>
                  <a:lnTo>
                    <a:pt x="111847" y="9074"/>
                  </a:lnTo>
                  <a:lnTo>
                    <a:pt x="111347" y="10174"/>
                  </a:lnTo>
                  <a:lnTo>
                    <a:pt x="110513" y="10842"/>
                  </a:lnTo>
                  <a:lnTo>
                    <a:pt x="110012" y="11842"/>
                  </a:lnTo>
                  <a:lnTo>
                    <a:pt x="109679" y="12910"/>
                  </a:lnTo>
                  <a:lnTo>
                    <a:pt x="109078" y="13844"/>
                  </a:lnTo>
                  <a:lnTo>
                    <a:pt x="108244" y="14544"/>
                  </a:lnTo>
                  <a:lnTo>
                    <a:pt x="107811" y="15578"/>
                  </a:lnTo>
                  <a:lnTo>
                    <a:pt x="107377" y="16646"/>
                  </a:lnTo>
                  <a:lnTo>
                    <a:pt x="107010" y="17713"/>
                  </a:lnTo>
                  <a:lnTo>
                    <a:pt x="106310" y="18881"/>
                  </a:lnTo>
                  <a:lnTo>
                    <a:pt x="105342" y="19815"/>
                  </a:lnTo>
                  <a:lnTo>
                    <a:pt x="105809" y="21316"/>
                  </a:lnTo>
                  <a:lnTo>
                    <a:pt x="105242" y="22683"/>
                  </a:lnTo>
                  <a:lnTo>
                    <a:pt x="103975" y="21883"/>
                  </a:lnTo>
                  <a:lnTo>
                    <a:pt x="102574" y="22317"/>
                  </a:lnTo>
                  <a:lnTo>
                    <a:pt x="101406" y="23017"/>
                  </a:lnTo>
                  <a:lnTo>
                    <a:pt x="100739" y="24351"/>
                  </a:lnTo>
                  <a:lnTo>
                    <a:pt x="99572" y="23751"/>
                  </a:lnTo>
                  <a:lnTo>
                    <a:pt x="98671" y="22750"/>
                  </a:lnTo>
                  <a:lnTo>
                    <a:pt x="97470" y="22650"/>
                  </a:lnTo>
                  <a:lnTo>
                    <a:pt x="96303" y="22917"/>
                  </a:lnTo>
                  <a:lnTo>
                    <a:pt x="95202" y="23584"/>
                  </a:lnTo>
                  <a:lnTo>
                    <a:pt x="94401" y="24685"/>
                  </a:lnTo>
                  <a:lnTo>
                    <a:pt x="93200" y="24084"/>
                  </a:lnTo>
                  <a:lnTo>
                    <a:pt x="91899" y="24018"/>
                  </a:lnTo>
                  <a:lnTo>
                    <a:pt x="90832" y="24185"/>
                  </a:lnTo>
                  <a:lnTo>
                    <a:pt x="89965" y="24885"/>
                  </a:lnTo>
                  <a:lnTo>
                    <a:pt x="88864" y="24485"/>
                  </a:lnTo>
                  <a:lnTo>
                    <a:pt x="87797" y="24718"/>
                  </a:lnTo>
                  <a:lnTo>
                    <a:pt x="87296" y="25886"/>
                  </a:lnTo>
                  <a:lnTo>
                    <a:pt x="86162" y="26153"/>
                  </a:lnTo>
                  <a:lnTo>
                    <a:pt x="85528" y="27087"/>
                  </a:lnTo>
                  <a:lnTo>
                    <a:pt x="84894" y="28054"/>
                  </a:lnTo>
                  <a:lnTo>
                    <a:pt x="83894" y="28354"/>
                  </a:lnTo>
                  <a:lnTo>
                    <a:pt x="83193" y="29188"/>
                  </a:lnTo>
                  <a:lnTo>
                    <a:pt x="82893" y="30356"/>
                  </a:lnTo>
                  <a:lnTo>
                    <a:pt x="81959" y="30923"/>
                  </a:lnTo>
                  <a:lnTo>
                    <a:pt x="81025" y="31690"/>
                  </a:lnTo>
                  <a:lnTo>
                    <a:pt x="79891" y="31256"/>
                  </a:lnTo>
                  <a:lnTo>
                    <a:pt x="79357" y="32324"/>
                  </a:lnTo>
                  <a:lnTo>
                    <a:pt x="78390" y="32857"/>
                  </a:lnTo>
                  <a:lnTo>
                    <a:pt x="77523" y="31823"/>
                  </a:lnTo>
                  <a:lnTo>
                    <a:pt x="76622" y="30823"/>
                  </a:lnTo>
                  <a:lnTo>
                    <a:pt x="75388" y="30389"/>
                  </a:lnTo>
                  <a:lnTo>
                    <a:pt x="74187" y="30489"/>
                  </a:lnTo>
                  <a:lnTo>
                    <a:pt x="73053" y="30889"/>
                  </a:lnTo>
                  <a:lnTo>
                    <a:pt x="71885" y="31056"/>
                  </a:lnTo>
                  <a:lnTo>
                    <a:pt x="70851" y="30256"/>
                  </a:lnTo>
                  <a:lnTo>
                    <a:pt x="69650" y="30022"/>
                  </a:lnTo>
                  <a:lnTo>
                    <a:pt x="68716" y="30723"/>
                  </a:lnTo>
                  <a:lnTo>
                    <a:pt x="67982" y="31657"/>
                  </a:lnTo>
                  <a:lnTo>
                    <a:pt x="66948" y="32390"/>
                  </a:lnTo>
                  <a:lnTo>
                    <a:pt x="66782" y="33758"/>
                  </a:lnTo>
                  <a:lnTo>
                    <a:pt x="65547" y="34325"/>
                  </a:lnTo>
                  <a:lnTo>
                    <a:pt x="65180" y="35726"/>
                  </a:lnTo>
                  <a:lnTo>
                    <a:pt x="64046" y="36226"/>
                  </a:lnTo>
                  <a:lnTo>
                    <a:pt x="62812" y="35993"/>
                  </a:lnTo>
                  <a:lnTo>
                    <a:pt x="61678" y="37394"/>
                  </a:lnTo>
                  <a:lnTo>
                    <a:pt x="59943" y="37160"/>
                  </a:lnTo>
                  <a:lnTo>
                    <a:pt x="58376" y="37494"/>
                  </a:lnTo>
                  <a:lnTo>
                    <a:pt x="56808" y="37160"/>
                  </a:lnTo>
                  <a:lnTo>
                    <a:pt x="56107" y="38695"/>
                  </a:lnTo>
                  <a:lnTo>
                    <a:pt x="55774" y="40396"/>
                  </a:lnTo>
                  <a:lnTo>
                    <a:pt x="54273" y="41263"/>
                  </a:lnTo>
                  <a:lnTo>
                    <a:pt x="54006" y="43198"/>
                  </a:lnTo>
                  <a:lnTo>
                    <a:pt x="53539" y="44699"/>
                  </a:lnTo>
                  <a:lnTo>
                    <a:pt x="52972" y="46100"/>
                  </a:lnTo>
                  <a:lnTo>
                    <a:pt x="53038" y="47735"/>
                  </a:lnTo>
                  <a:lnTo>
                    <a:pt x="52671" y="49269"/>
                  </a:lnTo>
                  <a:lnTo>
                    <a:pt x="52371" y="50837"/>
                  </a:lnTo>
                  <a:lnTo>
                    <a:pt x="52538" y="52438"/>
                  </a:lnTo>
                  <a:lnTo>
                    <a:pt x="52204" y="54006"/>
                  </a:lnTo>
                  <a:lnTo>
                    <a:pt x="52138" y="55574"/>
                  </a:lnTo>
                  <a:lnTo>
                    <a:pt x="50703" y="56508"/>
                  </a:lnTo>
                  <a:lnTo>
                    <a:pt x="49036" y="56508"/>
                  </a:lnTo>
                  <a:lnTo>
                    <a:pt x="49102" y="58442"/>
                  </a:lnTo>
                  <a:lnTo>
                    <a:pt x="47868" y="59777"/>
                  </a:lnTo>
                  <a:lnTo>
                    <a:pt x="46167" y="59577"/>
                  </a:lnTo>
                  <a:lnTo>
                    <a:pt x="45033" y="58042"/>
                  </a:lnTo>
                  <a:lnTo>
                    <a:pt x="43632" y="58743"/>
                  </a:lnTo>
                  <a:lnTo>
                    <a:pt x="42031" y="58943"/>
                  </a:lnTo>
                  <a:lnTo>
                    <a:pt x="40663" y="58709"/>
                  </a:lnTo>
                  <a:lnTo>
                    <a:pt x="39295" y="58676"/>
                  </a:lnTo>
                  <a:lnTo>
                    <a:pt x="37961" y="58176"/>
                  </a:lnTo>
                  <a:lnTo>
                    <a:pt x="36693" y="57408"/>
                  </a:lnTo>
                  <a:lnTo>
                    <a:pt x="35292" y="57375"/>
                  </a:lnTo>
                  <a:lnTo>
                    <a:pt x="33958" y="56674"/>
                  </a:lnTo>
                  <a:lnTo>
                    <a:pt x="32624" y="57008"/>
                  </a:lnTo>
                  <a:lnTo>
                    <a:pt x="31323" y="57442"/>
                  </a:lnTo>
                  <a:lnTo>
                    <a:pt x="29922" y="57942"/>
                  </a:lnTo>
                  <a:lnTo>
                    <a:pt x="29422" y="59510"/>
                  </a:lnTo>
                  <a:lnTo>
                    <a:pt x="28454" y="60611"/>
                  </a:lnTo>
                  <a:lnTo>
                    <a:pt x="27020" y="60844"/>
                  </a:lnTo>
                  <a:lnTo>
                    <a:pt x="25852" y="61778"/>
                  </a:lnTo>
                  <a:lnTo>
                    <a:pt x="25585" y="63446"/>
                  </a:lnTo>
                  <a:lnTo>
                    <a:pt x="25118" y="65080"/>
                  </a:lnTo>
                  <a:lnTo>
                    <a:pt x="25752" y="66715"/>
                  </a:lnTo>
                  <a:lnTo>
                    <a:pt x="25352" y="68116"/>
                  </a:lnTo>
                  <a:lnTo>
                    <a:pt x="24351" y="69083"/>
                  </a:lnTo>
                  <a:lnTo>
                    <a:pt x="23184" y="69750"/>
                  </a:lnTo>
                  <a:lnTo>
                    <a:pt x="22617" y="71085"/>
                  </a:lnTo>
                  <a:lnTo>
                    <a:pt x="21683" y="72186"/>
                  </a:lnTo>
                  <a:lnTo>
                    <a:pt x="20515" y="72919"/>
                  </a:lnTo>
                  <a:lnTo>
                    <a:pt x="20749" y="74554"/>
                  </a:lnTo>
                  <a:lnTo>
                    <a:pt x="20082" y="75922"/>
                  </a:lnTo>
                  <a:lnTo>
                    <a:pt x="18947" y="77022"/>
                  </a:lnTo>
                  <a:lnTo>
                    <a:pt x="17446" y="77289"/>
                  </a:lnTo>
                  <a:lnTo>
                    <a:pt x="15945" y="77089"/>
                  </a:lnTo>
                  <a:lnTo>
                    <a:pt x="14478" y="77356"/>
                  </a:lnTo>
                  <a:lnTo>
                    <a:pt x="13010" y="76222"/>
                  </a:lnTo>
                  <a:lnTo>
                    <a:pt x="12476" y="74354"/>
                  </a:lnTo>
                  <a:lnTo>
                    <a:pt x="10842" y="74420"/>
                  </a:lnTo>
                  <a:lnTo>
                    <a:pt x="9240" y="74087"/>
                  </a:lnTo>
                  <a:lnTo>
                    <a:pt x="7906" y="74454"/>
                  </a:lnTo>
                  <a:lnTo>
                    <a:pt x="6572" y="74887"/>
                  </a:lnTo>
                  <a:lnTo>
                    <a:pt x="5338" y="75688"/>
                  </a:lnTo>
                  <a:lnTo>
                    <a:pt x="4737" y="77089"/>
                  </a:lnTo>
                  <a:lnTo>
                    <a:pt x="3837" y="78357"/>
                  </a:lnTo>
                  <a:lnTo>
                    <a:pt x="2903" y="79491"/>
                  </a:lnTo>
                  <a:lnTo>
                    <a:pt x="2687" y="79481"/>
                  </a:lnTo>
                  <a:lnTo>
                    <a:pt x="2687" y="79481"/>
                  </a:lnTo>
                  <a:lnTo>
                    <a:pt x="2936" y="79758"/>
                  </a:lnTo>
                  <a:lnTo>
                    <a:pt x="2969" y="80225"/>
                  </a:lnTo>
                  <a:lnTo>
                    <a:pt x="3403" y="80191"/>
                  </a:lnTo>
                  <a:lnTo>
                    <a:pt x="3670" y="80525"/>
                  </a:lnTo>
                  <a:lnTo>
                    <a:pt x="3903" y="80925"/>
                  </a:lnTo>
                  <a:lnTo>
                    <a:pt x="4270" y="81059"/>
                  </a:lnTo>
                  <a:lnTo>
                    <a:pt x="4637" y="81059"/>
                  </a:lnTo>
                  <a:lnTo>
                    <a:pt x="5004" y="81025"/>
                  </a:lnTo>
                  <a:lnTo>
                    <a:pt x="5271" y="80725"/>
                  </a:lnTo>
                  <a:lnTo>
                    <a:pt x="5638" y="80725"/>
                  </a:lnTo>
                  <a:lnTo>
                    <a:pt x="5971" y="80992"/>
                  </a:lnTo>
                  <a:lnTo>
                    <a:pt x="6338" y="80858"/>
                  </a:lnTo>
                  <a:lnTo>
                    <a:pt x="6572" y="80491"/>
                  </a:lnTo>
                  <a:lnTo>
                    <a:pt x="6939" y="80391"/>
                  </a:lnTo>
                  <a:lnTo>
                    <a:pt x="7306" y="80358"/>
                  </a:lnTo>
                  <a:lnTo>
                    <a:pt x="7673" y="80525"/>
                  </a:lnTo>
                  <a:lnTo>
                    <a:pt x="7940" y="80258"/>
                  </a:lnTo>
                  <a:lnTo>
                    <a:pt x="8240" y="80058"/>
                  </a:lnTo>
                  <a:lnTo>
                    <a:pt x="8407" y="79691"/>
                  </a:lnTo>
                  <a:lnTo>
                    <a:pt x="8740" y="79491"/>
                  </a:lnTo>
                  <a:lnTo>
                    <a:pt x="8907" y="79157"/>
                  </a:lnTo>
                  <a:lnTo>
                    <a:pt x="8974" y="78757"/>
                  </a:lnTo>
                  <a:lnTo>
                    <a:pt x="9107" y="78390"/>
                  </a:lnTo>
                  <a:lnTo>
                    <a:pt x="9174" y="78023"/>
                  </a:lnTo>
                  <a:lnTo>
                    <a:pt x="9507" y="78323"/>
                  </a:lnTo>
                  <a:lnTo>
                    <a:pt x="9674" y="78757"/>
                  </a:lnTo>
                  <a:lnTo>
                    <a:pt x="10108" y="78690"/>
                  </a:lnTo>
                  <a:lnTo>
                    <a:pt x="10508" y="78857"/>
                  </a:lnTo>
                  <a:lnTo>
                    <a:pt x="10441" y="79257"/>
                  </a:lnTo>
                  <a:lnTo>
                    <a:pt x="10475" y="79724"/>
                  </a:lnTo>
                  <a:lnTo>
                    <a:pt x="10608" y="80191"/>
                  </a:lnTo>
                  <a:lnTo>
                    <a:pt x="10975" y="80425"/>
                  </a:lnTo>
                  <a:lnTo>
                    <a:pt x="11242" y="80125"/>
                  </a:lnTo>
                  <a:lnTo>
                    <a:pt x="11609" y="80091"/>
                  </a:lnTo>
                  <a:lnTo>
                    <a:pt x="11976" y="80258"/>
                  </a:lnTo>
                  <a:lnTo>
                    <a:pt x="12343" y="80225"/>
                  </a:lnTo>
                  <a:lnTo>
                    <a:pt x="12610" y="80558"/>
                  </a:lnTo>
                  <a:lnTo>
                    <a:pt x="12910" y="80858"/>
                  </a:lnTo>
                  <a:lnTo>
                    <a:pt x="13277" y="80892"/>
                  </a:lnTo>
                  <a:lnTo>
                    <a:pt x="13644" y="81025"/>
                  </a:lnTo>
                  <a:lnTo>
                    <a:pt x="13977" y="80925"/>
                  </a:lnTo>
                  <a:lnTo>
                    <a:pt x="14311" y="81092"/>
                  </a:lnTo>
                  <a:lnTo>
                    <a:pt x="14611" y="81359"/>
                  </a:lnTo>
                  <a:lnTo>
                    <a:pt x="14945" y="81359"/>
                  </a:lnTo>
                  <a:lnTo>
                    <a:pt x="15311" y="81459"/>
                  </a:lnTo>
                  <a:lnTo>
                    <a:pt x="15678" y="81425"/>
                  </a:lnTo>
                  <a:lnTo>
                    <a:pt x="15979" y="81225"/>
                  </a:lnTo>
                  <a:lnTo>
                    <a:pt x="16179" y="80892"/>
                  </a:lnTo>
                  <a:lnTo>
                    <a:pt x="16446" y="80625"/>
                  </a:lnTo>
                  <a:lnTo>
                    <a:pt x="16746" y="80458"/>
                  </a:lnTo>
                  <a:lnTo>
                    <a:pt x="16846" y="80091"/>
                  </a:lnTo>
                  <a:lnTo>
                    <a:pt x="17146" y="79891"/>
                  </a:lnTo>
                  <a:lnTo>
                    <a:pt x="17480" y="79958"/>
                  </a:lnTo>
                  <a:lnTo>
                    <a:pt x="17813" y="79958"/>
                  </a:lnTo>
                  <a:lnTo>
                    <a:pt x="18147" y="79858"/>
                  </a:lnTo>
                  <a:lnTo>
                    <a:pt x="18447" y="79624"/>
                  </a:lnTo>
                  <a:lnTo>
                    <a:pt x="19148" y="79524"/>
                  </a:lnTo>
                  <a:lnTo>
                    <a:pt x="19781" y="79924"/>
                  </a:lnTo>
                  <a:lnTo>
                    <a:pt x="20248" y="80558"/>
                  </a:lnTo>
                  <a:lnTo>
                    <a:pt x="20915" y="80858"/>
                  </a:lnTo>
                  <a:lnTo>
                    <a:pt x="21583" y="80825"/>
                  </a:lnTo>
                  <a:lnTo>
                    <a:pt x="22150" y="80491"/>
                  </a:lnTo>
                  <a:lnTo>
                    <a:pt x="22850" y="80558"/>
                  </a:lnTo>
                  <a:lnTo>
                    <a:pt x="23417" y="80158"/>
                  </a:lnTo>
                  <a:lnTo>
                    <a:pt x="23651" y="80858"/>
                  </a:lnTo>
                  <a:lnTo>
                    <a:pt x="24084" y="81425"/>
                  </a:lnTo>
                  <a:lnTo>
                    <a:pt x="24651" y="81926"/>
                  </a:lnTo>
                  <a:lnTo>
                    <a:pt x="24752" y="82726"/>
                  </a:lnTo>
                  <a:lnTo>
                    <a:pt x="25152" y="83327"/>
                  </a:lnTo>
                  <a:lnTo>
                    <a:pt x="25619" y="83861"/>
                  </a:lnTo>
                  <a:lnTo>
                    <a:pt x="26186" y="84227"/>
                  </a:lnTo>
                  <a:lnTo>
                    <a:pt x="26853" y="84361"/>
                  </a:lnTo>
                  <a:lnTo>
                    <a:pt x="27520" y="84361"/>
                  </a:lnTo>
                  <a:lnTo>
                    <a:pt x="28154" y="84661"/>
                  </a:lnTo>
                  <a:lnTo>
                    <a:pt x="28854" y="84861"/>
                  </a:lnTo>
                  <a:lnTo>
                    <a:pt x="29188" y="85562"/>
                  </a:lnTo>
                  <a:lnTo>
                    <a:pt x="29822" y="85362"/>
                  </a:lnTo>
                  <a:lnTo>
                    <a:pt x="30456" y="85729"/>
                  </a:lnTo>
                  <a:lnTo>
                    <a:pt x="31089" y="86095"/>
                  </a:lnTo>
                  <a:lnTo>
                    <a:pt x="31690" y="85929"/>
                  </a:lnTo>
                  <a:lnTo>
                    <a:pt x="32123" y="85362"/>
                  </a:lnTo>
                  <a:lnTo>
                    <a:pt x="32791" y="85228"/>
                  </a:lnTo>
                  <a:lnTo>
                    <a:pt x="33424" y="85161"/>
                  </a:lnTo>
                  <a:lnTo>
                    <a:pt x="33991" y="84995"/>
                  </a:lnTo>
                  <a:lnTo>
                    <a:pt x="34625" y="84694"/>
                  </a:lnTo>
                  <a:lnTo>
                    <a:pt x="35292" y="84561"/>
                  </a:lnTo>
                  <a:lnTo>
                    <a:pt x="35759" y="83994"/>
                  </a:lnTo>
                  <a:lnTo>
                    <a:pt x="35926" y="83227"/>
                  </a:lnTo>
                  <a:lnTo>
                    <a:pt x="36326" y="82760"/>
                  </a:lnTo>
                  <a:lnTo>
                    <a:pt x="36860" y="82526"/>
                  </a:lnTo>
                  <a:lnTo>
                    <a:pt x="37461" y="82359"/>
                  </a:lnTo>
                  <a:lnTo>
                    <a:pt x="37794" y="81759"/>
                  </a:lnTo>
                  <a:lnTo>
                    <a:pt x="38361" y="81592"/>
                  </a:lnTo>
                  <a:lnTo>
                    <a:pt x="38962" y="81526"/>
                  </a:lnTo>
                  <a:lnTo>
                    <a:pt x="39595" y="81359"/>
                  </a:lnTo>
                  <a:lnTo>
                    <a:pt x="39929" y="80758"/>
                  </a:lnTo>
                  <a:lnTo>
                    <a:pt x="40329" y="81392"/>
                  </a:lnTo>
                  <a:lnTo>
                    <a:pt x="40996" y="81592"/>
                  </a:lnTo>
                  <a:lnTo>
                    <a:pt x="41630" y="81425"/>
                  </a:lnTo>
                  <a:lnTo>
                    <a:pt x="42264" y="81325"/>
                  </a:lnTo>
                  <a:lnTo>
                    <a:pt x="42864" y="81325"/>
                  </a:lnTo>
                  <a:lnTo>
                    <a:pt x="43465" y="81192"/>
                  </a:lnTo>
                  <a:lnTo>
                    <a:pt x="43932" y="81759"/>
                  </a:lnTo>
                  <a:lnTo>
                    <a:pt x="44599" y="81926"/>
                  </a:lnTo>
                  <a:lnTo>
                    <a:pt x="45133" y="81826"/>
                  </a:lnTo>
                  <a:lnTo>
                    <a:pt x="45666" y="81692"/>
                  </a:lnTo>
                  <a:lnTo>
                    <a:pt x="46267" y="81926"/>
                  </a:lnTo>
                  <a:lnTo>
                    <a:pt x="46801" y="81592"/>
                  </a:lnTo>
                  <a:lnTo>
                    <a:pt x="47268" y="81325"/>
                  </a:lnTo>
                  <a:lnTo>
                    <a:pt x="47801" y="81159"/>
                  </a:lnTo>
                  <a:lnTo>
                    <a:pt x="48268" y="80858"/>
                  </a:lnTo>
                  <a:lnTo>
                    <a:pt x="48769" y="80658"/>
                  </a:lnTo>
                  <a:lnTo>
                    <a:pt x="49369" y="80592"/>
                  </a:lnTo>
                  <a:lnTo>
                    <a:pt x="49970" y="80825"/>
                  </a:lnTo>
                  <a:lnTo>
                    <a:pt x="50270" y="80225"/>
                  </a:lnTo>
                  <a:lnTo>
                    <a:pt x="50803" y="79924"/>
                  </a:lnTo>
                  <a:lnTo>
                    <a:pt x="51371" y="79824"/>
                  </a:lnTo>
                  <a:lnTo>
                    <a:pt x="51838" y="79424"/>
                  </a:lnTo>
                  <a:lnTo>
                    <a:pt x="52438" y="79357"/>
                  </a:lnTo>
                  <a:lnTo>
                    <a:pt x="52972" y="79691"/>
                  </a:lnTo>
                  <a:lnTo>
                    <a:pt x="53372" y="79724"/>
                  </a:lnTo>
                  <a:lnTo>
                    <a:pt x="53706" y="79491"/>
                  </a:lnTo>
                  <a:lnTo>
                    <a:pt x="54173" y="79357"/>
                  </a:lnTo>
                  <a:lnTo>
                    <a:pt x="54339" y="78890"/>
                  </a:lnTo>
                  <a:lnTo>
                    <a:pt x="54773" y="78890"/>
                  </a:lnTo>
                  <a:lnTo>
                    <a:pt x="55107" y="79224"/>
                  </a:lnTo>
                  <a:lnTo>
                    <a:pt x="55440" y="79491"/>
                  </a:lnTo>
                  <a:lnTo>
                    <a:pt x="55807" y="79658"/>
                  </a:lnTo>
                  <a:lnTo>
                    <a:pt x="56141" y="79391"/>
                  </a:lnTo>
                  <a:lnTo>
                    <a:pt x="56508" y="79557"/>
                  </a:lnTo>
                  <a:lnTo>
                    <a:pt x="56874" y="79691"/>
                  </a:lnTo>
                  <a:lnTo>
                    <a:pt x="57208" y="79524"/>
                  </a:lnTo>
                  <a:lnTo>
                    <a:pt x="57608" y="79324"/>
                  </a:lnTo>
                  <a:lnTo>
                    <a:pt x="58009" y="79491"/>
                  </a:lnTo>
                  <a:lnTo>
                    <a:pt x="58376" y="79658"/>
                  </a:lnTo>
                  <a:lnTo>
                    <a:pt x="58676" y="79991"/>
                  </a:lnTo>
                  <a:lnTo>
                    <a:pt x="59143" y="80091"/>
                  </a:lnTo>
                  <a:lnTo>
                    <a:pt x="59543" y="79991"/>
                  </a:lnTo>
                  <a:lnTo>
                    <a:pt x="59843" y="79591"/>
                  </a:lnTo>
                  <a:lnTo>
                    <a:pt x="60177" y="79324"/>
                  </a:lnTo>
                  <a:lnTo>
                    <a:pt x="60610" y="79491"/>
                  </a:lnTo>
                  <a:lnTo>
                    <a:pt x="61011" y="79424"/>
                  </a:lnTo>
                  <a:lnTo>
                    <a:pt x="61311" y="79858"/>
                  </a:lnTo>
                  <a:lnTo>
                    <a:pt x="61711" y="80058"/>
                  </a:lnTo>
                  <a:lnTo>
                    <a:pt x="62112" y="79758"/>
                  </a:lnTo>
                  <a:lnTo>
                    <a:pt x="62145" y="79257"/>
                  </a:lnTo>
                  <a:lnTo>
                    <a:pt x="62312" y="78857"/>
                  </a:lnTo>
                  <a:lnTo>
                    <a:pt x="62545" y="78490"/>
                  </a:lnTo>
                  <a:lnTo>
                    <a:pt x="62945" y="78323"/>
                  </a:lnTo>
                  <a:lnTo>
                    <a:pt x="63312" y="78123"/>
                  </a:lnTo>
                  <a:lnTo>
                    <a:pt x="63713" y="78056"/>
                  </a:lnTo>
                  <a:lnTo>
                    <a:pt x="64146" y="78190"/>
                  </a:lnTo>
                  <a:lnTo>
                    <a:pt x="64447" y="78523"/>
                  </a:lnTo>
                  <a:lnTo>
                    <a:pt x="64647" y="78924"/>
                  </a:lnTo>
                  <a:lnTo>
                    <a:pt x="65014" y="79191"/>
                  </a:lnTo>
                  <a:lnTo>
                    <a:pt x="65180" y="79624"/>
                  </a:lnTo>
                  <a:lnTo>
                    <a:pt x="65514" y="79958"/>
                  </a:lnTo>
                  <a:lnTo>
                    <a:pt x="65948" y="80024"/>
                  </a:lnTo>
                  <a:lnTo>
                    <a:pt x="66315" y="80258"/>
                  </a:lnTo>
                  <a:lnTo>
                    <a:pt x="66715" y="80291"/>
                  </a:lnTo>
                  <a:lnTo>
                    <a:pt x="66948" y="80758"/>
                  </a:lnTo>
                  <a:lnTo>
                    <a:pt x="66948" y="81259"/>
                  </a:lnTo>
                  <a:lnTo>
                    <a:pt x="67315" y="81559"/>
                  </a:lnTo>
                  <a:lnTo>
                    <a:pt x="67649" y="81892"/>
                  </a:lnTo>
                  <a:lnTo>
                    <a:pt x="68049" y="81926"/>
                  </a:lnTo>
                  <a:lnTo>
                    <a:pt x="68383" y="82226"/>
                  </a:lnTo>
                  <a:lnTo>
                    <a:pt x="68816" y="82259"/>
                  </a:lnTo>
                  <a:lnTo>
                    <a:pt x="69150" y="82593"/>
                  </a:lnTo>
                  <a:lnTo>
                    <a:pt x="69550" y="82526"/>
                  </a:lnTo>
                  <a:lnTo>
                    <a:pt x="69984" y="82693"/>
                  </a:lnTo>
                  <a:lnTo>
                    <a:pt x="70351" y="82960"/>
                  </a:lnTo>
                  <a:lnTo>
                    <a:pt x="70784" y="83027"/>
                  </a:lnTo>
                  <a:lnTo>
                    <a:pt x="70985" y="82593"/>
                  </a:lnTo>
                  <a:lnTo>
                    <a:pt x="71351" y="82359"/>
                  </a:lnTo>
                  <a:lnTo>
                    <a:pt x="71818" y="82426"/>
                  </a:lnTo>
                  <a:lnTo>
                    <a:pt x="72185" y="82226"/>
                  </a:lnTo>
                  <a:lnTo>
                    <a:pt x="72552" y="82126"/>
                  </a:lnTo>
                  <a:lnTo>
                    <a:pt x="72953" y="82026"/>
                  </a:lnTo>
                  <a:lnTo>
                    <a:pt x="73320" y="82293"/>
                  </a:lnTo>
                  <a:lnTo>
                    <a:pt x="73720" y="82259"/>
                  </a:lnTo>
                  <a:lnTo>
                    <a:pt x="74120" y="82093"/>
                  </a:lnTo>
                  <a:lnTo>
                    <a:pt x="74520" y="82259"/>
                  </a:lnTo>
                  <a:lnTo>
                    <a:pt x="74854" y="82059"/>
                  </a:lnTo>
                  <a:lnTo>
                    <a:pt x="75288" y="82093"/>
                  </a:lnTo>
                  <a:lnTo>
                    <a:pt x="75388" y="82226"/>
                  </a:lnTo>
                  <a:lnTo>
                    <a:pt x="75521" y="82359"/>
                  </a:lnTo>
                  <a:lnTo>
                    <a:pt x="75655" y="82460"/>
                  </a:lnTo>
                  <a:lnTo>
                    <a:pt x="75821" y="82426"/>
                  </a:lnTo>
                  <a:lnTo>
                    <a:pt x="76021" y="82460"/>
                  </a:lnTo>
                  <a:lnTo>
                    <a:pt x="76188" y="82359"/>
                  </a:lnTo>
                  <a:lnTo>
                    <a:pt x="76322" y="82526"/>
                  </a:lnTo>
                  <a:lnTo>
                    <a:pt x="76488" y="82593"/>
                  </a:lnTo>
                  <a:lnTo>
                    <a:pt x="76655" y="82526"/>
                  </a:lnTo>
                  <a:lnTo>
                    <a:pt x="76822" y="82460"/>
                  </a:lnTo>
                  <a:lnTo>
                    <a:pt x="76955" y="82293"/>
                  </a:lnTo>
                  <a:lnTo>
                    <a:pt x="76989" y="82093"/>
                  </a:lnTo>
                  <a:lnTo>
                    <a:pt x="77156" y="82126"/>
                  </a:lnTo>
                  <a:lnTo>
                    <a:pt x="77322" y="82193"/>
                  </a:lnTo>
                  <a:lnTo>
                    <a:pt x="77489" y="82093"/>
                  </a:lnTo>
                  <a:lnTo>
                    <a:pt x="77656" y="82059"/>
                  </a:lnTo>
                  <a:lnTo>
                    <a:pt x="77823" y="82059"/>
                  </a:lnTo>
                  <a:lnTo>
                    <a:pt x="77990" y="82093"/>
                  </a:lnTo>
                  <a:lnTo>
                    <a:pt x="78156" y="82059"/>
                  </a:lnTo>
                  <a:lnTo>
                    <a:pt x="78323" y="82026"/>
                  </a:lnTo>
                  <a:lnTo>
                    <a:pt x="78490" y="82059"/>
                  </a:lnTo>
                  <a:lnTo>
                    <a:pt x="78657" y="82093"/>
                  </a:lnTo>
                  <a:lnTo>
                    <a:pt x="78790" y="82259"/>
                  </a:lnTo>
                  <a:lnTo>
                    <a:pt x="78957" y="82359"/>
                  </a:lnTo>
                  <a:lnTo>
                    <a:pt x="79124" y="82359"/>
                  </a:lnTo>
                  <a:lnTo>
                    <a:pt x="79224" y="82293"/>
                  </a:lnTo>
                  <a:lnTo>
                    <a:pt x="79357" y="82259"/>
                  </a:lnTo>
                  <a:lnTo>
                    <a:pt x="79524" y="82226"/>
                  </a:lnTo>
                  <a:lnTo>
                    <a:pt x="79691" y="82293"/>
                  </a:lnTo>
                  <a:lnTo>
                    <a:pt x="79858" y="82293"/>
                  </a:lnTo>
                  <a:lnTo>
                    <a:pt x="80024" y="82393"/>
                  </a:lnTo>
                  <a:lnTo>
                    <a:pt x="80191" y="82426"/>
                  </a:lnTo>
                  <a:lnTo>
                    <a:pt x="80358" y="82393"/>
                  </a:lnTo>
                  <a:lnTo>
                    <a:pt x="80525" y="82393"/>
                  </a:lnTo>
                  <a:lnTo>
                    <a:pt x="80658" y="82226"/>
                  </a:lnTo>
                  <a:lnTo>
                    <a:pt x="80691" y="82026"/>
                  </a:lnTo>
                  <a:lnTo>
                    <a:pt x="80725" y="81859"/>
                  </a:lnTo>
                  <a:lnTo>
                    <a:pt x="80792" y="81692"/>
                  </a:lnTo>
                  <a:lnTo>
                    <a:pt x="80825" y="81459"/>
                  </a:lnTo>
                  <a:lnTo>
                    <a:pt x="80992" y="81392"/>
                  </a:lnTo>
                  <a:lnTo>
                    <a:pt x="81158" y="81359"/>
                  </a:lnTo>
                  <a:lnTo>
                    <a:pt x="81325" y="81359"/>
                  </a:lnTo>
                  <a:lnTo>
                    <a:pt x="81492" y="81225"/>
                  </a:lnTo>
                  <a:lnTo>
                    <a:pt x="81525" y="81025"/>
                  </a:lnTo>
                  <a:lnTo>
                    <a:pt x="81659" y="80892"/>
                  </a:lnTo>
                  <a:lnTo>
                    <a:pt x="81826" y="80925"/>
                  </a:lnTo>
                  <a:lnTo>
                    <a:pt x="81992" y="81025"/>
                  </a:lnTo>
                  <a:lnTo>
                    <a:pt x="82159" y="80958"/>
                  </a:lnTo>
                  <a:lnTo>
                    <a:pt x="82293" y="80858"/>
                  </a:lnTo>
                  <a:lnTo>
                    <a:pt x="82293" y="80625"/>
                  </a:lnTo>
                  <a:lnTo>
                    <a:pt x="82459" y="80558"/>
                  </a:lnTo>
                  <a:lnTo>
                    <a:pt x="82526" y="80391"/>
                  </a:lnTo>
                  <a:lnTo>
                    <a:pt x="82726" y="80425"/>
                  </a:lnTo>
                  <a:lnTo>
                    <a:pt x="82893" y="80291"/>
                  </a:lnTo>
                  <a:lnTo>
                    <a:pt x="82893" y="80091"/>
                  </a:lnTo>
                  <a:lnTo>
                    <a:pt x="83026" y="79958"/>
                  </a:lnTo>
                  <a:lnTo>
                    <a:pt x="83026" y="79758"/>
                  </a:lnTo>
                  <a:lnTo>
                    <a:pt x="83127" y="79591"/>
                  </a:lnTo>
                  <a:lnTo>
                    <a:pt x="83227" y="79424"/>
                  </a:lnTo>
                  <a:lnTo>
                    <a:pt x="83360" y="79291"/>
                  </a:lnTo>
                  <a:lnTo>
                    <a:pt x="83327" y="79090"/>
                  </a:lnTo>
                  <a:lnTo>
                    <a:pt x="83338" y="79025"/>
                  </a:lnTo>
                  <a:lnTo>
                    <a:pt x="83338" y="79025"/>
                  </a:lnTo>
                  <a:lnTo>
                    <a:pt x="83393" y="79090"/>
                  </a:lnTo>
                  <a:lnTo>
                    <a:pt x="83660" y="79257"/>
                  </a:lnTo>
                  <a:lnTo>
                    <a:pt x="83894" y="79424"/>
                  </a:lnTo>
                  <a:lnTo>
                    <a:pt x="83994" y="79758"/>
                  </a:lnTo>
                  <a:lnTo>
                    <a:pt x="84027" y="80091"/>
                  </a:lnTo>
                  <a:lnTo>
                    <a:pt x="84061" y="80425"/>
                  </a:lnTo>
                  <a:lnTo>
                    <a:pt x="84227" y="80692"/>
                  </a:lnTo>
                  <a:lnTo>
                    <a:pt x="84494" y="80858"/>
                  </a:lnTo>
                  <a:lnTo>
                    <a:pt x="84728" y="81025"/>
                  </a:lnTo>
                  <a:lnTo>
                    <a:pt x="85028" y="81192"/>
                  </a:lnTo>
                  <a:lnTo>
                    <a:pt x="85195" y="81459"/>
                  </a:lnTo>
                  <a:lnTo>
                    <a:pt x="85495" y="81459"/>
                  </a:lnTo>
                  <a:lnTo>
                    <a:pt x="85795" y="81559"/>
                  </a:lnTo>
                  <a:lnTo>
                    <a:pt x="86062" y="81526"/>
                  </a:lnTo>
                  <a:lnTo>
                    <a:pt x="86329" y="81359"/>
                  </a:lnTo>
                  <a:lnTo>
                    <a:pt x="86396" y="81726"/>
                  </a:lnTo>
                  <a:lnTo>
                    <a:pt x="86696" y="81892"/>
                  </a:lnTo>
                  <a:lnTo>
                    <a:pt x="86996" y="81759"/>
                  </a:lnTo>
                  <a:lnTo>
                    <a:pt x="87296" y="81959"/>
                  </a:lnTo>
                  <a:lnTo>
                    <a:pt x="87396" y="82259"/>
                  </a:lnTo>
                  <a:lnTo>
                    <a:pt x="87630" y="82526"/>
                  </a:lnTo>
                  <a:lnTo>
                    <a:pt x="87830" y="82793"/>
                  </a:lnTo>
                  <a:lnTo>
                    <a:pt x="88130" y="82793"/>
                  </a:lnTo>
                  <a:lnTo>
                    <a:pt x="88397" y="82960"/>
                  </a:lnTo>
                  <a:lnTo>
                    <a:pt x="88664" y="83193"/>
                  </a:lnTo>
                  <a:lnTo>
                    <a:pt x="88797" y="83527"/>
                  </a:lnTo>
                  <a:lnTo>
                    <a:pt x="88797" y="83861"/>
                  </a:lnTo>
                  <a:lnTo>
                    <a:pt x="88731" y="84127"/>
                  </a:lnTo>
                  <a:lnTo>
                    <a:pt x="88797" y="84461"/>
                  </a:lnTo>
                  <a:lnTo>
                    <a:pt x="88897" y="84761"/>
                  </a:lnTo>
                  <a:lnTo>
                    <a:pt x="88831" y="85095"/>
                  </a:lnTo>
                  <a:lnTo>
                    <a:pt x="89131" y="85095"/>
                  </a:lnTo>
                  <a:lnTo>
                    <a:pt x="89364" y="84961"/>
                  </a:lnTo>
                  <a:lnTo>
                    <a:pt x="89631" y="84895"/>
                  </a:lnTo>
                  <a:lnTo>
                    <a:pt x="89898" y="84928"/>
                  </a:lnTo>
                  <a:lnTo>
                    <a:pt x="90132" y="84694"/>
                  </a:lnTo>
                  <a:lnTo>
                    <a:pt x="90198" y="84361"/>
                  </a:lnTo>
                  <a:lnTo>
                    <a:pt x="90498" y="84294"/>
                  </a:lnTo>
                  <a:lnTo>
                    <a:pt x="90732" y="84127"/>
                  </a:lnTo>
                  <a:lnTo>
                    <a:pt x="90899" y="83894"/>
                  </a:lnTo>
                  <a:lnTo>
                    <a:pt x="91032" y="83594"/>
                  </a:lnTo>
                  <a:lnTo>
                    <a:pt x="91232" y="83394"/>
                  </a:lnTo>
                  <a:lnTo>
                    <a:pt x="91533" y="83360"/>
                  </a:lnTo>
                  <a:lnTo>
                    <a:pt x="91833" y="83360"/>
                  </a:lnTo>
                  <a:lnTo>
                    <a:pt x="92066" y="83227"/>
                  </a:lnTo>
                  <a:lnTo>
                    <a:pt x="92333" y="83093"/>
                  </a:lnTo>
                  <a:lnTo>
                    <a:pt x="92567" y="83060"/>
                  </a:lnTo>
                  <a:lnTo>
                    <a:pt x="92700" y="83427"/>
                  </a:lnTo>
                  <a:lnTo>
                    <a:pt x="93000" y="83694"/>
                  </a:lnTo>
                  <a:lnTo>
                    <a:pt x="93334" y="83594"/>
                  </a:lnTo>
                  <a:lnTo>
                    <a:pt x="93667" y="83727"/>
                  </a:lnTo>
                  <a:lnTo>
                    <a:pt x="93968" y="83660"/>
                  </a:lnTo>
                  <a:lnTo>
                    <a:pt x="94234" y="83694"/>
                  </a:lnTo>
                  <a:lnTo>
                    <a:pt x="94401" y="83394"/>
                  </a:lnTo>
                  <a:lnTo>
                    <a:pt x="94701" y="83293"/>
                  </a:lnTo>
                  <a:lnTo>
                    <a:pt x="94968" y="83427"/>
                  </a:lnTo>
                  <a:lnTo>
                    <a:pt x="95168" y="83694"/>
                  </a:lnTo>
                  <a:lnTo>
                    <a:pt x="95369" y="83894"/>
                  </a:lnTo>
                  <a:lnTo>
                    <a:pt x="95635" y="84061"/>
                  </a:lnTo>
                  <a:lnTo>
                    <a:pt x="95902" y="84227"/>
                  </a:lnTo>
                  <a:lnTo>
                    <a:pt x="96203" y="84094"/>
                  </a:lnTo>
                  <a:lnTo>
                    <a:pt x="96403" y="84361"/>
                  </a:lnTo>
                  <a:lnTo>
                    <a:pt x="96703" y="84461"/>
                  </a:lnTo>
                  <a:lnTo>
                    <a:pt x="97036" y="84294"/>
                  </a:lnTo>
                  <a:lnTo>
                    <a:pt x="97370" y="84261"/>
                  </a:lnTo>
                  <a:lnTo>
                    <a:pt x="97737" y="84294"/>
                  </a:lnTo>
                  <a:lnTo>
                    <a:pt x="98071" y="84127"/>
                  </a:lnTo>
                  <a:lnTo>
                    <a:pt x="98337" y="83861"/>
                  </a:lnTo>
                  <a:lnTo>
                    <a:pt x="98538" y="83527"/>
                  </a:lnTo>
                  <a:lnTo>
                    <a:pt x="98804" y="83227"/>
                  </a:lnTo>
                  <a:lnTo>
                    <a:pt x="99138" y="83060"/>
                  </a:lnTo>
                  <a:lnTo>
                    <a:pt x="98838" y="82726"/>
                  </a:lnTo>
                  <a:lnTo>
                    <a:pt x="98704" y="82259"/>
                  </a:lnTo>
                  <a:lnTo>
                    <a:pt x="98904" y="81859"/>
                  </a:lnTo>
                  <a:lnTo>
                    <a:pt x="98738" y="81392"/>
                  </a:lnTo>
                  <a:lnTo>
                    <a:pt x="98871" y="80925"/>
                  </a:lnTo>
                  <a:lnTo>
                    <a:pt x="99238" y="80725"/>
                  </a:lnTo>
                  <a:lnTo>
                    <a:pt x="99405" y="80358"/>
                  </a:lnTo>
                  <a:lnTo>
                    <a:pt x="99572" y="79958"/>
                  </a:lnTo>
                  <a:lnTo>
                    <a:pt x="99972" y="79791"/>
                  </a:lnTo>
                  <a:lnTo>
                    <a:pt x="100372" y="79891"/>
                  </a:lnTo>
                  <a:lnTo>
                    <a:pt x="100806" y="80058"/>
                  </a:lnTo>
                  <a:lnTo>
                    <a:pt x="101006" y="80525"/>
                  </a:lnTo>
                  <a:lnTo>
                    <a:pt x="101373" y="80458"/>
                  </a:lnTo>
                  <a:lnTo>
                    <a:pt x="101740" y="80525"/>
                  </a:lnTo>
                  <a:lnTo>
                    <a:pt x="102040" y="80225"/>
                  </a:lnTo>
                  <a:lnTo>
                    <a:pt x="102374" y="80058"/>
                  </a:lnTo>
                  <a:lnTo>
                    <a:pt x="102640" y="79691"/>
                  </a:lnTo>
                  <a:lnTo>
                    <a:pt x="102974" y="79424"/>
                  </a:lnTo>
                  <a:lnTo>
                    <a:pt x="102874" y="78957"/>
                  </a:lnTo>
                  <a:lnTo>
                    <a:pt x="102841" y="78523"/>
                  </a:lnTo>
                  <a:lnTo>
                    <a:pt x="103208" y="78390"/>
                  </a:lnTo>
                  <a:lnTo>
                    <a:pt x="103574" y="78357"/>
                  </a:lnTo>
                  <a:lnTo>
                    <a:pt x="103841" y="78056"/>
                  </a:lnTo>
                  <a:lnTo>
                    <a:pt x="104142" y="77756"/>
                  </a:lnTo>
                  <a:lnTo>
                    <a:pt x="104508" y="77923"/>
                  </a:lnTo>
                  <a:lnTo>
                    <a:pt x="104875" y="78090"/>
                  </a:lnTo>
                  <a:lnTo>
                    <a:pt x="105309" y="78190"/>
                  </a:lnTo>
                  <a:lnTo>
                    <a:pt x="105643" y="77923"/>
                  </a:lnTo>
                  <a:lnTo>
                    <a:pt x="105909" y="77723"/>
                  </a:lnTo>
                  <a:lnTo>
                    <a:pt x="106076" y="77356"/>
                  </a:lnTo>
                  <a:lnTo>
                    <a:pt x="106410" y="77189"/>
                  </a:lnTo>
                  <a:lnTo>
                    <a:pt x="106577" y="76789"/>
                  </a:lnTo>
                  <a:lnTo>
                    <a:pt x="106977" y="76889"/>
                  </a:lnTo>
                  <a:lnTo>
                    <a:pt x="107344" y="76755"/>
                  </a:lnTo>
                  <a:lnTo>
                    <a:pt x="107711" y="76622"/>
                  </a:lnTo>
                  <a:lnTo>
                    <a:pt x="108078" y="76755"/>
                  </a:lnTo>
                  <a:lnTo>
                    <a:pt x="108311" y="77189"/>
                  </a:lnTo>
                  <a:lnTo>
                    <a:pt x="108678" y="77289"/>
                  </a:lnTo>
                  <a:lnTo>
                    <a:pt x="108978" y="77623"/>
                  </a:lnTo>
                  <a:lnTo>
                    <a:pt x="109078" y="78056"/>
                  </a:lnTo>
                  <a:lnTo>
                    <a:pt x="109412" y="78023"/>
                  </a:lnTo>
                  <a:lnTo>
                    <a:pt x="109712" y="78257"/>
                  </a:lnTo>
                  <a:lnTo>
                    <a:pt x="110046" y="78223"/>
                  </a:lnTo>
                  <a:lnTo>
                    <a:pt x="110346" y="78390"/>
                  </a:lnTo>
                  <a:lnTo>
                    <a:pt x="110579" y="78623"/>
                  </a:lnTo>
                  <a:lnTo>
                    <a:pt x="110913" y="78724"/>
                  </a:lnTo>
                  <a:lnTo>
                    <a:pt x="111213" y="78623"/>
                  </a:lnTo>
                  <a:lnTo>
                    <a:pt x="111547" y="78623"/>
                  </a:lnTo>
                  <a:lnTo>
                    <a:pt x="111847" y="78790"/>
                  </a:lnTo>
                  <a:lnTo>
                    <a:pt x="112181" y="78790"/>
                  </a:lnTo>
                  <a:lnTo>
                    <a:pt x="112514" y="78957"/>
                  </a:lnTo>
                  <a:lnTo>
                    <a:pt x="112814" y="78857"/>
                  </a:lnTo>
                  <a:lnTo>
                    <a:pt x="113048" y="78590"/>
                  </a:lnTo>
                  <a:lnTo>
                    <a:pt x="113381" y="78657"/>
                  </a:lnTo>
                  <a:lnTo>
                    <a:pt x="113682" y="78824"/>
                  </a:lnTo>
                  <a:lnTo>
                    <a:pt x="114015" y="78824"/>
                  </a:lnTo>
                  <a:lnTo>
                    <a:pt x="114249" y="78690"/>
                  </a:lnTo>
                  <a:lnTo>
                    <a:pt x="114516" y="78657"/>
                  </a:lnTo>
                  <a:lnTo>
                    <a:pt x="114749" y="78657"/>
                  </a:lnTo>
                  <a:lnTo>
                    <a:pt x="115016" y="78724"/>
                  </a:lnTo>
                  <a:lnTo>
                    <a:pt x="115249" y="78857"/>
                  </a:lnTo>
                  <a:lnTo>
                    <a:pt x="115483" y="79024"/>
                  </a:lnTo>
                  <a:lnTo>
                    <a:pt x="115716" y="79057"/>
                  </a:lnTo>
                  <a:lnTo>
                    <a:pt x="115983" y="79090"/>
                  </a:lnTo>
                  <a:lnTo>
                    <a:pt x="116217" y="79191"/>
                  </a:lnTo>
                  <a:lnTo>
                    <a:pt x="116484" y="79157"/>
                  </a:lnTo>
                  <a:lnTo>
                    <a:pt x="116751" y="79224"/>
                  </a:lnTo>
                  <a:lnTo>
                    <a:pt x="116917" y="79491"/>
                  </a:lnTo>
                  <a:lnTo>
                    <a:pt x="117184" y="79557"/>
                  </a:lnTo>
                  <a:lnTo>
                    <a:pt x="117384" y="79758"/>
                  </a:lnTo>
                  <a:lnTo>
                    <a:pt x="117685" y="79858"/>
                  </a:lnTo>
                  <a:lnTo>
                    <a:pt x="117885" y="79691"/>
                  </a:lnTo>
                  <a:lnTo>
                    <a:pt x="118185" y="79758"/>
                  </a:lnTo>
                  <a:lnTo>
                    <a:pt x="118385" y="80058"/>
                  </a:lnTo>
                  <a:lnTo>
                    <a:pt x="118685" y="80058"/>
                  </a:lnTo>
                  <a:lnTo>
                    <a:pt x="118919" y="79858"/>
                  </a:lnTo>
                  <a:lnTo>
                    <a:pt x="119186" y="79758"/>
                  </a:lnTo>
                  <a:lnTo>
                    <a:pt x="119352" y="79524"/>
                  </a:lnTo>
                  <a:lnTo>
                    <a:pt x="119586" y="79557"/>
                  </a:lnTo>
                  <a:lnTo>
                    <a:pt x="119853" y="79557"/>
                  </a:lnTo>
                  <a:lnTo>
                    <a:pt x="120086" y="79424"/>
                  </a:lnTo>
                  <a:lnTo>
                    <a:pt x="120220" y="79157"/>
                  </a:lnTo>
                  <a:lnTo>
                    <a:pt x="120520" y="79090"/>
                  </a:lnTo>
                  <a:lnTo>
                    <a:pt x="120753" y="79024"/>
                  </a:lnTo>
                  <a:lnTo>
                    <a:pt x="120720" y="78690"/>
                  </a:lnTo>
                  <a:lnTo>
                    <a:pt x="120853" y="78390"/>
                  </a:lnTo>
                  <a:lnTo>
                    <a:pt x="121154" y="78323"/>
                  </a:lnTo>
                  <a:lnTo>
                    <a:pt x="121320" y="78056"/>
                  </a:lnTo>
                  <a:lnTo>
                    <a:pt x="121654" y="78023"/>
                  </a:lnTo>
                  <a:lnTo>
                    <a:pt x="121821" y="77723"/>
                  </a:lnTo>
                  <a:lnTo>
                    <a:pt x="122088" y="77723"/>
                  </a:lnTo>
                  <a:lnTo>
                    <a:pt x="122388" y="77856"/>
                  </a:lnTo>
                  <a:lnTo>
                    <a:pt x="122688" y="77890"/>
                  </a:lnTo>
                  <a:lnTo>
                    <a:pt x="122922" y="77723"/>
                  </a:lnTo>
                  <a:lnTo>
                    <a:pt x="123222" y="77856"/>
                  </a:lnTo>
                  <a:lnTo>
                    <a:pt x="123489" y="78056"/>
                  </a:lnTo>
                  <a:lnTo>
                    <a:pt x="123689" y="78323"/>
                  </a:lnTo>
                  <a:lnTo>
                    <a:pt x="123756" y="78590"/>
                  </a:lnTo>
                  <a:lnTo>
                    <a:pt x="124056" y="78757"/>
                  </a:lnTo>
                  <a:lnTo>
                    <a:pt x="124156" y="79090"/>
                  </a:lnTo>
                  <a:lnTo>
                    <a:pt x="124223" y="79424"/>
                  </a:lnTo>
                  <a:lnTo>
                    <a:pt x="124489" y="79591"/>
                  </a:lnTo>
                  <a:lnTo>
                    <a:pt x="124656" y="79891"/>
                  </a:lnTo>
                  <a:lnTo>
                    <a:pt x="124923" y="79991"/>
                  </a:lnTo>
                  <a:lnTo>
                    <a:pt x="124990" y="79658"/>
                  </a:lnTo>
                  <a:lnTo>
                    <a:pt x="125223" y="79491"/>
                  </a:lnTo>
                  <a:lnTo>
                    <a:pt x="125523" y="79424"/>
                  </a:lnTo>
                  <a:lnTo>
                    <a:pt x="125824" y="79391"/>
                  </a:lnTo>
                  <a:lnTo>
                    <a:pt x="126057" y="79557"/>
                  </a:lnTo>
                  <a:lnTo>
                    <a:pt x="126324" y="79491"/>
                  </a:lnTo>
                  <a:lnTo>
                    <a:pt x="126591" y="79491"/>
                  </a:lnTo>
                  <a:lnTo>
                    <a:pt x="126824" y="79324"/>
                  </a:lnTo>
                  <a:lnTo>
                    <a:pt x="127091" y="79424"/>
                  </a:lnTo>
                  <a:lnTo>
                    <a:pt x="127258" y="79724"/>
                  </a:lnTo>
                  <a:lnTo>
                    <a:pt x="127525" y="79691"/>
                  </a:lnTo>
                  <a:lnTo>
                    <a:pt x="127758" y="79591"/>
                  </a:lnTo>
                  <a:lnTo>
                    <a:pt x="127992" y="79758"/>
                  </a:lnTo>
                  <a:lnTo>
                    <a:pt x="128225" y="79824"/>
                  </a:lnTo>
                  <a:lnTo>
                    <a:pt x="128492" y="79924"/>
                  </a:lnTo>
                  <a:lnTo>
                    <a:pt x="128726" y="79924"/>
                  </a:lnTo>
                  <a:lnTo>
                    <a:pt x="128993" y="79758"/>
                  </a:lnTo>
                  <a:lnTo>
                    <a:pt x="129259" y="79891"/>
                  </a:lnTo>
                  <a:lnTo>
                    <a:pt x="129426" y="79658"/>
                  </a:lnTo>
                  <a:lnTo>
                    <a:pt x="129560" y="79391"/>
                  </a:lnTo>
                  <a:lnTo>
                    <a:pt x="129827" y="79424"/>
                  </a:lnTo>
                  <a:lnTo>
                    <a:pt x="130060" y="79424"/>
                  </a:lnTo>
                  <a:lnTo>
                    <a:pt x="130260" y="79591"/>
                  </a:lnTo>
                  <a:lnTo>
                    <a:pt x="130527" y="79658"/>
                  </a:lnTo>
                  <a:lnTo>
                    <a:pt x="130727" y="79858"/>
                  </a:lnTo>
                  <a:lnTo>
                    <a:pt x="130994" y="79991"/>
                  </a:lnTo>
                  <a:lnTo>
                    <a:pt x="131228" y="80091"/>
                  </a:lnTo>
                  <a:lnTo>
                    <a:pt x="131494" y="79991"/>
                  </a:lnTo>
                  <a:lnTo>
                    <a:pt x="131695" y="80158"/>
                  </a:lnTo>
                  <a:lnTo>
                    <a:pt x="131828" y="80425"/>
                  </a:lnTo>
                  <a:lnTo>
                    <a:pt x="132028" y="80658"/>
                  </a:lnTo>
                  <a:lnTo>
                    <a:pt x="132328" y="80592"/>
                  </a:lnTo>
                  <a:lnTo>
                    <a:pt x="132562" y="80592"/>
                  </a:lnTo>
                  <a:lnTo>
                    <a:pt x="132829" y="80525"/>
                  </a:lnTo>
                  <a:lnTo>
                    <a:pt x="133062" y="80592"/>
                  </a:lnTo>
                  <a:lnTo>
                    <a:pt x="133329" y="80558"/>
                  </a:lnTo>
                  <a:lnTo>
                    <a:pt x="133529" y="80391"/>
                  </a:lnTo>
                  <a:lnTo>
                    <a:pt x="133829" y="80391"/>
                  </a:lnTo>
                  <a:lnTo>
                    <a:pt x="133996" y="80191"/>
                  </a:lnTo>
                  <a:lnTo>
                    <a:pt x="134196" y="79991"/>
                  </a:lnTo>
                  <a:lnTo>
                    <a:pt x="134330" y="79691"/>
                  </a:lnTo>
                  <a:lnTo>
                    <a:pt x="134430" y="79391"/>
                  </a:lnTo>
                  <a:lnTo>
                    <a:pt x="134396" y="79057"/>
                  </a:lnTo>
                  <a:lnTo>
                    <a:pt x="134263" y="78757"/>
                  </a:lnTo>
                  <a:lnTo>
                    <a:pt x="134396" y="78490"/>
                  </a:lnTo>
                  <a:lnTo>
                    <a:pt x="134530" y="78190"/>
                  </a:lnTo>
                  <a:lnTo>
                    <a:pt x="134763" y="78023"/>
                  </a:lnTo>
                  <a:lnTo>
                    <a:pt x="135097" y="78056"/>
                  </a:lnTo>
                  <a:lnTo>
                    <a:pt x="135197" y="77756"/>
                  </a:lnTo>
                  <a:lnTo>
                    <a:pt x="135230" y="77489"/>
                  </a:lnTo>
                  <a:lnTo>
                    <a:pt x="135197" y="77189"/>
                  </a:lnTo>
                  <a:lnTo>
                    <a:pt x="135030" y="76922"/>
                  </a:lnTo>
                  <a:lnTo>
                    <a:pt x="135264" y="76856"/>
                  </a:lnTo>
                  <a:lnTo>
                    <a:pt x="135364" y="76555"/>
                  </a:lnTo>
                  <a:lnTo>
                    <a:pt x="135531" y="76355"/>
                  </a:lnTo>
                  <a:lnTo>
                    <a:pt x="135697" y="76155"/>
                  </a:lnTo>
                  <a:lnTo>
                    <a:pt x="135697" y="75855"/>
                  </a:lnTo>
                  <a:lnTo>
                    <a:pt x="135831" y="75588"/>
                  </a:lnTo>
                  <a:lnTo>
                    <a:pt x="136031" y="75388"/>
                  </a:lnTo>
                  <a:lnTo>
                    <a:pt x="136264" y="75321"/>
                  </a:lnTo>
                  <a:lnTo>
                    <a:pt x="136531" y="75221"/>
                  </a:lnTo>
                  <a:lnTo>
                    <a:pt x="136765" y="75254"/>
                  </a:lnTo>
                  <a:lnTo>
                    <a:pt x="137032" y="75288"/>
                  </a:lnTo>
                  <a:lnTo>
                    <a:pt x="137265" y="75221"/>
                  </a:lnTo>
                  <a:lnTo>
                    <a:pt x="137265" y="74921"/>
                  </a:lnTo>
                  <a:lnTo>
                    <a:pt x="137499" y="74754"/>
                  </a:lnTo>
                  <a:lnTo>
                    <a:pt x="137599" y="74554"/>
                  </a:lnTo>
                  <a:lnTo>
                    <a:pt x="137832" y="74420"/>
                  </a:lnTo>
                  <a:lnTo>
                    <a:pt x="138066" y="74387"/>
                  </a:lnTo>
                  <a:lnTo>
                    <a:pt x="138333" y="74354"/>
                  </a:lnTo>
                  <a:lnTo>
                    <a:pt x="138399" y="74087"/>
                  </a:lnTo>
                  <a:lnTo>
                    <a:pt x="138666" y="74020"/>
                  </a:lnTo>
                  <a:lnTo>
                    <a:pt x="138866" y="74120"/>
                  </a:lnTo>
                  <a:lnTo>
                    <a:pt x="139100" y="74087"/>
                  </a:lnTo>
                  <a:lnTo>
                    <a:pt x="139367" y="74220"/>
                  </a:lnTo>
                  <a:lnTo>
                    <a:pt x="139600" y="74120"/>
                  </a:lnTo>
                  <a:lnTo>
                    <a:pt x="139867" y="74187"/>
                  </a:lnTo>
                  <a:lnTo>
                    <a:pt x="140067" y="74020"/>
                  </a:lnTo>
                  <a:lnTo>
                    <a:pt x="140167" y="73753"/>
                  </a:lnTo>
                  <a:lnTo>
                    <a:pt x="140334" y="73587"/>
                  </a:lnTo>
                  <a:lnTo>
                    <a:pt x="140734" y="73353"/>
                  </a:lnTo>
                  <a:lnTo>
                    <a:pt x="141201" y="73386"/>
                  </a:lnTo>
                  <a:lnTo>
                    <a:pt x="141668" y="73386"/>
                  </a:lnTo>
                  <a:lnTo>
                    <a:pt x="142069" y="73253"/>
                  </a:lnTo>
                  <a:lnTo>
                    <a:pt x="142436" y="72919"/>
                  </a:lnTo>
                  <a:lnTo>
                    <a:pt x="142936" y="73019"/>
                  </a:lnTo>
                  <a:lnTo>
                    <a:pt x="143403" y="73120"/>
                  </a:lnTo>
                  <a:lnTo>
                    <a:pt x="143837" y="72919"/>
                  </a:lnTo>
                  <a:lnTo>
                    <a:pt x="144237" y="73120"/>
                  </a:lnTo>
                  <a:lnTo>
                    <a:pt x="144704" y="73220"/>
                  </a:lnTo>
                  <a:lnTo>
                    <a:pt x="145071" y="73520"/>
                  </a:lnTo>
                  <a:lnTo>
                    <a:pt x="145538" y="73620"/>
                  </a:lnTo>
                  <a:lnTo>
                    <a:pt x="146005" y="73587"/>
                  </a:lnTo>
                  <a:lnTo>
                    <a:pt x="146438" y="73587"/>
                  </a:lnTo>
                  <a:lnTo>
                    <a:pt x="146839" y="73953"/>
                  </a:lnTo>
                  <a:lnTo>
                    <a:pt x="147272" y="74087"/>
                  </a:lnTo>
                  <a:lnTo>
                    <a:pt x="147272" y="73520"/>
                  </a:lnTo>
                  <a:lnTo>
                    <a:pt x="147706" y="73186"/>
                  </a:lnTo>
                  <a:lnTo>
                    <a:pt x="147706" y="72619"/>
                  </a:lnTo>
                  <a:lnTo>
                    <a:pt x="147739" y="72085"/>
                  </a:lnTo>
                  <a:lnTo>
                    <a:pt x="148206" y="71785"/>
                  </a:lnTo>
                  <a:lnTo>
                    <a:pt x="148740" y="71785"/>
                  </a:lnTo>
                  <a:lnTo>
                    <a:pt x="148773" y="71185"/>
                  </a:lnTo>
                  <a:lnTo>
                    <a:pt x="149074" y="70684"/>
                  </a:lnTo>
                  <a:lnTo>
                    <a:pt x="149541" y="70418"/>
                  </a:lnTo>
                  <a:lnTo>
                    <a:pt x="150041" y="70584"/>
                  </a:lnTo>
                  <a:lnTo>
                    <a:pt x="150341" y="70151"/>
                  </a:lnTo>
                  <a:lnTo>
                    <a:pt x="150842" y="70151"/>
                  </a:lnTo>
                  <a:lnTo>
                    <a:pt x="151342" y="70051"/>
                  </a:lnTo>
                  <a:lnTo>
                    <a:pt x="151842" y="70017"/>
                  </a:lnTo>
                  <a:lnTo>
                    <a:pt x="152176" y="69584"/>
                  </a:lnTo>
                  <a:lnTo>
                    <a:pt x="152376" y="69083"/>
                  </a:lnTo>
                  <a:lnTo>
                    <a:pt x="152743" y="68816"/>
                  </a:lnTo>
                  <a:lnTo>
                    <a:pt x="153043" y="68416"/>
                  </a:lnTo>
                  <a:lnTo>
                    <a:pt x="153510" y="68550"/>
                  </a:lnTo>
                  <a:lnTo>
                    <a:pt x="153944" y="68450"/>
                  </a:lnTo>
                  <a:lnTo>
                    <a:pt x="154411" y="68683"/>
                  </a:lnTo>
                  <a:lnTo>
                    <a:pt x="154878" y="68783"/>
                  </a:lnTo>
                  <a:lnTo>
                    <a:pt x="155178" y="68349"/>
                  </a:lnTo>
                  <a:lnTo>
                    <a:pt x="155612" y="68183"/>
                  </a:lnTo>
                  <a:lnTo>
                    <a:pt x="156079" y="68083"/>
                  </a:lnTo>
                  <a:lnTo>
                    <a:pt x="156412" y="67716"/>
                  </a:lnTo>
                  <a:lnTo>
                    <a:pt x="156879" y="67882"/>
                  </a:lnTo>
                  <a:lnTo>
                    <a:pt x="157346" y="68083"/>
                  </a:lnTo>
                  <a:lnTo>
                    <a:pt x="157713" y="68416"/>
                  </a:lnTo>
                  <a:lnTo>
                    <a:pt x="158113" y="68716"/>
                  </a:lnTo>
                  <a:lnTo>
                    <a:pt x="158580" y="68616"/>
                  </a:lnTo>
                  <a:lnTo>
                    <a:pt x="159047" y="68550"/>
                  </a:lnTo>
                  <a:lnTo>
                    <a:pt x="159448" y="68383"/>
                  </a:lnTo>
                  <a:lnTo>
                    <a:pt x="159881" y="68249"/>
                  </a:lnTo>
                  <a:lnTo>
                    <a:pt x="160215" y="67916"/>
                  </a:lnTo>
                  <a:lnTo>
                    <a:pt x="160415" y="67449"/>
                  </a:lnTo>
                  <a:lnTo>
                    <a:pt x="160882" y="67616"/>
                  </a:lnTo>
                  <a:lnTo>
                    <a:pt x="161349" y="67449"/>
                  </a:lnTo>
                  <a:lnTo>
                    <a:pt x="161583" y="67015"/>
                  </a:lnTo>
                  <a:lnTo>
                    <a:pt x="162083" y="66915"/>
                  </a:lnTo>
                  <a:lnTo>
                    <a:pt x="162050" y="66381"/>
                  </a:lnTo>
                  <a:lnTo>
                    <a:pt x="162016" y="65848"/>
                  </a:lnTo>
                  <a:lnTo>
                    <a:pt x="162250" y="65347"/>
                  </a:lnTo>
                  <a:lnTo>
                    <a:pt x="162717" y="65114"/>
                  </a:lnTo>
                  <a:lnTo>
                    <a:pt x="162950" y="64714"/>
                  </a:lnTo>
                  <a:lnTo>
                    <a:pt x="163384" y="64547"/>
                  </a:lnTo>
                  <a:lnTo>
                    <a:pt x="163651" y="64213"/>
                  </a:lnTo>
                  <a:lnTo>
                    <a:pt x="164051" y="63946"/>
                  </a:lnTo>
                  <a:lnTo>
                    <a:pt x="163784" y="62846"/>
                  </a:lnTo>
                  <a:lnTo>
                    <a:pt x="163751" y="62278"/>
                  </a:lnTo>
                  <a:lnTo>
                    <a:pt x="163851" y="61778"/>
                  </a:lnTo>
                  <a:lnTo>
                    <a:pt x="163951" y="61278"/>
                  </a:lnTo>
                  <a:lnTo>
                    <a:pt x="163884" y="60711"/>
                  </a:lnTo>
                  <a:lnTo>
                    <a:pt x="164218" y="60277"/>
                  </a:lnTo>
                  <a:lnTo>
                    <a:pt x="164385" y="59843"/>
                  </a:lnTo>
                  <a:lnTo>
                    <a:pt x="164585" y="59376"/>
                  </a:lnTo>
                  <a:lnTo>
                    <a:pt x="164618" y="58843"/>
                  </a:lnTo>
                  <a:lnTo>
                    <a:pt x="164451" y="58342"/>
                  </a:lnTo>
                  <a:lnTo>
                    <a:pt x="164385" y="57775"/>
                  </a:lnTo>
                  <a:lnTo>
                    <a:pt x="164451" y="57275"/>
                  </a:lnTo>
                  <a:lnTo>
                    <a:pt x="164118" y="56875"/>
                  </a:lnTo>
                  <a:lnTo>
                    <a:pt x="164084" y="56341"/>
                  </a:lnTo>
                  <a:lnTo>
                    <a:pt x="164018" y="55740"/>
                  </a:lnTo>
                  <a:lnTo>
                    <a:pt x="163617" y="55374"/>
                  </a:lnTo>
                  <a:lnTo>
                    <a:pt x="163417" y="54840"/>
                  </a:lnTo>
                  <a:lnTo>
                    <a:pt x="163384" y="54239"/>
                  </a:lnTo>
                  <a:lnTo>
                    <a:pt x="163517" y="53672"/>
                  </a:lnTo>
                  <a:lnTo>
                    <a:pt x="163217" y="53105"/>
                  </a:lnTo>
                  <a:lnTo>
                    <a:pt x="162750" y="52838"/>
                  </a:lnTo>
                  <a:lnTo>
                    <a:pt x="162250" y="52672"/>
                  </a:lnTo>
                  <a:lnTo>
                    <a:pt x="161949" y="52104"/>
                  </a:lnTo>
                  <a:lnTo>
                    <a:pt x="161416" y="52004"/>
                  </a:lnTo>
                  <a:lnTo>
                    <a:pt x="161049" y="51604"/>
                  </a:lnTo>
                  <a:lnTo>
                    <a:pt x="160548" y="51437"/>
                  </a:lnTo>
                  <a:lnTo>
                    <a:pt x="160048" y="51404"/>
                  </a:lnTo>
                  <a:lnTo>
                    <a:pt x="159548" y="51371"/>
                  </a:lnTo>
                  <a:lnTo>
                    <a:pt x="159014" y="51170"/>
                  </a:lnTo>
                  <a:lnTo>
                    <a:pt x="158747" y="50603"/>
                  </a:lnTo>
                  <a:lnTo>
                    <a:pt x="158547" y="50070"/>
                  </a:lnTo>
                  <a:lnTo>
                    <a:pt x="158414" y="49536"/>
                  </a:lnTo>
                  <a:lnTo>
                    <a:pt x="158080" y="49169"/>
                  </a:lnTo>
                  <a:lnTo>
                    <a:pt x="157947" y="48669"/>
                  </a:lnTo>
                  <a:lnTo>
                    <a:pt x="157713" y="48235"/>
                  </a:lnTo>
                  <a:lnTo>
                    <a:pt x="157380" y="47901"/>
                  </a:lnTo>
                  <a:lnTo>
                    <a:pt x="157213" y="47401"/>
                  </a:lnTo>
                  <a:lnTo>
                    <a:pt x="157179" y="46901"/>
                  </a:lnTo>
                  <a:lnTo>
                    <a:pt x="157246" y="46400"/>
                  </a:lnTo>
                  <a:lnTo>
                    <a:pt x="157213" y="45900"/>
                  </a:lnTo>
                  <a:lnTo>
                    <a:pt x="156779" y="45600"/>
                  </a:lnTo>
                  <a:lnTo>
                    <a:pt x="156379" y="45366"/>
                  </a:lnTo>
                  <a:lnTo>
                    <a:pt x="156412" y="44833"/>
                  </a:lnTo>
                  <a:lnTo>
                    <a:pt x="156112" y="44332"/>
                  </a:lnTo>
                  <a:lnTo>
                    <a:pt x="155845" y="43899"/>
                  </a:lnTo>
                  <a:lnTo>
                    <a:pt x="155745" y="43398"/>
                  </a:lnTo>
                  <a:lnTo>
                    <a:pt x="155845" y="42898"/>
                  </a:lnTo>
                  <a:lnTo>
                    <a:pt x="155612" y="42431"/>
                  </a:lnTo>
                  <a:lnTo>
                    <a:pt x="155512" y="41830"/>
                  </a:lnTo>
                  <a:lnTo>
                    <a:pt x="155778" y="41330"/>
                  </a:lnTo>
                  <a:lnTo>
                    <a:pt x="156245" y="41097"/>
                  </a:lnTo>
                  <a:lnTo>
                    <a:pt x="156679" y="40763"/>
                  </a:lnTo>
                  <a:lnTo>
                    <a:pt x="156879" y="40329"/>
                  </a:lnTo>
                  <a:lnTo>
                    <a:pt x="157213" y="39996"/>
                  </a:lnTo>
                  <a:lnTo>
                    <a:pt x="157279" y="39429"/>
                  </a:lnTo>
                  <a:lnTo>
                    <a:pt x="157613" y="39062"/>
                  </a:lnTo>
                  <a:lnTo>
                    <a:pt x="157513" y="38495"/>
                  </a:lnTo>
                  <a:lnTo>
                    <a:pt x="157046" y="38195"/>
                  </a:lnTo>
                  <a:lnTo>
                    <a:pt x="156746" y="37728"/>
                  </a:lnTo>
                  <a:lnTo>
                    <a:pt x="156679" y="37194"/>
                  </a:lnTo>
                  <a:lnTo>
                    <a:pt x="156746" y="36593"/>
                  </a:lnTo>
                  <a:lnTo>
                    <a:pt x="156879" y="36060"/>
                  </a:lnTo>
                  <a:lnTo>
                    <a:pt x="156779" y="35426"/>
                  </a:lnTo>
                  <a:lnTo>
                    <a:pt x="156345" y="35026"/>
                  </a:lnTo>
                  <a:lnTo>
                    <a:pt x="156612" y="34392"/>
                  </a:lnTo>
                  <a:lnTo>
                    <a:pt x="156946" y="33825"/>
                  </a:lnTo>
                  <a:lnTo>
                    <a:pt x="156746" y="33091"/>
                  </a:lnTo>
                  <a:lnTo>
                    <a:pt x="156446" y="32424"/>
                  </a:lnTo>
                  <a:lnTo>
                    <a:pt x="155912" y="32057"/>
                  </a:lnTo>
                  <a:lnTo>
                    <a:pt x="155678" y="31423"/>
                  </a:lnTo>
                  <a:lnTo>
                    <a:pt x="155211" y="30989"/>
                  </a:lnTo>
                  <a:lnTo>
                    <a:pt x="155045" y="30322"/>
                  </a:lnTo>
                  <a:lnTo>
                    <a:pt x="154411" y="30222"/>
                  </a:lnTo>
                  <a:lnTo>
                    <a:pt x="154044" y="29588"/>
                  </a:lnTo>
                  <a:lnTo>
                    <a:pt x="153410" y="29688"/>
                  </a:lnTo>
                  <a:lnTo>
                    <a:pt x="152876" y="29255"/>
                  </a:lnTo>
                  <a:lnTo>
                    <a:pt x="153043" y="28554"/>
                  </a:lnTo>
                  <a:lnTo>
                    <a:pt x="152776" y="27854"/>
                  </a:lnTo>
                  <a:lnTo>
                    <a:pt x="152376" y="27253"/>
                  </a:lnTo>
                  <a:lnTo>
                    <a:pt x="151842" y="26853"/>
                  </a:lnTo>
                  <a:lnTo>
                    <a:pt x="151709" y="26153"/>
                  </a:lnTo>
                  <a:lnTo>
                    <a:pt x="151909" y="25519"/>
                  </a:lnTo>
                  <a:lnTo>
                    <a:pt x="151442" y="25018"/>
                  </a:lnTo>
                  <a:lnTo>
                    <a:pt x="151242" y="24351"/>
                  </a:lnTo>
                  <a:lnTo>
                    <a:pt x="151075" y="23718"/>
                  </a:lnTo>
                  <a:lnTo>
                    <a:pt x="151275" y="23084"/>
                  </a:lnTo>
                  <a:lnTo>
                    <a:pt x="151509" y="22517"/>
                  </a:lnTo>
                  <a:lnTo>
                    <a:pt x="151442" y="21883"/>
                  </a:lnTo>
                  <a:lnTo>
                    <a:pt x="151175" y="21316"/>
                  </a:lnTo>
                  <a:lnTo>
                    <a:pt x="150608" y="21049"/>
                  </a:lnTo>
                  <a:lnTo>
                    <a:pt x="150174" y="20649"/>
                  </a:lnTo>
                  <a:lnTo>
                    <a:pt x="150008" y="20015"/>
                  </a:lnTo>
                  <a:lnTo>
                    <a:pt x="149908" y="19314"/>
                  </a:lnTo>
                  <a:lnTo>
                    <a:pt x="149441" y="18814"/>
                  </a:lnTo>
                  <a:lnTo>
                    <a:pt x="149040" y="18214"/>
                  </a:lnTo>
                  <a:lnTo>
                    <a:pt x="148406" y="18180"/>
                  </a:lnTo>
                  <a:lnTo>
                    <a:pt x="148406" y="17546"/>
                  </a:lnTo>
                  <a:lnTo>
                    <a:pt x="148673" y="17013"/>
                  </a:lnTo>
                  <a:lnTo>
                    <a:pt x="148673" y="16346"/>
                  </a:lnTo>
                  <a:lnTo>
                    <a:pt x="148340" y="15812"/>
                  </a:lnTo>
                  <a:lnTo>
                    <a:pt x="148440" y="15078"/>
                  </a:lnTo>
                  <a:lnTo>
                    <a:pt x="149007" y="14744"/>
                  </a:lnTo>
                  <a:lnTo>
                    <a:pt x="148940" y="14077"/>
                  </a:lnTo>
                  <a:lnTo>
                    <a:pt x="148673" y="13477"/>
                  </a:lnTo>
                  <a:lnTo>
                    <a:pt x="148507" y="12843"/>
                  </a:lnTo>
                  <a:lnTo>
                    <a:pt x="148540" y="12209"/>
                  </a:lnTo>
                  <a:lnTo>
                    <a:pt x="148006" y="11876"/>
                  </a:lnTo>
                  <a:lnTo>
                    <a:pt x="147873" y="11209"/>
                  </a:lnTo>
                  <a:lnTo>
                    <a:pt x="147539" y="10675"/>
                  </a:lnTo>
                  <a:lnTo>
                    <a:pt x="147072" y="10241"/>
                  </a:lnTo>
                  <a:lnTo>
                    <a:pt x="147005" y="9641"/>
                  </a:lnTo>
                  <a:lnTo>
                    <a:pt x="147005" y="9007"/>
                  </a:lnTo>
                  <a:lnTo>
                    <a:pt x="147072" y="8306"/>
                  </a:lnTo>
                  <a:lnTo>
                    <a:pt x="147539" y="7806"/>
                  </a:lnTo>
                  <a:lnTo>
                    <a:pt x="147206" y="7172"/>
                  </a:lnTo>
                  <a:lnTo>
                    <a:pt x="147005" y="6505"/>
                  </a:lnTo>
                  <a:lnTo>
                    <a:pt x="147239" y="5971"/>
                  </a:lnTo>
                  <a:lnTo>
                    <a:pt x="147239" y="5338"/>
                  </a:lnTo>
                  <a:lnTo>
                    <a:pt x="147406" y="4737"/>
                  </a:lnTo>
                  <a:lnTo>
                    <a:pt x="147372" y="4137"/>
                  </a:lnTo>
                  <a:lnTo>
                    <a:pt x="147106" y="3470"/>
                  </a:lnTo>
                  <a:lnTo>
                    <a:pt x="147172" y="2736"/>
                  </a:lnTo>
                  <a:lnTo>
                    <a:pt x="146772" y="2169"/>
                  </a:lnTo>
                  <a:lnTo>
                    <a:pt x="146739" y="1468"/>
                  </a:lnTo>
                  <a:lnTo>
                    <a:pt x="146205" y="1035"/>
                  </a:lnTo>
                  <a:lnTo>
                    <a:pt x="145838" y="401"/>
                  </a:lnTo>
                  <a:lnTo>
                    <a:pt x="145204" y="334"/>
                  </a:lnTo>
                  <a:lnTo>
                    <a:pt x="144604" y="1"/>
                  </a:lnTo>
                  <a:lnTo>
                    <a:pt x="144170" y="334"/>
                  </a:lnTo>
                  <a:lnTo>
                    <a:pt x="143603" y="134"/>
                  </a:lnTo>
                  <a:lnTo>
                    <a:pt x="143036" y="1"/>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flipH="1">
              <a:off x="3124867" y="11059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4720132" y="32906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213875" y="3893475"/>
              <a:ext cx="9693369" cy="2100192"/>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8798861" y="2832398"/>
              <a:ext cx="803949" cy="2343040"/>
            </a:xfrm>
            <a:custGeom>
              <a:avLst/>
              <a:gdLst/>
              <a:ahLst/>
              <a:cxnLst/>
              <a:rect l="l" t="t" r="r" b="b"/>
              <a:pathLst>
                <a:path w="29155" h="84962" extrusionOk="0">
                  <a:moveTo>
                    <a:pt x="13944" y="1"/>
                  </a:moveTo>
                  <a:cubicBezTo>
                    <a:pt x="13510" y="5271"/>
                    <a:pt x="10008" y="12576"/>
                    <a:pt x="8273" y="14711"/>
                  </a:cubicBezTo>
                  <a:cubicBezTo>
                    <a:pt x="8640" y="15111"/>
                    <a:pt x="9007" y="15512"/>
                    <a:pt x="9307" y="15912"/>
                  </a:cubicBezTo>
                  <a:cubicBezTo>
                    <a:pt x="9560" y="16241"/>
                    <a:pt x="10564" y="18052"/>
                    <a:pt x="10915" y="18583"/>
                  </a:cubicBezTo>
                  <a:lnTo>
                    <a:pt x="10915" y="18583"/>
                  </a:lnTo>
                  <a:cubicBezTo>
                    <a:pt x="10115" y="18303"/>
                    <a:pt x="8190" y="17372"/>
                    <a:pt x="6972" y="17180"/>
                  </a:cubicBezTo>
                  <a:cubicBezTo>
                    <a:pt x="5104" y="20682"/>
                    <a:pt x="3470" y="24318"/>
                    <a:pt x="2769" y="27887"/>
                  </a:cubicBezTo>
                  <a:cubicBezTo>
                    <a:pt x="2436" y="29555"/>
                    <a:pt x="2102" y="31490"/>
                    <a:pt x="1768" y="33591"/>
                  </a:cubicBezTo>
                  <a:cubicBezTo>
                    <a:pt x="3436" y="34559"/>
                    <a:pt x="5504" y="36093"/>
                    <a:pt x="8173" y="38762"/>
                  </a:cubicBezTo>
                  <a:cubicBezTo>
                    <a:pt x="8697" y="39304"/>
                    <a:pt x="7616" y="39417"/>
                    <a:pt x="5866" y="39417"/>
                  </a:cubicBezTo>
                  <a:cubicBezTo>
                    <a:pt x="4626" y="39417"/>
                    <a:pt x="3050" y="39360"/>
                    <a:pt x="1470" y="39360"/>
                  </a:cubicBezTo>
                  <a:cubicBezTo>
                    <a:pt x="1303" y="39360"/>
                    <a:pt x="1135" y="39361"/>
                    <a:pt x="968" y="39362"/>
                  </a:cubicBezTo>
                  <a:cubicBezTo>
                    <a:pt x="501" y="43232"/>
                    <a:pt x="167" y="47435"/>
                    <a:pt x="67" y="51738"/>
                  </a:cubicBezTo>
                  <a:cubicBezTo>
                    <a:pt x="4771" y="54006"/>
                    <a:pt x="8974" y="52271"/>
                    <a:pt x="0" y="56007"/>
                  </a:cubicBezTo>
                  <a:cubicBezTo>
                    <a:pt x="134" y="68450"/>
                    <a:pt x="2469" y="80558"/>
                    <a:pt x="9807" y="84961"/>
                  </a:cubicBezTo>
                  <a:cubicBezTo>
                    <a:pt x="16646" y="78190"/>
                    <a:pt x="21449" y="71452"/>
                    <a:pt x="24485" y="64580"/>
                  </a:cubicBezTo>
                  <a:cubicBezTo>
                    <a:pt x="23684" y="64213"/>
                    <a:pt x="22883" y="63846"/>
                    <a:pt x="21783" y="63246"/>
                  </a:cubicBezTo>
                  <a:cubicBezTo>
                    <a:pt x="20849" y="62779"/>
                    <a:pt x="17980" y="61912"/>
                    <a:pt x="17980" y="60544"/>
                  </a:cubicBezTo>
                  <a:cubicBezTo>
                    <a:pt x="17980" y="58409"/>
                    <a:pt x="22216" y="58109"/>
                    <a:pt x="26953" y="57909"/>
                  </a:cubicBezTo>
                  <a:cubicBezTo>
                    <a:pt x="28654" y="51938"/>
                    <a:pt x="29155" y="45767"/>
                    <a:pt x="28754" y="39362"/>
                  </a:cubicBezTo>
                  <a:lnTo>
                    <a:pt x="28754" y="39362"/>
                  </a:lnTo>
                  <a:cubicBezTo>
                    <a:pt x="27741" y="39404"/>
                    <a:pt x="26783" y="39482"/>
                    <a:pt x="25945" y="39482"/>
                  </a:cubicBezTo>
                  <a:cubicBezTo>
                    <a:pt x="24109" y="39482"/>
                    <a:pt x="22850" y="39108"/>
                    <a:pt x="22850" y="37161"/>
                  </a:cubicBezTo>
                  <a:cubicBezTo>
                    <a:pt x="22850" y="36493"/>
                    <a:pt x="25852" y="35693"/>
                    <a:pt x="28287" y="35092"/>
                  </a:cubicBezTo>
                  <a:cubicBezTo>
                    <a:pt x="27654" y="30322"/>
                    <a:pt x="26586" y="25319"/>
                    <a:pt x="25018" y="20082"/>
                  </a:cubicBezTo>
                  <a:cubicBezTo>
                    <a:pt x="23884" y="19915"/>
                    <a:pt x="22817" y="19748"/>
                    <a:pt x="21749" y="19748"/>
                  </a:cubicBezTo>
                  <a:cubicBezTo>
                    <a:pt x="20915" y="19748"/>
                    <a:pt x="22250" y="18814"/>
                    <a:pt x="24184" y="17480"/>
                  </a:cubicBezTo>
                  <a:cubicBezTo>
                    <a:pt x="22850" y="10808"/>
                    <a:pt x="18414" y="3737"/>
                    <a:pt x="1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7416049" y="681771"/>
              <a:ext cx="2181844" cy="4165168"/>
            </a:xfrm>
            <a:custGeom>
              <a:avLst/>
              <a:gdLst/>
              <a:ahLst/>
              <a:cxnLst/>
              <a:rect l="l" t="t" r="r" b="b"/>
              <a:pathLst>
                <a:path w="79124" h="151035" extrusionOk="0">
                  <a:moveTo>
                    <a:pt x="77615" y="0"/>
                  </a:moveTo>
                  <a:cubicBezTo>
                    <a:pt x="73597" y="0"/>
                    <a:pt x="63201" y="39683"/>
                    <a:pt x="61912" y="40973"/>
                  </a:cubicBezTo>
                  <a:cubicBezTo>
                    <a:pt x="61912" y="40973"/>
                    <a:pt x="61912" y="40973"/>
                    <a:pt x="61912" y="40973"/>
                  </a:cubicBezTo>
                  <a:cubicBezTo>
                    <a:pt x="61877" y="40973"/>
                    <a:pt x="61144" y="27294"/>
                    <a:pt x="61144" y="25562"/>
                  </a:cubicBezTo>
                  <a:cubicBezTo>
                    <a:pt x="61144" y="19557"/>
                    <a:pt x="59610" y="13987"/>
                    <a:pt x="61144" y="7882"/>
                  </a:cubicBezTo>
                  <a:cubicBezTo>
                    <a:pt x="61378" y="7015"/>
                    <a:pt x="63646" y="1177"/>
                    <a:pt x="63446" y="977"/>
                  </a:cubicBezTo>
                  <a:cubicBezTo>
                    <a:pt x="62993" y="520"/>
                    <a:pt x="62567" y="317"/>
                    <a:pt x="62168" y="317"/>
                  </a:cubicBezTo>
                  <a:cubicBezTo>
                    <a:pt x="59248" y="317"/>
                    <a:pt x="57753" y="11165"/>
                    <a:pt x="57342" y="12485"/>
                  </a:cubicBezTo>
                  <a:cubicBezTo>
                    <a:pt x="51371" y="30398"/>
                    <a:pt x="63112" y="46243"/>
                    <a:pt x="54239" y="63956"/>
                  </a:cubicBezTo>
                  <a:cubicBezTo>
                    <a:pt x="53639" y="65190"/>
                    <a:pt x="54273" y="70093"/>
                    <a:pt x="53472" y="70894"/>
                  </a:cubicBezTo>
                  <a:cubicBezTo>
                    <a:pt x="53433" y="70933"/>
                    <a:pt x="53385" y="70952"/>
                    <a:pt x="53328" y="70952"/>
                  </a:cubicBezTo>
                  <a:cubicBezTo>
                    <a:pt x="52129" y="70952"/>
                    <a:pt x="47204" y="62579"/>
                    <a:pt x="46567" y="61687"/>
                  </a:cubicBezTo>
                  <a:cubicBezTo>
                    <a:pt x="40229" y="52181"/>
                    <a:pt x="43465" y="39038"/>
                    <a:pt x="43465" y="27863"/>
                  </a:cubicBezTo>
                  <a:cubicBezTo>
                    <a:pt x="43465" y="24661"/>
                    <a:pt x="47234" y="4713"/>
                    <a:pt x="44232" y="1711"/>
                  </a:cubicBezTo>
                  <a:cubicBezTo>
                    <a:pt x="43965" y="1444"/>
                    <a:pt x="43722" y="1318"/>
                    <a:pt x="43500" y="1318"/>
                  </a:cubicBezTo>
                  <a:cubicBezTo>
                    <a:pt x="40274" y="1318"/>
                    <a:pt x="41669" y="27890"/>
                    <a:pt x="39706" y="27890"/>
                  </a:cubicBezTo>
                  <a:cubicBezTo>
                    <a:pt x="39670" y="27890"/>
                    <a:pt x="39634" y="27881"/>
                    <a:pt x="39596" y="27863"/>
                  </a:cubicBezTo>
                  <a:cubicBezTo>
                    <a:pt x="34392" y="25228"/>
                    <a:pt x="25419" y="4046"/>
                    <a:pt x="24218" y="4046"/>
                  </a:cubicBezTo>
                  <a:cubicBezTo>
                    <a:pt x="17547" y="4046"/>
                    <a:pt x="33992" y="25361"/>
                    <a:pt x="34992" y="26362"/>
                  </a:cubicBezTo>
                  <a:cubicBezTo>
                    <a:pt x="42531" y="33901"/>
                    <a:pt x="36060" y="56684"/>
                    <a:pt x="39596" y="60186"/>
                  </a:cubicBezTo>
                  <a:cubicBezTo>
                    <a:pt x="43699" y="64256"/>
                    <a:pt x="48502" y="76965"/>
                    <a:pt x="44232" y="85538"/>
                  </a:cubicBezTo>
                  <a:cubicBezTo>
                    <a:pt x="44155" y="85695"/>
                    <a:pt x="44062" y="85770"/>
                    <a:pt x="43953" y="85770"/>
                  </a:cubicBezTo>
                  <a:cubicBezTo>
                    <a:pt x="42698" y="85770"/>
                    <a:pt x="39385" y="75809"/>
                    <a:pt x="35026" y="67091"/>
                  </a:cubicBezTo>
                  <a:cubicBezTo>
                    <a:pt x="27220" y="51513"/>
                    <a:pt x="25819" y="60687"/>
                    <a:pt x="25819" y="37103"/>
                  </a:cubicBezTo>
                  <a:cubicBezTo>
                    <a:pt x="25819" y="36369"/>
                    <a:pt x="25819" y="35869"/>
                    <a:pt x="25752" y="35202"/>
                  </a:cubicBezTo>
                  <a:cubicBezTo>
                    <a:pt x="26253" y="32233"/>
                    <a:pt x="26820" y="28597"/>
                    <a:pt x="26353" y="26195"/>
                  </a:cubicBezTo>
                  <a:cubicBezTo>
                    <a:pt x="26219" y="25528"/>
                    <a:pt x="25819" y="24961"/>
                    <a:pt x="25686" y="24294"/>
                  </a:cubicBezTo>
                  <a:cubicBezTo>
                    <a:pt x="25652" y="24060"/>
                    <a:pt x="25552" y="23060"/>
                    <a:pt x="25386" y="22893"/>
                  </a:cubicBezTo>
                  <a:cubicBezTo>
                    <a:pt x="25337" y="22844"/>
                    <a:pt x="25251" y="22827"/>
                    <a:pt x="25144" y="22827"/>
                  </a:cubicBezTo>
                  <a:cubicBezTo>
                    <a:pt x="24888" y="22827"/>
                    <a:pt x="24510" y="22925"/>
                    <a:pt x="24234" y="22925"/>
                  </a:cubicBezTo>
                  <a:cubicBezTo>
                    <a:pt x="24151" y="22925"/>
                    <a:pt x="24077" y="22916"/>
                    <a:pt x="24018" y="22893"/>
                  </a:cubicBezTo>
                  <a:cubicBezTo>
                    <a:pt x="23870" y="22863"/>
                    <a:pt x="22930" y="22333"/>
                    <a:pt x="22606" y="22333"/>
                  </a:cubicBezTo>
                  <a:cubicBezTo>
                    <a:pt x="22566" y="22333"/>
                    <a:pt x="22535" y="22341"/>
                    <a:pt x="22517" y="22359"/>
                  </a:cubicBezTo>
                  <a:cubicBezTo>
                    <a:pt x="22417" y="22459"/>
                    <a:pt x="22817" y="27897"/>
                    <a:pt x="22817" y="28330"/>
                  </a:cubicBezTo>
                  <a:cubicBezTo>
                    <a:pt x="22817" y="29731"/>
                    <a:pt x="22684" y="31065"/>
                    <a:pt x="22684" y="32533"/>
                  </a:cubicBezTo>
                  <a:cubicBezTo>
                    <a:pt x="22684" y="34034"/>
                    <a:pt x="22650" y="35569"/>
                    <a:pt x="22517" y="37070"/>
                  </a:cubicBezTo>
                  <a:cubicBezTo>
                    <a:pt x="21583" y="41907"/>
                    <a:pt x="20716" y="46877"/>
                    <a:pt x="20415" y="47044"/>
                  </a:cubicBezTo>
                  <a:cubicBezTo>
                    <a:pt x="20397" y="47052"/>
                    <a:pt x="20378" y="47057"/>
                    <a:pt x="20358" y="47057"/>
                  </a:cubicBezTo>
                  <a:cubicBezTo>
                    <a:pt x="19312" y="47057"/>
                    <a:pt x="15812" y="35389"/>
                    <a:pt x="15812" y="34735"/>
                  </a:cubicBezTo>
                  <a:cubicBezTo>
                    <a:pt x="15812" y="29364"/>
                    <a:pt x="6806" y="16789"/>
                    <a:pt x="2736" y="14787"/>
                  </a:cubicBezTo>
                  <a:lnTo>
                    <a:pt x="2736" y="14987"/>
                  </a:lnTo>
                  <a:cubicBezTo>
                    <a:pt x="1635" y="14053"/>
                    <a:pt x="534" y="13219"/>
                    <a:pt x="1" y="12819"/>
                  </a:cubicBezTo>
                  <a:lnTo>
                    <a:pt x="1" y="12819"/>
                  </a:lnTo>
                  <a:cubicBezTo>
                    <a:pt x="1" y="16322"/>
                    <a:pt x="201" y="16288"/>
                    <a:pt x="2302" y="19057"/>
                  </a:cubicBezTo>
                  <a:cubicBezTo>
                    <a:pt x="2336" y="19157"/>
                    <a:pt x="3136" y="19891"/>
                    <a:pt x="3904" y="20658"/>
                  </a:cubicBezTo>
                  <a:cubicBezTo>
                    <a:pt x="5905" y="24728"/>
                    <a:pt x="10141" y="26862"/>
                    <a:pt x="12743" y="37770"/>
                  </a:cubicBezTo>
                  <a:cubicBezTo>
                    <a:pt x="17313" y="56851"/>
                    <a:pt x="28321" y="63856"/>
                    <a:pt x="38895" y="87739"/>
                  </a:cubicBezTo>
                  <a:cubicBezTo>
                    <a:pt x="40196" y="90675"/>
                    <a:pt x="42298" y="95745"/>
                    <a:pt x="44266" y="97747"/>
                  </a:cubicBezTo>
                  <a:cubicBezTo>
                    <a:pt x="45533" y="99014"/>
                    <a:pt x="45300" y="107754"/>
                    <a:pt x="45800" y="109255"/>
                  </a:cubicBezTo>
                  <a:cubicBezTo>
                    <a:pt x="48235" y="116527"/>
                    <a:pt x="43699" y="146315"/>
                    <a:pt x="48102" y="150751"/>
                  </a:cubicBezTo>
                  <a:cubicBezTo>
                    <a:pt x="48305" y="150954"/>
                    <a:pt x="48820" y="151035"/>
                    <a:pt x="49484" y="151035"/>
                  </a:cubicBezTo>
                  <a:cubicBezTo>
                    <a:pt x="51441" y="151035"/>
                    <a:pt x="54691" y="150333"/>
                    <a:pt x="55040" y="149984"/>
                  </a:cubicBezTo>
                  <a:cubicBezTo>
                    <a:pt x="55941" y="149083"/>
                    <a:pt x="54740" y="147415"/>
                    <a:pt x="55040" y="146148"/>
                  </a:cubicBezTo>
                  <a:cubicBezTo>
                    <a:pt x="56808" y="139043"/>
                    <a:pt x="52438" y="119862"/>
                    <a:pt x="55040" y="114625"/>
                  </a:cubicBezTo>
                  <a:cubicBezTo>
                    <a:pt x="56741" y="111223"/>
                    <a:pt x="57308" y="103384"/>
                    <a:pt x="57308" y="100048"/>
                  </a:cubicBezTo>
                  <a:cubicBezTo>
                    <a:pt x="57308" y="74230"/>
                    <a:pt x="61278" y="41406"/>
                    <a:pt x="72719" y="18557"/>
                  </a:cubicBezTo>
                  <a:cubicBezTo>
                    <a:pt x="73954" y="16088"/>
                    <a:pt x="79124" y="1144"/>
                    <a:pt x="78090" y="143"/>
                  </a:cubicBezTo>
                  <a:cubicBezTo>
                    <a:pt x="77956" y="110"/>
                    <a:pt x="77823" y="10"/>
                    <a:pt x="77723" y="10"/>
                  </a:cubicBezTo>
                  <a:cubicBezTo>
                    <a:pt x="77688" y="3"/>
                    <a:pt x="77652" y="0"/>
                    <a:pt x="77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5387036" y="3796380"/>
              <a:ext cx="4430806" cy="1915506"/>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634400" y="3541713"/>
              <a:ext cx="4364599" cy="2106756"/>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flipH="1">
              <a:off x="-1806388" y="29264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1018272" y="-512426"/>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116197" y="-54983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856950" y="-120048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4701739" y="-987690"/>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49"/>
        <p:cNvGrpSpPr/>
        <p:nvPr/>
      </p:nvGrpSpPr>
      <p:grpSpPr>
        <a:xfrm>
          <a:off x="0" y="0"/>
          <a:ext cx="0" cy="0"/>
          <a:chOff x="0" y="0"/>
          <a:chExt cx="0" cy="0"/>
        </a:xfrm>
      </p:grpSpPr>
      <p:grpSp>
        <p:nvGrpSpPr>
          <p:cNvPr id="450" name="Google Shape;450;p22"/>
          <p:cNvGrpSpPr/>
          <p:nvPr/>
        </p:nvGrpSpPr>
        <p:grpSpPr>
          <a:xfrm flipH="1">
            <a:off x="-752624" y="-1115100"/>
            <a:ext cx="10673620" cy="7516654"/>
            <a:chOff x="-709998" y="-1358654"/>
            <a:chExt cx="9850148" cy="7383022"/>
          </a:xfrm>
        </p:grpSpPr>
        <p:sp>
          <p:nvSpPr>
            <p:cNvPr id="451" name="Google Shape;451;p22"/>
            <p:cNvSpPr/>
            <p:nvPr/>
          </p:nvSpPr>
          <p:spPr>
            <a:xfrm>
              <a:off x="724950" y="230888"/>
              <a:ext cx="3921175" cy="431800"/>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5219825" y="880513"/>
              <a:ext cx="3920325" cy="431825"/>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709998" y="1504288"/>
              <a:ext cx="3921975" cy="432125"/>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150502" y="2749267"/>
              <a:ext cx="8716030" cy="3275100"/>
            </a:xfrm>
            <a:custGeom>
              <a:avLst/>
              <a:gdLst/>
              <a:ahLst/>
              <a:cxnLst/>
              <a:rect l="l" t="t" r="r" b="b"/>
              <a:pathLst>
                <a:path w="331471" h="131004" extrusionOk="0">
                  <a:moveTo>
                    <a:pt x="49490" y="0"/>
                  </a:moveTo>
                  <a:cubicBezTo>
                    <a:pt x="43453" y="0"/>
                    <a:pt x="36388" y="6046"/>
                    <a:pt x="31857" y="7752"/>
                  </a:cubicBezTo>
                  <a:cubicBezTo>
                    <a:pt x="25586" y="10087"/>
                    <a:pt x="18047" y="11388"/>
                    <a:pt x="11376" y="12255"/>
                  </a:cubicBezTo>
                  <a:cubicBezTo>
                    <a:pt x="8798" y="12613"/>
                    <a:pt x="6278" y="12814"/>
                    <a:pt x="3728" y="12814"/>
                  </a:cubicBezTo>
                  <a:cubicBezTo>
                    <a:pt x="2945" y="12814"/>
                    <a:pt x="2160" y="12795"/>
                    <a:pt x="1369" y="12756"/>
                  </a:cubicBezTo>
                  <a:lnTo>
                    <a:pt x="1369" y="12756"/>
                  </a:lnTo>
                  <a:cubicBezTo>
                    <a:pt x="3237" y="20194"/>
                    <a:pt x="2636" y="28000"/>
                    <a:pt x="2002" y="36373"/>
                  </a:cubicBezTo>
                  <a:cubicBezTo>
                    <a:pt x="1335" y="43511"/>
                    <a:pt x="2303" y="50716"/>
                    <a:pt x="1502" y="57855"/>
                  </a:cubicBezTo>
                  <a:cubicBezTo>
                    <a:pt x="201" y="69296"/>
                    <a:pt x="2336" y="81238"/>
                    <a:pt x="1502" y="92780"/>
                  </a:cubicBezTo>
                  <a:cubicBezTo>
                    <a:pt x="1135" y="97750"/>
                    <a:pt x="1" y="103754"/>
                    <a:pt x="1002" y="108758"/>
                  </a:cubicBezTo>
                  <a:cubicBezTo>
                    <a:pt x="1502" y="111293"/>
                    <a:pt x="3003" y="113661"/>
                    <a:pt x="3503" y="116263"/>
                  </a:cubicBezTo>
                  <a:cubicBezTo>
                    <a:pt x="3704" y="117331"/>
                    <a:pt x="3203" y="118965"/>
                    <a:pt x="4004" y="119766"/>
                  </a:cubicBezTo>
                  <a:cubicBezTo>
                    <a:pt x="4346" y="120108"/>
                    <a:pt x="5013" y="120246"/>
                    <a:pt x="5877" y="120246"/>
                  </a:cubicBezTo>
                  <a:cubicBezTo>
                    <a:pt x="9395" y="120246"/>
                    <a:pt x="16168" y="117952"/>
                    <a:pt x="17480" y="117764"/>
                  </a:cubicBezTo>
                  <a:cubicBezTo>
                    <a:pt x="25364" y="116636"/>
                    <a:pt x="33371" y="116204"/>
                    <a:pt x="41426" y="116204"/>
                  </a:cubicBezTo>
                  <a:cubicBezTo>
                    <a:pt x="57430" y="116204"/>
                    <a:pt x="73621" y="117912"/>
                    <a:pt x="89398" y="119265"/>
                  </a:cubicBezTo>
                  <a:cubicBezTo>
                    <a:pt x="105376" y="120633"/>
                    <a:pt x="121388" y="122167"/>
                    <a:pt x="137332" y="123268"/>
                  </a:cubicBezTo>
                  <a:cubicBezTo>
                    <a:pt x="166787" y="125236"/>
                    <a:pt x="196308" y="126337"/>
                    <a:pt x="225729" y="128272"/>
                  </a:cubicBezTo>
                  <a:cubicBezTo>
                    <a:pt x="240980" y="129266"/>
                    <a:pt x="256976" y="131003"/>
                    <a:pt x="272813" y="131003"/>
                  </a:cubicBezTo>
                  <a:cubicBezTo>
                    <a:pt x="286212" y="131003"/>
                    <a:pt x="299497" y="129760"/>
                    <a:pt x="312124" y="125770"/>
                  </a:cubicBezTo>
                  <a:cubicBezTo>
                    <a:pt x="314459" y="125003"/>
                    <a:pt x="327135" y="121167"/>
                    <a:pt x="328102" y="118265"/>
                  </a:cubicBezTo>
                  <a:cubicBezTo>
                    <a:pt x="331471" y="108124"/>
                    <a:pt x="328302" y="79570"/>
                    <a:pt x="327602" y="68295"/>
                  </a:cubicBezTo>
                  <a:cubicBezTo>
                    <a:pt x="326968" y="58188"/>
                    <a:pt x="326267" y="48715"/>
                    <a:pt x="324599" y="38841"/>
                  </a:cubicBezTo>
                  <a:cubicBezTo>
                    <a:pt x="324466" y="38174"/>
                    <a:pt x="324933" y="36506"/>
                    <a:pt x="324599" y="35839"/>
                  </a:cubicBezTo>
                  <a:cubicBezTo>
                    <a:pt x="323298" y="33237"/>
                    <a:pt x="299215" y="31736"/>
                    <a:pt x="295612" y="30835"/>
                  </a:cubicBezTo>
                  <a:cubicBezTo>
                    <a:pt x="291909" y="29901"/>
                    <a:pt x="287906" y="30001"/>
                    <a:pt x="284170" y="29334"/>
                  </a:cubicBezTo>
                  <a:cubicBezTo>
                    <a:pt x="269693" y="26666"/>
                    <a:pt x="254082" y="23930"/>
                    <a:pt x="240206" y="19327"/>
                  </a:cubicBezTo>
                  <a:cubicBezTo>
                    <a:pt x="236403" y="18059"/>
                    <a:pt x="232867" y="16025"/>
                    <a:pt x="229198" y="14824"/>
                  </a:cubicBezTo>
                  <a:cubicBezTo>
                    <a:pt x="226629" y="13923"/>
                    <a:pt x="223160" y="14023"/>
                    <a:pt x="220692" y="12822"/>
                  </a:cubicBezTo>
                  <a:cubicBezTo>
                    <a:pt x="219024" y="11988"/>
                    <a:pt x="217656" y="10487"/>
                    <a:pt x="215688" y="9820"/>
                  </a:cubicBezTo>
                  <a:cubicBezTo>
                    <a:pt x="215008" y="9591"/>
                    <a:pt x="214334" y="9502"/>
                    <a:pt x="213667" y="9502"/>
                  </a:cubicBezTo>
                  <a:cubicBezTo>
                    <a:pt x="211343" y="9502"/>
                    <a:pt x="209095" y="10580"/>
                    <a:pt x="206896" y="10580"/>
                  </a:cubicBezTo>
                  <a:cubicBezTo>
                    <a:pt x="206321" y="10580"/>
                    <a:pt x="205749" y="10506"/>
                    <a:pt x="205181" y="10321"/>
                  </a:cubicBezTo>
                  <a:cubicBezTo>
                    <a:pt x="202627" y="9479"/>
                    <a:pt x="199600" y="7031"/>
                    <a:pt x="196459" y="7031"/>
                  </a:cubicBezTo>
                  <a:cubicBezTo>
                    <a:pt x="195867" y="7031"/>
                    <a:pt x="195271" y="7117"/>
                    <a:pt x="194673" y="7318"/>
                  </a:cubicBezTo>
                  <a:cubicBezTo>
                    <a:pt x="182598" y="11321"/>
                    <a:pt x="170589" y="17192"/>
                    <a:pt x="158748" y="22262"/>
                  </a:cubicBezTo>
                  <a:cubicBezTo>
                    <a:pt x="155879" y="23497"/>
                    <a:pt x="152310" y="22996"/>
                    <a:pt x="149741" y="24264"/>
                  </a:cubicBezTo>
                  <a:cubicBezTo>
                    <a:pt x="146937" y="25710"/>
                    <a:pt x="140974" y="30002"/>
                    <a:pt x="136796" y="30002"/>
                  </a:cubicBezTo>
                  <a:cubicBezTo>
                    <a:pt x="136251" y="30002"/>
                    <a:pt x="135737" y="29929"/>
                    <a:pt x="135264" y="29768"/>
                  </a:cubicBezTo>
                  <a:cubicBezTo>
                    <a:pt x="133195" y="29075"/>
                    <a:pt x="131113" y="28866"/>
                    <a:pt x="129006" y="28866"/>
                  </a:cubicBezTo>
                  <a:cubicBezTo>
                    <a:pt x="125789" y="28866"/>
                    <a:pt x="122514" y="29354"/>
                    <a:pt x="119138" y="29354"/>
                  </a:cubicBezTo>
                  <a:cubicBezTo>
                    <a:pt x="116741" y="29354"/>
                    <a:pt x="114294" y="29108"/>
                    <a:pt x="111781" y="28267"/>
                  </a:cubicBezTo>
                  <a:cubicBezTo>
                    <a:pt x="107811" y="26933"/>
                    <a:pt x="89365" y="19827"/>
                    <a:pt x="86796" y="17259"/>
                  </a:cubicBezTo>
                  <a:cubicBezTo>
                    <a:pt x="85529" y="15925"/>
                    <a:pt x="76255" y="9720"/>
                    <a:pt x="74354" y="8753"/>
                  </a:cubicBezTo>
                  <a:cubicBezTo>
                    <a:pt x="71185" y="7185"/>
                    <a:pt x="65581" y="7152"/>
                    <a:pt x="63846" y="6251"/>
                  </a:cubicBezTo>
                  <a:cubicBezTo>
                    <a:pt x="59910" y="4316"/>
                    <a:pt x="57042" y="2849"/>
                    <a:pt x="52839" y="747"/>
                  </a:cubicBezTo>
                  <a:cubicBezTo>
                    <a:pt x="51778" y="225"/>
                    <a:pt x="50653" y="0"/>
                    <a:pt x="49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294326" y="3272005"/>
              <a:ext cx="8815136" cy="2339387"/>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rgbClr val="2C44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78444" y="-680686"/>
              <a:ext cx="1445201" cy="4577481"/>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rgbClr val="3A5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671575" y="138238"/>
              <a:ext cx="567100" cy="846350"/>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7215648" y="-61662"/>
              <a:ext cx="1445225" cy="3857300"/>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6466798" y="-156062"/>
              <a:ext cx="1148325" cy="1813575"/>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5287375" y="-1097987"/>
              <a:ext cx="3686000" cy="1531825"/>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185645" y="-1233030"/>
              <a:ext cx="5314161" cy="1714625"/>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170098" y="-1358654"/>
              <a:ext cx="9110871" cy="1530675"/>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1685650" y="-673112"/>
              <a:ext cx="884725" cy="1279275"/>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1632275" y="-1049212"/>
              <a:ext cx="890650" cy="857200"/>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5998100" y="-1074387"/>
              <a:ext cx="542500" cy="729075"/>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6697550" y="-453637"/>
              <a:ext cx="895050" cy="1131775"/>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6811300" y="-1038712"/>
              <a:ext cx="541525" cy="728475"/>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7589850" y="-1188337"/>
              <a:ext cx="1393525" cy="1148550"/>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6914375" y="-1220512"/>
              <a:ext cx="1329300" cy="1284625"/>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318644" y="3709267"/>
              <a:ext cx="9110744" cy="1739025"/>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2222700" y="-1048612"/>
              <a:ext cx="1049925" cy="1018875"/>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3548650" y="-1203487"/>
              <a:ext cx="883850" cy="128010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261650" y="-1045037"/>
              <a:ext cx="1185875" cy="1056025"/>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7619875" y="-445437"/>
              <a:ext cx="1186700" cy="1055925"/>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170767" y="-1050037"/>
              <a:ext cx="942375" cy="1165850"/>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257492" y="-131212"/>
              <a:ext cx="1059950" cy="1093475"/>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2"/>
            <p:cNvSpPr/>
            <p:nvPr/>
          </p:nvSpPr>
          <p:spPr>
            <a:xfrm>
              <a:off x="5997900" y="-1119262"/>
              <a:ext cx="1096625" cy="1059950"/>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p:nvPr/>
          </p:nvSpPr>
          <p:spPr>
            <a:xfrm>
              <a:off x="1327875" y="-1008337"/>
              <a:ext cx="720550" cy="101825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5374950" y="-1131037"/>
              <a:ext cx="903150" cy="78620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7197900" y="-1104237"/>
              <a:ext cx="1604525" cy="665950"/>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81"/>
        <p:cNvGrpSpPr/>
        <p:nvPr/>
      </p:nvGrpSpPr>
      <p:grpSpPr>
        <a:xfrm>
          <a:off x="0" y="0"/>
          <a:ext cx="0" cy="0"/>
          <a:chOff x="0" y="0"/>
          <a:chExt cx="0" cy="0"/>
        </a:xfrm>
      </p:grpSpPr>
      <p:sp>
        <p:nvSpPr>
          <p:cNvPr id="482" name="Google Shape;48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3" name="Google Shape;483;p2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484" name="Google Shape;484;p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485" name="Google Shape;485;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grpSp>
        <p:nvGrpSpPr>
          <p:cNvPr id="60" name="Google Shape;60;p4"/>
          <p:cNvGrpSpPr/>
          <p:nvPr/>
        </p:nvGrpSpPr>
        <p:grpSpPr>
          <a:xfrm flipH="1">
            <a:off x="-2501338" y="-1300383"/>
            <a:ext cx="13949654" cy="7294050"/>
            <a:chOff x="-2501338" y="-1300383"/>
            <a:chExt cx="13949654" cy="7294050"/>
          </a:xfrm>
        </p:grpSpPr>
        <p:sp>
          <p:nvSpPr>
            <p:cNvPr id="61" name="Google Shape;61;p4"/>
            <p:cNvSpPr/>
            <p:nvPr/>
          </p:nvSpPr>
          <p:spPr>
            <a:xfrm flipH="1">
              <a:off x="6885692" y="13280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720132" y="35192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13875" y="3893475"/>
              <a:ext cx="9693369" cy="2100192"/>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5767363" y="3960801"/>
              <a:ext cx="4050392" cy="1751061"/>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34400" y="3833909"/>
              <a:ext cx="3759174" cy="1814548"/>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flipH="1">
              <a:off x="-2501338" y="2205836"/>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1495772" y="-858651"/>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517278" y="-97488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2193350" y="-130038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6384664" y="-1300365"/>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 name="Google Shape;74;p4"/>
          <p:cNvSpPr txBox="1">
            <a:spLocks noGrp="1"/>
          </p:cNvSpPr>
          <p:nvPr>
            <p:ph type="body" idx="1"/>
          </p:nvPr>
        </p:nvSpPr>
        <p:spPr>
          <a:xfrm>
            <a:off x="720000" y="1152475"/>
            <a:ext cx="7704000" cy="270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Char char="●"/>
              <a:defRPr>
                <a:solidFill>
                  <a:schemeClr val="dk1"/>
                </a:solidFill>
              </a:defRPr>
            </a:lvl1pPr>
            <a:lvl2pPr marL="914400" lvl="1" indent="-317500" rtl="0">
              <a:lnSpc>
                <a:spcPct val="115000"/>
              </a:lnSpc>
              <a:spcBef>
                <a:spcPts val="0"/>
              </a:spcBef>
              <a:spcAft>
                <a:spcPts val="0"/>
              </a:spcAft>
              <a:buClr>
                <a:schemeClr val="dk1"/>
              </a:buClr>
              <a:buSzPts val="1400"/>
              <a:buFont typeface="Darker Grotesque SemiBold"/>
              <a:buChar char="○"/>
              <a:defRPr>
                <a:solidFill>
                  <a:schemeClr val="dk1"/>
                </a:solidFill>
              </a:defRPr>
            </a:lvl2pPr>
            <a:lvl3pPr marL="1371600" lvl="2" indent="-317500" rtl="0">
              <a:lnSpc>
                <a:spcPct val="115000"/>
              </a:lnSpc>
              <a:spcBef>
                <a:spcPts val="0"/>
              </a:spcBef>
              <a:spcAft>
                <a:spcPts val="0"/>
              </a:spcAft>
              <a:buClr>
                <a:schemeClr val="dk1"/>
              </a:buClr>
              <a:buSzPts val="1400"/>
              <a:buFont typeface="Darker Grotesque SemiBold"/>
              <a:buChar char="■"/>
              <a:defRPr>
                <a:solidFill>
                  <a:schemeClr val="dk1"/>
                </a:solidFill>
              </a:defRPr>
            </a:lvl3pPr>
            <a:lvl4pPr marL="1828800" lvl="3" indent="-317500" rtl="0">
              <a:lnSpc>
                <a:spcPct val="115000"/>
              </a:lnSpc>
              <a:spcBef>
                <a:spcPts val="0"/>
              </a:spcBef>
              <a:spcAft>
                <a:spcPts val="0"/>
              </a:spcAft>
              <a:buClr>
                <a:schemeClr val="dk1"/>
              </a:buClr>
              <a:buSzPts val="1400"/>
              <a:buFont typeface="Darker Grotesque SemiBold"/>
              <a:buChar char="●"/>
              <a:defRPr>
                <a:solidFill>
                  <a:schemeClr val="dk1"/>
                </a:solidFill>
              </a:defRPr>
            </a:lvl4pPr>
            <a:lvl5pPr marL="2286000" lvl="4" indent="-317500" rtl="0">
              <a:lnSpc>
                <a:spcPct val="115000"/>
              </a:lnSpc>
              <a:spcBef>
                <a:spcPts val="0"/>
              </a:spcBef>
              <a:spcAft>
                <a:spcPts val="0"/>
              </a:spcAft>
              <a:buClr>
                <a:schemeClr val="dk1"/>
              </a:buClr>
              <a:buSzPts val="1400"/>
              <a:buFont typeface="Darker Grotesque SemiBold"/>
              <a:buChar char="○"/>
              <a:defRPr>
                <a:solidFill>
                  <a:schemeClr val="dk1"/>
                </a:solidFill>
              </a:defRPr>
            </a:lvl5pPr>
            <a:lvl6pPr marL="2743200" lvl="5" indent="-317500" rtl="0">
              <a:lnSpc>
                <a:spcPct val="115000"/>
              </a:lnSpc>
              <a:spcBef>
                <a:spcPts val="0"/>
              </a:spcBef>
              <a:spcAft>
                <a:spcPts val="0"/>
              </a:spcAft>
              <a:buClr>
                <a:schemeClr val="dk1"/>
              </a:buClr>
              <a:buSzPts val="1400"/>
              <a:buFont typeface="Darker Grotesque SemiBold"/>
              <a:buChar char="■"/>
              <a:defRPr>
                <a:solidFill>
                  <a:schemeClr val="dk1"/>
                </a:solidFill>
              </a:defRPr>
            </a:lvl6pPr>
            <a:lvl7pPr marL="3200400" lvl="6" indent="-317500" rtl="0">
              <a:lnSpc>
                <a:spcPct val="115000"/>
              </a:lnSpc>
              <a:spcBef>
                <a:spcPts val="0"/>
              </a:spcBef>
              <a:spcAft>
                <a:spcPts val="0"/>
              </a:spcAft>
              <a:buClr>
                <a:schemeClr val="dk1"/>
              </a:buClr>
              <a:buSzPts val="1400"/>
              <a:buFont typeface="Darker Grotesque SemiBold"/>
              <a:buChar char="●"/>
              <a:defRPr>
                <a:solidFill>
                  <a:schemeClr val="dk1"/>
                </a:solidFill>
              </a:defRPr>
            </a:lvl7pPr>
            <a:lvl8pPr marL="3657600" lvl="7" indent="-317500" rtl="0">
              <a:lnSpc>
                <a:spcPct val="115000"/>
              </a:lnSpc>
              <a:spcBef>
                <a:spcPts val="0"/>
              </a:spcBef>
              <a:spcAft>
                <a:spcPts val="0"/>
              </a:spcAft>
              <a:buClr>
                <a:schemeClr val="dk1"/>
              </a:buClr>
              <a:buSzPts val="1400"/>
              <a:buFont typeface="Darker Grotesque SemiBold"/>
              <a:buChar char="○"/>
              <a:defRPr>
                <a:solidFill>
                  <a:schemeClr val="dk1"/>
                </a:solidFill>
              </a:defRPr>
            </a:lvl8pPr>
            <a:lvl9pPr marL="4114800" lvl="8" indent="-317500" rtl="0">
              <a:lnSpc>
                <a:spcPct val="115000"/>
              </a:lnSpc>
              <a:spcBef>
                <a:spcPts val="0"/>
              </a:spcBef>
              <a:spcAft>
                <a:spcPts val="0"/>
              </a:spcAft>
              <a:buClr>
                <a:schemeClr val="dk1"/>
              </a:buClr>
              <a:buSzPts val="1400"/>
              <a:buFont typeface="Darker Grotesque SemiBold"/>
              <a:buChar char="■"/>
              <a:defRPr>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5"/>
        <p:cNvGrpSpPr/>
        <p:nvPr/>
      </p:nvGrpSpPr>
      <p:grpSpPr>
        <a:xfrm>
          <a:off x="0" y="0"/>
          <a:ext cx="0" cy="0"/>
          <a:chOff x="0" y="0"/>
          <a:chExt cx="0" cy="0"/>
        </a:xfrm>
      </p:grpSpPr>
      <p:grpSp>
        <p:nvGrpSpPr>
          <p:cNvPr id="76" name="Google Shape;76;p5"/>
          <p:cNvGrpSpPr/>
          <p:nvPr/>
        </p:nvGrpSpPr>
        <p:grpSpPr>
          <a:xfrm>
            <a:off x="-2501338" y="-1300383"/>
            <a:ext cx="13949654" cy="7294050"/>
            <a:chOff x="-2501338" y="-1300383"/>
            <a:chExt cx="13949654" cy="7294050"/>
          </a:xfrm>
        </p:grpSpPr>
        <p:sp>
          <p:nvSpPr>
            <p:cNvPr id="77" name="Google Shape;77;p5"/>
            <p:cNvSpPr/>
            <p:nvPr/>
          </p:nvSpPr>
          <p:spPr>
            <a:xfrm flipH="1">
              <a:off x="6885692" y="1328053"/>
              <a:ext cx="3176544" cy="32868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4720132" y="3519231"/>
              <a:ext cx="4546704" cy="1960347"/>
            </a:xfrm>
            <a:custGeom>
              <a:avLst/>
              <a:gdLst/>
              <a:ahLst/>
              <a:cxnLst/>
              <a:rect l="l" t="t" r="r" b="b"/>
              <a:pathLst>
                <a:path w="164885" h="71085" extrusionOk="0">
                  <a:moveTo>
                    <a:pt x="2454" y="65047"/>
                  </a:moveTo>
                  <a:lnTo>
                    <a:pt x="1368" y="65647"/>
                  </a:lnTo>
                  <a:lnTo>
                    <a:pt x="792" y="65844"/>
                  </a:lnTo>
                  <a:lnTo>
                    <a:pt x="792" y="65844"/>
                  </a:lnTo>
                  <a:lnTo>
                    <a:pt x="968" y="65914"/>
                  </a:lnTo>
                  <a:lnTo>
                    <a:pt x="1335" y="65948"/>
                  </a:lnTo>
                  <a:lnTo>
                    <a:pt x="1602" y="65681"/>
                  </a:lnTo>
                  <a:lnTo>
                    <a:pt x="1802" y="65414"/>
                  </a:lnTo>
                  <a:lnTo>
                    <a:pt x="2102" y="65247"/>
                  </a:lnTo>
                  <a:lnTo>
                    <a:pt x="2436" y="65114"/>
                  </a:lnTo>
                  <a:lnTo>
                    <a:pt x="2454" y="65047"/>
                  </a:lnTo>
                  <a:close/>
                  <a:moveTo>
                    <a:pt x="634" y="65781"/>
                  </a:moveTo>
                  <a:lnTo>
                    <a:pt x="267" y="65814"/>
                  </a:lnTo>
                  <a:lnTo>
                    <a:pt x="0" y="66114"/>
                  </a:lnTo>
                  <a:lnTo>
                    <a:pt x="792" y="65844"/>
                  </a:lnTo>
                  <a:lnTo>
                    <a:pt x="792" y="65844"/>
                  </a:lnTo>
                  <a:lnTo>
                    <a:pt x="634" y="65781"/>
                  </a:lnTo>
                  <a:close/>
                  <a:moveTo>
                    <a:pt x="146505" y="0"/>
                  </a:moveTo>
                  <a:lnTo>
                    <a:pt x="146038" y="67"/>
                  </a:lnTo>
                  <a:lnTo>
                    <a:pt x="145705" y="401"/>
                  </a:lnTo>
                  <a:lnTo>
                    <a:pt x="145271" y="200"/>
                  </a:lnTo>
                  <a:lnTo>
                    <a:pt x="144837" y="100"/>
                  </a:lnTo>
                  <a:lnTo>
                    <a:pt x="144404" y="234"/>
                  </a:lnTo>
                  <a:lnTo>
                    <a:pt x="143937" y="334"/>
                  </a:lnTo>
                  <a:lnTo>
                    <a:pt x="143503" y="434"/>
                  </a:lnTo>
                  <a:lnTo>
                    <a:pt x="143036" y="601"/>
                  </a:lnTo>
                  <a:lnTo>
                    <a:pt x="142836" y="1034"/>
                  </a:lnTo>
                  <a:lnTo>
                    <a:pt x="142669" y="1435"/>
                  </a:lnTo>
                  <a:lnTo>
                    <a:pt x="142369" y="1768"/>
                  </a:lnTo>
                  <a:lnTo>
                    <a:pt x="142035" y="2102"/>
                  </a:lnTo>
                  <a:lnTo>
                    <a:pt x="141568" y="2002"/>
                  </a:lnTo>
                  <a:lnTo>
                    <a:pt x="141101" y="2169"/>
                  </a:lnTo>
                  <a:lnTo>
                    <a:pt x="140601" y="2235"/>
                  </a:lnTo>
                  <a:lnTo>
                    <a:pt x="140167" y="2035"/>
                  </a:lnTo>
                  <a:lnTo>
                    <a:pt x="139767" y="2369"/>
                  </a:lnTo>
                  <a:lnTo>
                    <a:pt x="139500" y="2736"/>
                  </a:lnTo>
                  <a:lnTo>
                    <a:pt x="139066" y="2902"/>
                  </a:lnTo>
                  <a:lnTo>
                    <a:pt x="138733" y="3236"/>
                  </a:lnTo>
                  <a:lnTo>
                    <a:pt x="138266" y="3103"/>
                  </a:lnTo>
                  <a:lnTo>
                    <a:pt x="137832" y="3069"/>
                  </a:lnTo>
                  <a:lnTo>
                    <a:pt x="137399" y="2769"/>
                  </a:lnTo>
                  <a:lnTo>
                    <a:pt x="136932" y="2602"/>
                  </a:lnTo>
                  <a:lnTo>
                    <a:pt x="136498" y="2836"/>
                  </a:lnTo>
                  <a:lnTo>
                    <a:pt x="136031" y="3002"/>
                  </a:lnTo>
                  <a:lnTo>
                    <a:pt x="135564" y="3236"/>
                  </a:lnTo>
                  <a:lnTo>
                    <a:pt x="135097" y="3069"/>
                  </a:lnTo>
                  <a:lnTo>
                    <a:pt x="134763" y="3436"/>
                  </a:lnTo>
                  <a:lnTo>
                    <a:pt x="134263" y="3503"/>
                  </a:lnTo>
                  <a:lnTo>
                    <a:pt x="133829" y="3236"/>
                  </a:lnTo>
                  <a:lnTo>
                    <a:pt x="133496" y="2836"/>
                  </a:lnTo>
                  <a:lnTo>
                    <a:pt x="133029" y="3069"/>
                  </a:lnTo>
                  <a:lnTo>
                    <a:pt x="132495" y="3069"/>
                  </a:lnTo>
                  <a:lnTo>
                    <a:pt x="132195" y="2702"/>
                  </a:lnTo>
                  <a:lnTo>
                    <a:pt x="131928" y="2269"/>
                  </a:lnTo>
                  <a:lnTo>
                    <a:pt x="131394" y="2202"/>
                  </a:lnTo>
                  <a:lnTo>
                    <a:pt x="131094" y="1735"/>
                  </a:lnTo>
                  <a:lnTo>
                    <a:pt x="130760" y="2068"/>
                  </a:lnTo>
                  <a:lnTo>
                    <a:pt x="130594" y="2535"/>
                  </a:lnTo>
                  <a:lnTo>
                    <a:pt x="130193" y="2736"/>
                  </a:lnTo>
                  <a:lnTo>
                    <a:pt x="129760" y="2936"/>
                  </a:lnTo>
                  <a:lnTo>
                    <a:pt x="129426" y="3269"/>
                  </a:lnTo>
                  <a:lnTo>
                    <a:pt x="129226" y="3703"/>
                  </a:lnTo>
                  <a:lnTo>
                    <a:pt x="128892" y="4003"/>
                  </a:lnTo>
                  <a:lnTo>
                    <a:pt x="128592" y="4337"/>
                  </a:lnTo>
                  <a:lnTo>
                    <a:pt x="128159" y="4370"/>
                  </a:lnTo>
                  <a:lnTo>
                    <a:pt x="127758" y="4670"/>
                  </a:lnTo>
                  <a:lnTo>
                    <a:pt x="127391" y="4937"/>
                  </a:lnTo>
                  <a:lnTo>
                    <a:pt x="126924" y="4870"/>
                  </a:lnTo>
                  <a:lnTo>
                    <a:pt x="126491" y="4937"/>
                  </a:lnTo>
                  <a:lnTo>
                    <a:pt x="126057" y="5171"/>
                  </a:lnTo>
                  <a:lnTo>
                    <a:pt x="125690" y="5404"/>
                  </a:lnTo>
                  <a:lnTo>
                    <a:pt x="125223" y="5404"/>
                  </a:lnTo>
                  <a:lnTo>
                    <a:pt x="124990" y="5371"/>
                  </a:lnTo>
                  <a:lnTo>
                    <a:pt x="124756" y="5237"/>
                  </a:lnTo>
                  <a:lnTo>
                    <a:pt x="124523" y="5204"/>
                  </a:lnTo>
                  <a:lnTo>
                    <a:pt x="124323" y="5371"/>
                  </a:lnTo>
                  <a:lnTo>
                    <a:pt x="124056" y="5404"/>
                  </a:lnTo>
                  <a:lnTo>
                    <a:pt x="123889" y="5604"/>
                  </a:lnTo>
                  <a:lnTo>
                    <a:pt x="123655" y="5704"/>
                  </a:lnTo>
                  <a:lnTo>
                    <a:pt x="123522" y="5905"/>
                  </a:lnTo>
                  <a:lnTo>
                    <a:pt x="123255" y="5938"/>
                  </a:lnTo>
                  <a:lnTo>
                    <a:pt x="123055" y="5838"/>
                  </a:lnTo>
                  <a:lnTo>
                    <a:pt x="122855" y="5905"/>
                  </a:lnTo>
                  <a:lnTo>
                    <a:pt x="122655" y="6005"/>
                  </a:lnTo>
                  <a:lnTo>
                    <a:pt x="122388" y="6005"/>
                  </a:lnTo>
                  <a:lnTo>
                    <a:pt x="122188" y="5905"/>
                  </a:lnTo>
                  <a:lnTo>
                    <a:pt x="121921" y="5871"/>
                  </a:lnTo>
                  <a:lnTo>
                    <a:pt x="121821" y="5671"/>
                  </a:lnTo>
                  <a:lnTo>
                    <a:pt x="121554" y="5704"/>
                  </a:lnTo>
                  <a:lnTo>
                    <a:pt x="121354" y="5838"/>
                  </a:lnTo>
                  <a:lnTo>
                    <a:pt x="121154" y="6005"/>
                  </a:lnTo>
                  <a:lnTo>
                    <a:pt x="120887" y="6038"/>
                  </a:lnTo>
                  <a:lnTo>
                    <a:pt x="120653" y="6105"/>
                  </a:lnTo>
                  <a:lnTo>
                    <a:pt x="120386" y="6038"/>
                  </a:lnTo>
                  <a:lnTo>
                    <a:pt x="120153" y="5905"/>
                  </a:lnTo>
                  <a:lnTo>
                    <a:pt x="120019" y="5671"/>
                  </a:lnTo>
                  <a:lnTo>
                    <a:pt x="119753" y="5604"/>
                  </a:lnTo>
                  <a:lnTo>
                    <a:pt x="119519" y="5538"/>
                  </a:lnTo>
                  <a:lnTo>
                    <a:pt x="119319" y="5371"/>
                  </a:lnTo>
                  <a:lnTo>
                    <a:pt x="119052" y="5438"/>
                  </a:lnTo>
                  <a:lnTo>
                    <a:pt x="119085" y="5204"/>
                  </a:lnTo>
                  <a:lnTo>
                    <a:pt x="118985" y="4937"/>
                  </a:lnTo>
                  <a:lnTo>
                    <a:pt x="118819" y="4737"/>
                  </a:lnTo>
                  <a:lnTo>
                    <a:pt x="118585" y="4570"/>
                  </a:lnTo>
                  <a:lnTo>
                    <a:pt x="118352" y="4737"/>
                  </a:lnTo>
                  <a:lnTo>
                    <a:pt x="118018" y="4737"/>
                  </a:lnTo>
                  <a:lnTo>
                    <a:pt x="117751" y="4570"/>
                  </a:lnTo>
                  <a:lnTo>
                    <a:pt x="117518" y="4403"/>
                  </a:lnTo>
                  <a:lnTo>
                    <a:pt x="117518" y="4103"/>
                  </a:lnTo>
                  <a:lnTo>
                    <a:pt x="117384" y="3870"/>
                  </a:lnTo>
                  <a:lnTo>
                    <a:pt x="117151" y="3703"/>
                  </a:lnTo>
                  <a:lnTo>
                    <a:pt x="116884" y="3536"/>
                  </a:lnTo>
                  <a:lnTo>
                    <a:pt x="116650" y="3503"/>
                  </a:lnTo>
                  <a:lnTo>
                    <a:pt x="116384" y="3403"/>
                  </a:lnTo>
                  <a:lnTo>
                    <a:pt x="116150" y="3536"/>
                  </a:lnTo>
                  <a:lnTo>
                    <a:pt x="115850" y="3536"/>
                  </a:lnTo>
                  <a:lnTo>
                    <a:pt x="115583" y="3603"/>
                  </a:lnTo>
                  <a:lnTo>
                    <a:pt x="115416" y="3836"/>
                  </a:lnTo>
                  <a:lnTo>
                    <a:pt x="115183" y="3870"/>
                  </a:lnTo>
                  <a:lnTo>
                    <a:pt x="114983" y="4003"/>
                  </a:lnTo>
                  <a:lnTo>
                    <a:pt x="114716" y="4070"/>
                  </a:lnTo>
                  <a:lnTo>
                    <a:pt x="114649" y="4337"/>
                  </a:lnTo>
                  <a:lnTo>
                    <a:pt x="114682" y="4570"/>
                  </a:lnTo>
                  <a:lnTo>
                    <a:pt x="114549" y="4804"/>
                  </a:lnTo>
                  <a:lnTo>
                    <a:pt x="114249" y="4870"/>
                  </a:lnTo>
                  <a:lnTo>
                    <a:pt x="114082" y="5071"/>
                  </a:lnTo>
                  <a:lnTo>
                    <a:pt x="113982" y="5271"/>
                  </a:lnTo>
                  <a:lnTo>
                    <a:pt x="113882" y="5538"/>
                  </a:lnTo>
                  <a:lnTo>
                    <a:pt x="113682" y="5704"/>
                  </a:lnTo>
                  <a:lnTo>
                    <a:pt x="113548" y="5938"/>
                  </a:lnTo>
                  <a:lnTo>
                    <a:pt x="113348" y="6071"/>
                  </a:lnTo>
                  <a:lnTo>
                    <a:pt x="113148" y="6205"/>
                  </a:lnTo>
                  <a:lnTo>
                    <a:pt x="112881" y="6071"/>
                  </a:lnTo>
                  <a:lnTo>
                    <a:pt x="112648" y="5971"/>
                  </a:lnTo>
                  <a:lnTo>
                    <a:pt x="112414" y="6205"/>
                  </a:lnTo>
                  <a:lnTo>
                    <a:pt x="112147" y="6205"/>
                  </a:lnTo>
                  <a:lnTo>
                    <a:pt x="111914" y="6305"/>
                  </a:lnTo>
                  <a:lnTo>
                    <a:pt x="111747" y="6538"/>
                  </a:lnTo>
                  <a:lnTo>
                    <a:pt x="111547" y="6705"/>
                  </a:lnTo>
                  <a:lnTo>
                    <a:pt x="111413" y="6905"/>
                  </a:lnTo>
                  <a:lnTo>
                    <a:pt x="111146" y="6939"/>
                  </a:lnTo>
                  <a:lnTo>
                    <a:pt x="110880" y="7039"/>
                  </a:lnTo>
                  <a:lnTo>
                    <a:pt x="110846" y="7306"/>
                  </a:lnTo>
                  <a:lnTo>
                    <a:pt x="110646" y="7539"/>
                  </a:lnTo>
                  <a:lnTo>
                    <a:pt x="110379" y="7472"/>
                  </a:lnTo>
                  <a:lnTo>
                    <a:pt x="110146" y="7606"/>
                  </a:lnTo>
                  <a:lnTo>
                    <a:pt x="109846" y="7639"/>
                  </a:lnTo>
                  <a:lnTo>
                    <a:pt x="109679" y="7906"/>
                  </a:lnTo>
                  <a:lnTo>
                    <a:pt x="109412" y="8039"/>
                  </a:lnTo>
                  <a:lnTo>
                    <a:pt x="109178" y="8106"/>
                  </a:lnTo>
                  <a:lnTo>
                    <a:pt x="108878" y="8106"/>
                  </a:lnTo>
                  <a:lnTo>
                    <a:pt x="108678" y="7906"/>
                  </a:lnTo>
                  <a:lnTo>
                    <a:pt x="108478" y="8106"/>
                  </a:lnTo>
                  <a:lnTo>
                    <a:pt x="108478" y="8406"/>
                  </a:lnTo>
                  <a:lnTo>
                    <a:pt x="108311" y="8640"/>
                  </a:lnTo>
                  <a:lnTo>
                    <a:pt x="108378" y="8940"/>
                  </a:lnTo>
                  <a:lnTo>
                    <a:pt x="108478" y="9240"/>
                  </a:lnTo>
                  <a:lnTo>
                    <a:pt x="108311" y="9474"/>
                  </a:lnTo>
                  <a:lnTo>
                    <a:pt x="108378" y="9741"/>
                  </a:lnTo>
                  <a:lnTo>
                    <a:pt x="108344" y="10041"/>
                  </a:lnTo>
                  <a:lnTo>
                    <a:pt x="108211" y="10274"/>
                  </a:lnTo>
                  <a:lnTo>
                    <a:pt x="108044" y="10474"/>
                  </a:lnTo>
                  <a:lnTo>
                    <a:pt x="107744" y="10474"/>
                  </a:lnTo>
                  <a:lnTo>
                    <a:pt x="107511" y="10641"/>
                  </a:lnTo>
                  <a:lnTo>
                    <a:pt x="107310" y="10875"/>
                  </a:lnTo>
                  <a:lnTo>
                    <a:pt x="107044" y="11042"/>
                  </a:lnTo>
                  <a:lnTo>
                    <a:pt x="106743" y="10875"/>
                  </a:lnTo>
                  <a:lnTo>
                    <a:pt x="106476" y="10975"/>
                  </a:lnTo>
                  <a:lnTo>
                    <a:pt x="106176" y="10875"/>
                  </a:lnTo>
                  <a:lnTo>
                    <a:pt x="105876" y="10941"/>
                  </a:lnTo>
                  <a:lnTo>
                    <a:pt x="105643" y="10775"/>
                  </a:lnTo>
                  <a:lnTo>
                    <a:pt x="105509" y="10541"/>
                  </a:lnTo>
                  <a:lnTo>
                    <a:pt x="105242" y="10575"/>
                  </a:lnTo>
                  <a:lnTo>
                    <a:pt x="105009" y="10708"/>
                  </a:lnTo>
                  <a:lnTo>
                    <a:pt x="104742" y="10541"/>
                  </a:lnTo>
                  <a:lnTo>
                    <a:pt x="104475" y="10575"/>
                  </a:lnTo>
                  <a:lnTo>
                    <a:pt x="104208" y="10708"/>
                  </a:lnTo>
                  <a:lnTo>
                    <a:pt x="104008" y="10875"/>
                  </a:lnTo>
                  <a:lnTo>
                    <a:pt x="103741" y="10775"/>
                  </a:lnTo>
                  <a:lnTo>
                    <a:pt x="103508" y="10875"/>
                  </a:lnTo>
                  <a:lnTo>
                    <a:pt x="103207" y="10808"/>
                  </a:lnTo>
                  <a:lnTo>
                    <a:pt x="102974" y="10941"/>
                  </a:lnTo>
                  <a:lnTo>
                    <a:pt x="102907" y="11242"/>
                  </a:lnTo>
                  <a:lnTo>
                    <a:pt x="102707" y="11442"/>
                  </a:lnTo>
                  <a:lnTo>
                    <a:pt x="102407" y="11408"/>
                  </a:lnTo>
                  <a:lnTo>
                    <a:pt x="102207" y="11575"/>
                  </a:lnTo>
                  <a:lnTo>
                    <a:pt x="102140" y="11809"/>
                  </a:lnTo>
                  <a:lnTo>
                    <a:pt x="101907" y="11976"/>
                  </a:lnTo>
                  <a:lnTo>
                    <a:pt x="101907" y="12276"/>
                  </a:lnTo>
                  <a:lnTo>
                    <a:pt x="101706" y="12443"/>
                  </a:lnTo>
                  <a:lnTo>
                    <a:pt x="101473" y="12543"/>
                  </a:lnTo>
                  <a:lnTo>
                    <a:pt x="101239" y="12709"/>
                  </a:lnTo>
                  <a:lnTo>
                    <a:pt x="101039" y="12876"/>
                  </a:lnTo>
                  <a:lnTo>
                    <a:pt x="100839" y="13043"/>
                  </a:lnTo>
                  <a:lnTo>
                    <a:pt x="100739" y="13276"/>
                  </a:lnTo>
                  <a:lnTo>
                    <a:pt x="100572" y="13477"/>
                  </a:lnTo>
                  <a:lnTo>
                    <a:pt x="100405" y="13643"/>
                  </a:lnTo>
                  <a:lnTo>
                    <a:pt x="100205" y="13777"/>
                  </a:lnTo>
                  <a:lnTo>
                    <a:pt x="99972" y="13877"/>
                  </a:lnTo>
                  <a:lnTo>
                    <a:pt x="99705" y="13910"/>
                  </a:lnTo>
                  <a:lnTo>
                    <a:pt x="99405" y="14077"/>
                  </a:lnTo>
                  <a:lnTo>
                    <a:pt x="99205" y="14311"/>
                  </a:lnTo>
                  <a:lnTo>
                    <a:pt x="98904" y="14544"/>
                  </a:lnTo>
                  <a:lnTo>
                    <a:pt x="98571" y="14444"/>
                  </a:lnTo>
                  <a:lnTo>
                    <a:pt x="98237" y="14477"/>
                  </a:lnTo>
                  <a:lnTo>
                    <a:pt x="98037" y="14744"/>
                  </a:lnTo>
                  <a:lnTo>
                    <a:pt x="97737" y="14911"/>
                  </a:lnTo>
                  <a:lnTo>
                    <a:pt x="97570" y="15144"/>
                  </a:lnTo>
                  <a:lnTo>
                    <a:pt x="97303" y="15311"/>
                  </a:lnTo>
                  <a:lnTo>
                    <a:pt x="97003" y="15411"/>
                  </a:lnTo>
                  <a:lnTo>
                    <a:pt x="96736" y="15611"/>
                  </a:lnTo>
                  <a:lnTo>
                    <a:pt x="96636" y="15912"/>
                  </a:lnTo>
                  <a:lnTo>
                    <a:pt x="96469" y="16145"/>
                  </a:lnTo>
                  <a:lnTo>
                    <a:pt x="96169" y="16279"/>
                  </a:lnTo>
                  <a:lnTo>
                    <a:pt x="96036" y="16579"/>
                  </a:lnTo>
                  <a:lnTo>
                    <a:pt x="95735" y="16712"/>
                  </a:lnTo>
                  <a:lnTo>
                    <a:pt x="95836" y="17079"/>
                  </a:lnTo>
                  <a:lnTo>
                    <a:pt x="95735" y="17446"/>
                  </a:lnTo>
                  <a:lnTo>
                    <a:pt x="95469" y="17746"/>
                  </a:lnTo>
                  <a:lnTo>
                    <a:pt x="95469" y="18147"/>
                  </a:lnTo>
                  <a:lnTo>
                    <a:pt x="95168" y="18413"/>
                  </a:lnTo>
                  <a:lnTo>
                    <a:pt x="94801" y="18480"/>
                  </a:lnTo>
                  <a:lnTo>
                    <a:pt x="94401" y="18580"/>
                  </a:lnTo>
                  <a:lnTo>
                    <a:pt x="94134" y="18814"/>
                  </a:lnTo>
                  <a:lnTo>
                    <a:pt x="93801" y="18614"/>
                  </a:lnTo>
                  <a:lnTo>
                    <a:pt x="93400" y="18647"/>
                  </a:lnTo>
                  <a:lnTo>
                    <a:pt x="93134" y="18447"/>
                  </a:lnTo>
                  <a:lnTo>
                    <a:pt x="92733" y="18413"/>
                  </a:lnTo>
                  <a:lnTo>
                    <a:pt x="92333" y="18380"/>
                  </a:lnTo>
                  <a:lnTo>
                    <a:pt x="91999" y="18614"/>
                  </a:lnTo>
                  <a:lnTo>
                    <a:pt x="91799" y="18914"/>
                  </a:lnTo>
                  <a:lnTo>
                    <a:pt x="91532" y="19214"/>
                  </a:lnTo>
                  <a:lnTo>
                    <a:pt x="91166" y="19114"/>
                  </a:lnTo>
                  <a:lnTo>
                    <a:pt x="90799" y="19047"/>
                  </a:lnTo>
                  <a:lnTo>
                    <a:pt x="90465" y="19147"/>
                  </a:lnTo>
                  <a:lnTo>
                    <a:pt x="90065" y="19247"/>
                  </a:lnTo>
                  <a:lnTo>
                    <a:pt x="89898" y="18881"/>
                  </a:lnTo>
                  <a:lnTo>
                    <a:pt x="89731" y="18480"/>
                  </a:lnTo>
                  <a:lnTo>
                    <a:pt x="89331" y="18447"/>
                  </a:lnTo>
                  <a:lnTo>
                    <a:pt x="88964" y="18280"/>
                  </a:lnTo>
                  <a:lnTo>
                    <a:pt x="88564" y="18313"/>
                  </a:lnTo>
                  <a:lnTo>
                    <a:pt x="88197" y="18247"/>
                  </a:lnTo>
                  <a:lnTo>
                    <a:pt x="87863" y="18447"/>
                  </a:lnTo>
                  <a:lnTo>
                    <a:pt x="87530" y="18580"/>
                  </a:lnTo>
                  <a:lnTo>
                    <a:pt x="87563" y="18981"/>
                  </a:lnTo>
                  <a:lnTo>
                    <a:pt x="87296" y="19281"/>
                  </a:lnTo>
                  <a:lnTo>
                    <a:pt x="86996" y="19548"/>
                  </a:lnTo>
                  <a:lnTo>
                    <a:pt x="86562" y="19581"/>
                  </a:lnTo>
                  <a:lnTo>
                    <a:pt x="86229" y="19414"/>
                  </a:lnTo>
                  <a:lnTo>
                    <a:pt x="85895" y="19214"/>
                  </a:lnTo>
                  <a:lnTo>
                    <a:pt x="85495" y="19247"/>
                  </a:lnTo>
                  <a:lnTo>
                    <a:pt x="85195" y="18947"/>
                  </a:lnTo>
                  <a:lnTo>
                    <a:pt x="85128" y="18547"/>
                  </a:lnTo>
                  <a:lnTo>
                    <a:pt x="84728" y="18313"/>
                  </a:lnTo>
                  <a:lnTo>
                    <a:pt x="84628" y="17913"/>
                  </a:lnTo>
                  <a:lnTo>
                    <a:pt x="84728" y="17479"/>
                  </a:lnTo>
                  <a:lnTo>
                    <a:pt x="84361" y="17546"/>
                  </a:lnTo>
                  <a:lnTo>
                    <a:pt x="84027" y="17446"/>
                  </a:lnTo>
                  <a:lnTo>
                    <a:pt x="83694" y="17313"/>
                  </a:lnTo>
                  <a:lnTo>
                    <a:pt x="83360" y="17246"/>
                  </a:lnTo>
                  <a:lnTo>
                    <a:pt x="82993" y="17279"/>
                  </a:lnTo>
                  <a:lnTo>
                    <a:pt x="82659" y="17479"/>
                  </a:lnTo>
                  <a:lnTo>
                    <a:pt x="82326" y="17613"/>
                  </a:lnTo>
                  <a:lnTo>
                    <a:pt x="81959" y="17646"/>
                  </a:lnTo>
                  <a:lnTo>
                    <a:pt x="81725" y="17880"/>
                  </a:lnTo>
                  <a:lnTo>
                    <a:pt x="81692" y="18147"/>
                  </a:lnTo>
                  <a:lnTo>
                    <a:pt x="81392" y="18213"/>
                  </a:lnTo>
                  <a:lnTo>
                    <a:pt x="81225" y="18447"/>
                  </a:lnTo>
                  <a:lnTo>
                    <a:pt x="81125" y="18714"/>
                  </a:lnTo>
                  <a:lnTo>
                    <a:pt x="81025" y="18947"/>
                  </a:lnTo>
                  <a:lnTo>
                    <a:pt x="80958" y="19214"/>
                  </a:lnTo>
                  <a:lnTo>
                    <a:pt x="80791" y="19414"/>
                  </a:lnTo>
                  <a:lnTo>
                    <a:pt x="80458" y="19481"/>
                  </a:lnTo>
                  <a:lnTo>
                    <a:pt x="80158" y="19381"/>
                  </a:lnTo>
                  <a:lnTo>
                    <a:pt x="79891" y="19581"/>
                  </a:lnTo>
                  <a:lnTo>
                    <a:pt x="79624" y="19648"/>
                  </a:lnTo>
                  <a:lnTo>
                    <a:pt x="79357" y="19915"/>
                  </a:lnTo>
                  <a:lnTo>
                    <a:pt x="79024" y="19981"/>
                  </a:lnTo>
                  <a:lnTo>
                    <a:pt x="78890" y="20282"/>
                  </a:lnTo>
                  <a:lnTo>
                    <a:pt x="78957" y="20615"/>
                  </a:lnTo>
                  <a:lnTo>
                    <a:pt x="78690" y="20715"/>
                  </a:lnTo>
                  <a:lnTo>
                    <a:pt x="78456" y="20749"/>
                  </a:lnTo>
                  <a:lnTo>
                    <a:pt x="78156" y="20749"/>
                  </a:lnTo>
                  <a:lnTo>
                    <a:pt x="77889" y="20882"/>
                  </a:lnTo>
                  <a:lnTo>
                    <a:pt x="77623" y="20982"/>
                  </a:lnTo>
                  <a:lnTo>
                    <a:pt x="77322" y="20949"/>
                  </a:lnTo>
                  <a:lnTo>
                    <a:pt x="77055" y="20782"/>
                  </a:lnTo>
                  <a:lnTo>
                    <a:pt x="76822" y="20648"/>
                  </a:lnTo>
                  <a:lnTo>
                    <a:pt x="76522" y="20648"/>
                  </a:lnTo>
                  <a:lnTo>
                    <a:pt x="76222" y="20782"/>
                  </a:lnTo>
                  <a:lnTo>
                    <a:pt x="76021" y="20582"/>
                  </a:lnTo>
                  <a:lnTo>
                    <a:pt x="75721" y="20482"/>
                  </a:lnTo>
                  <a:lnTo>
                    <a:pt x="75488" y="20648"/>
                  </a:lnTo>
                  <a:lnTo>
                    <a:pt x="75221" y="20715"/>
                  </a:lnTo>
                  <a:lnTo>
                    <a:pt x="74954" y="20715"/>
                  </a:lnTo>
                  <a:lnTo>
                    <a:pt x="74687" y="20815"/>
                  </a:lnTo>
                  <a:lnTo>
                    <a:pt x="74887" y="21049"/>
                  </a:lnTo>
                  <a:lnTo>
                    <a:pt x="74954" y="21316"/>
                  </a:lnTo>
                  <a:lnTo>
                    <a:pt x="75021" y="21582"/>
                  </a:lnTo>
                  <a:lnTo>
                    <a:pt x="75187" y="21783"/>
                  </a:lnTo>
                  <a:lnTo>
                    <a:pt x="75354" y="22049"/>
                  </a:lnTo>
                  <a:lnTo>
                    <a:pt x="75388" y="22316"/>
                  </a:lnTo>
                  <a:lnTo>
                    <a:pt x="75288" y="22617"/>
                  </a:lnTo>
                  <a:lnTo>
                    <a:pt x="75121" y="22883"/>
                  </a:lnTo>
                  <a:lnTo>
                    <a:pt x="74854" y="23050"/>
                  </a:lnTo>
                  <a:lnTo>
                    <a:pt x="74821" y="23317"/>
                  </a:lnTo>
                  <a:lnTo>
                    <a:pt x="74787" y="23617"/>
                  </a:lnTo>
                  <a:lnTo>
                    <a:pt x="74821" y="23917"/>
                  </a:lnTo>
                  <a:lnTo>
                    <a:pt x="74654" y="24218"/>
                  </a:lnTo>
                  <a:lnTo>
                    <a:pt x="74320" y="24251"/>
                  </a:lnTo>
                  <a:lnTo>
                    <a:pt x="74153" y="24551"/>
                  </a:lnTo>
                  <a:lnTo>
                    <a:pt x="74287" y="24818"/>
                  </a:lnTo>
                  <a:lnTo>
                    <a:pt x="73987" y="24818"/>
                  </a:lnTo>
                  <a:lnTo>
                    <a:pt x="73686" y="24918"/>
                  </a:lnTo>
                  <a:lnTo>
                    <a:pt x="73486" y="25118"/>
                  </a:lnTo>
                  <a:lnTo>
                    <a:pt x="73219" y="25285"/>
                  </a:lnTo>
                  <a:lnTo>
                    <a:pt x="73186" y="25585"/>
                  </a:lnTo>
                  <a:lnTo>
                    <a:pt x="73019" y="25819"/>
                  </a:lnTo>
                  <a:lnTo>
                    <a:pt x="72852" y="26086"/>
                  </a:lnTo>
                  <a:lnTo>
                    <a:pt x="72719" y="26319"/>
                  </a:lnTo>
                  <a:lnTo>
                    <a:pt x="72686" y="26619"/>
                  </a:lnTo>
                  <a:lnTo>
                    <a:pt x="72786" y="26886"/>
                  </a:lnTo>
                  <a:lnTo>
                    <a:pt x="72886" y="27120"/>
                  </a:lnTo>
                  <a:lnTo>
                    <a:pt x="72986" y="27420"/>
                  </a:lnTo>
                  <a:lnTo>
                    <a:pt x="72819" y="27653"/>
                  </a:lnTo>
                  <a:lnTo>
                    <a:pt x="72686" y="27920"/>
                  </a:lnTo>
                  <a:lnTo>
                    <a:pt x="72671" y="28056"/>
                  </a:lnTo>
                  <a:lnTo>
                    <a:pt x="72671" y="28056"/>
                  </a:lnTo>
                  <a:lnTo>
                    <a:pt x="72619" y="27987"/>
                  </a:lnTo>
                  <a:lnTo>
                    <a:pt x="72519" y="27820"/>
                  </a:lnTo>
                  <a:lnTo>
                    <a:pt x="72352" y="27787"/>
                  </a:lnTo>
                  <a:lnTo>
                    <a:pt x="72185" y="27720"/>
                  </a:lnTo>
                  <a:lnTo>
                    <a:pt x="72019" y="27620"/>
                  </a:lnTo>
                  <a:lnTo>
                    <a:pt x="71952" y="27453"/>
                  </a:lnTo>
                  <a:lnTo>
                    <a:pt x="71718" y="27420"/>
                  </a:lnTo>
                  <a:lnTo>
                    <a:pt x="71618" y="27253"/>
                  </a:lnTo>
                  <a:lnTo>
                    <a:pt x="71385" y="27220"/>
                  </a:lnTo>
                  <a:lnTo>
                    <a:pt x="71218" y="27320"/>
                  </a:lnTo>
                  <a:lnTo>
                    <a:pt x="71118" y="27253"/>
                  </a:lnTo>
                  <a:lnTo>
                    <a:pt x="70951" y="27253"/>
                  </a:lnTo>
                  <a:lnTo>
                    <a:pt x="70851" y="27086"/>
                  </a:lnTo>
                  <a:lnTo>
                    <a:pt x="70684" y="27053"/>
                  </a:lnTo>
                  <a:lnTo>
                    <a:pt x="70517" y="27086"/>
                  </a:lnTo>
                  <a:lnTo>
                    <a:pt x="70384" y="27220"/>
                  </a:lnTo>
                  <a:lnTo>
                    <a:pt x="70284" y="27287"/>
                  </a:lnTo>
                  <a:lnTo>
                    <a:pt x="70117" y="27287"/>
                  </a:lnTo>
                  <a:lnTo>
                    <a:pt x="69984" y="27153"/>
                  </a:lnTo>
                  <a:lnTo>
                    <a:pt x="69817" y="27153"/>
                  </a:lnTo>
                  <a:lnTo>
                    <a:pt x="69650" y="27253"/>
                  </a:lnTo>
                  <a:lnTo>
                    <a:pt x="69483" y="27287"/>
                  </a:lnTo>
                  <a:lnTo>
                    <a:pt x="69317" y="27287"/>
                  </a:lnTo>
                  <a:lnTo>
                    <a:pt x="69183" y="27153"/>
                  </a:lnTo>
                  <a:lnTo>
                    <a:pt x="69050" y="27086"/>
                  </a:lnTo>
                  <a:lnTo>
                    <a:pt x="68950" y="26986"/>
                  </a:lnTo>
                  <a:lnTo>
                    <a:pt x="68816" y="26820"/>
                  </a:lnTo>
                  <a:lnTo>
                    <a:pt x="68649" y="26786"/>
                  </a:lnTo>
                  <a:lnTo>
                    <a:pt x="68483" y="26886"/>
                  </a:lnTo>
                  <a:lnTo>
                    <a:pt x="68316" y="26920"/>
                  </a:lnTo>
                  <a:lnTo>
                    <a:pt x="68182" y="27053"/>
                  </a:lnTo>
                  <a:lnTo>
                    <a:pt x="68116" y="27153"/>
                  </a:lnTo>
                  <a:lnTo>
                    <a:pt x="67982" y="27253"/>
                  </a:lnTo>
                  <a:lnTo>
                    <a:pt x="67882" y="27387"/>
                  </a:lnTo>
                  <a:lnTo>
                    <a:pt x="67715" y="27420"/>
                  </a:lnTo>
                  <a:lnTo>
                    <a:pt x="67549" y="27453"/>
                  </a:lnTo>
                  <a:lnTo>
                    <a:pt x="67382" y="27487"/>
                  </a:lnTo>
                  <a:lnTo>
                    <a:pt x="67282" y="27587"/>
                  </a:lnTo>
                  <a:lnTo>
                    <a:pt x="67182" y="27720"/>
                  </a:lnTo>
                  <a:lnTo>
                    <a:pt x="67148" y="27887"/>
                  </a:lnTo>
                  <a:lnTo>
                    <a:pt x="67015" y="27954"/>
                  </a:lnTo>
                  <a:lnTo>
                    <a:pt x="66882" y="28087"/>
                  </a:lnTo>
                  <a:lnTo>
                    <a:pt x="66715" y="28120"/>
                  </a:lnTo>
                  <a:lnTo>
                    <a:pt x="66548" y="28154"/>
                  </a:lnTo>
                  <a:lnTo>
                    <a:pt x="66448" y="28287"/>
                  </a:lnTo>
                  <a:lnTo>
                    <a:pt x="66314" y="28321"/>
                  </a:lnTo>
                  <a:lnTo>
                    <a:pt x="66148" y="28387"/>
                  </a:lnTo>
                  <a:lnTo>
                    <a:pt x="65981" y="28387"/>
                  </a:lnTo>
                  <a:lnTo>
                    <a:pt x="65847" y="28487"/>
                  </a:lnTo>
                  <a:lnTo>
                    <a:pt x="65714" y="28587"/>
                  </a:lnTo>
                  <a:lnTo>
                    <a:pt x="65614" y="28454"/>
                  </a:lnTo>
                  <a:lnTo>
                    <a:pt x="65447" y="28387"/>
                  </a:lnTo>
                  <a:lnTo>
                    <a:pt x="65280" y="28421"/>
                  </a:lnTo>
                  <a:lnTo>
                    <a:pt x="65114" y="28421"/>
                  </a:lnTo>
                  <a:lnTo>
                    <a:pt x="64980" y="28554"/>
                  </a:lnTo>
                  <a:lnTo>
                    <a:pt x="64947" y="28721"/>
                  </a:lnTo>
                  <a:lnTo>
                    <a:pt x="64780" y="28654"/>
                  </a:lnTo>
                  <a:lnTo>
                    <a:pt x="64647" y="28788"/>
                  </a:lnTo>
                  <a:lnTo>
                    <a:pt x="64480" y="28821"/>
                  </a:lnTo>
                  <a:lnTo>
                    <a:pt x="64446" y="28988"/>
                  </a:lnTo>
                  <a:lnTo>
                    <a:pt x="64346" y="29155"/>
                  </a:lnTo>
                  <a:lnTo>
                    <a:pt x="64313" y="29321"/>
                  </a:lnTo>
                  <a:lnTo>
                    <a:pt x="63979" y="29555"/>
                  </a:lnTo>
                  <a:lnTo>
                    <a:pt x="63546" y="29555"/>
                  </a:lnTo>
                  <a:lnTo>
                    <a:pt x="63279" y="29822"/>
                  </a:lnTo>
                  <a:lnTo>
                    <a:pt x="62845" y="29888"/>
                  </a:lnTo>
                  <a:lnTo>
                    <a:pt x="62478" y="30055"/>
                  </a:lnTo>
                  <a:lnTo>
                    <a:pt x="62312" y="30422"/>
                  </a:lnTo>
                  <a:lnTo>
                    <a:pt x="61945" y="30489"/>
                  </a:lnTo>
                  <a:lnTo>
                    <a:pt x="61544" y="30622"/>
                  </a:lnTo>
                  <a:lnTo>
                    <a:pt x="61111" y="30656"/>
                  </a:lnTo>
                  <a:lnTo>
                    <a:pt x="60777" y="30922"/>
                  </a:lnTo>
                  <a:lnTo>
                    <a:pt x="60310" y="30922"/>
                  </a:lnTo>
                  <a:lnTo>
                    <a:pt x="59943" y="30722"/>
                  </a:lnTo>
                  <a:lnTo>
                    <a:pt x="59610" y="30956"/>
                  </a:lnTo>
                  <a:lnTo>
                    <a:pt x="59410" y="31323"/>
                  </a:lnTo>
                  <a:lnTo>
                    <a:pt x="59143" y="31656"/>
                  </a:lnTo>
                  <a:lnTo>
                    <a:pt x="58709" y="31790"/>
                  </a:lnTo>
                  <a:lnTo>
                    <a:pt x="58576" y="32157"/>
                  </a:lnTo>
                  <a:lnTo>
                    <a:pt x="58242" y="32424"/>
                  </a:lnTo>
                  <a:lnTo>
                    <a:pt x="58075" y="32790"/>
                  </a:lnTo>
                  <a:lnTo>
                    <a:pt x="57742" y="33057"/>
                  </a:lnTo>
                  <a:lnTo>
                    <a:pt x="57642" y="33458"/>
                  </a:lnTo>
                  <a:lnTo>
                    <a:pt x="57408" y="33825"/>
                  </a:lnTo>
                  <a:lnTo>
                    <a:pt x="57642" y="34225"/>
                  </a:lnTo>
                  <a:lnTo>
                    <a:pt x="57642" y="34625"/>
                  </a:lnTo>
                  <a:lnTo>
                    <a:pt x="57308" y="34892"/>
                  </a:lnTo>
                  <a:lnTo>
                    <a:pt x="57075" y="35226"/>
                  </a:lnTo>
                  <a:lnTo>
                    <a:pt x="56708" y="35426"/>
                  </a:lnTo>
                  <a:lnTo>
                    <a:pt x="56574" y="35826"/>
                  </a:lnTo>
                  <a:lnTo>
                    <a:pt x="56641" y="36260"/>
                  </a:lnTo>
                  <a:lnTo>
                    <a:pt x="56407" y="36627"/>
                  </a:lnTo>
                  <a:lnTo>
                    <a:pt x="56407" y="37060"/>
                  </a:lnTo>
                  <a:lnTo>
                    <a:pt x="56341" y="37427"/>
                  </a:lnTo>
                  <a:lnTo>
                    <a:pt x="56007" y="37727"/>
                  </a:lnTo>
                  <a:lnTo>
                    <a:pt x="55573" y="37827"/>
                  </a:lnTo>
                  <a:lnTo>
                    <a:pt x="55173" y="37894"/>
                  </a:lnTo>
                  <a:lnTo>
                    <a:pt x="54740" y="37927"/>
                  </a:lnTo>
                  <a:lnTo>
                    <a:pt x="54373" y="37761"/>
                  </a:lnTo>
                  <a:lnTo>
                    <a:pt x="54039" y="37494"/>
                  </a:lnTo>
                  <a:lnTo>
                    <a:pt x="53806" y="37127"/>
                  </a:lnTo>
                  <a:lnTo>
                    <a:pt x="53339" y="37094"/>
                  </a:lnTo>
                  <a:lnTo>
                    <a:pt x="53072" y="37427"/>
                  </a:lnTo>
                  <a:lnTo>
                    <a:pt x="53038" y="37827"/>
                  </a:lnTo>
                  <a:lnTo>
                    <a:pt x="52671" y="37994"/>
                  </a:lnTo>
                  <a:lnTo>
                    <a:pt x="52371" y="38328"/>
                  </a:lnTo>
                  <a:lnTo>
                    <a:pt x="51971" y="38261"/>
                  </a:lnTo>
                  <a:lnTo>
                    <a:pt x="51537" y="38128"/>
                  </a:lnTo>
                  <a:lnTo>
                    <a:pt x="51070" y="38228"/>
                  </a:lnTo>
                  <a:lnTo>
                    <a:pt x="50737" y="38561"/>
                  </a:lnTo>
                  <a:lnTo>
                    <a:pt x="50670" y="38928"/>
                  </a:lnTo>
                  <a:lnTo>
                    <a:pt x="50403" y="39228"/>
                  </a:lnTo>
                  <a:lnTo>
                    <a:pt x="50170" y="39562"/>
                  </a:lnTo>
                  <a:lnTo>
                    <a:pt x="49736" y="39595"/>
                  </a:lnTo>
                  <a:lnTo>
                    <a:pt x="49369" y="39629"/>
                  </a:lnTo>
                  <a:lnTo>
                    <a:pt x="49136" y="39929"/>
                  </a:lnTo>
                  <a:lnTo>
                    <a:pt x="48869" y="40229"/>
                  </a:lnTo>
                  <a:lnTo>
                    <a:pt x="48468" y="40229"/>
                  </a:lnTo>
                  <a:lnTo>
                    <a:pt x="48202" y="40496"/>
                  </a:lnTo>
                  <a:lnTo>
                    <a:pt x="48035" y="40896"/>
                  </a:lnTo>
                  <a:lnTo>
                    <a:pt x="47901" y="41297"/>
                  </a:lnTo>
                  <a:lnTo>
                    <a:pt x="47534" y="41497"/>
                  </a:lnTo>
                  <a:lnTo>
                    <a:pt x="47167" y="41230"/>
                  </a:lnTo>
                  <a:lnTo>
                    <a:pt x="46700" y="41330"/>
                  </a:lnTo>
                  <a:lnTo>
                    <a:pt x="46300" y="41297"/>
                  </a:lnTo>
                  <a:lnTo>
                    <a:pt x="45967" y="41563"/>
                  </a:lnTo>
                  <a:lnTo>
                    <a:pt x="45633" y="42064"/>
                  </a:lnTo>
                  <a:lnTo>
                    <a:pt x="45066" y="42264"/>
                  </a:lnTo>
                  <a:lnTo>
                    <a:pt x="44499" y="42164"/>
                  </a:lnTo>
                  <a:lnTo>
                    <a:pt x="43965" y="42397"/>
                  </a:lnTo>
                  <a:lnTo>
                    <a:pt x="43331" y="42431"/>
                  </a:lnTo>
                  <a:lnTo>
                    <a:pt x="42798" y="42130"/>
                  </a:lnTo>
                  <a:lnTo>
                    <a:pt x="42364" y="42597"/>
                  </a:lnTo>
                  <a:lnTo>
                    <a:pt x="41830" y="42831"/>
                  </a:lnTo>
                  <a:lnTo>
                    <a:pt x="41297" y="42931"/>
                  </a:lnTo>
                  <a:lnTo>
                    <a:pt x="40730" y="42931"/>
                  </a:lnTo>
                  <a:lnTo>
                    <a:pt x="40196" y="43064"/>
                  </a:lnTo>
                  <a:lnTo>
                    <a:pt x="39062" y="43064"/>
                  </a:lnTo>
                  <a:lnTo>
                    <a:pt x="38695" y="43498"/>
                  </a:lnTo>
                  <a:lnTo>
                    <a:pt x="38161" y="43665"/>
                  </a:lnTo>
                  <a:lnTo>
                    <a:pt x="37627" y="43832"/>
                  </a:lnTo>
                  <a:lnTo>
                    <a:pt x="37127" y="44265"/>
                  </a:lnTo>
                  <a:lnTo>
                    <a:pt x="36994" y="44899"/>
                  </a:lnTo>
                  <a:lnTo>
                    <a:pt x="36393" y="45099"/>
                  </a:lnTo>
                  <a:lnTo>
                    <a:pt x="35859" y="45399"/>
                  </a:lnTo>
                  <a:lnTo>
                    <a:pt x="35292" y="45600"/>
                  </a:lnTo>
                  <a:lnTo>
                    <a:pt x="34659" y="45766"/>
                  </a:lnTo>
                  <a:lnTo>
                    <a:pt x="34192" y="46233"/>
                  </a:lnTo>
                  <a:lnTo>
                    <a:pt x="34158" y="46901"/>
                  </a:lnTo>
                  <a:lnTo>
                    <a:pt x="33558" y="46600"/>
                  </a:lnTo>
                  <a:lnTo>
                    <a:pt x="32957" y="46767"/>
                  </a:lnTo>
                  <a:lnTo>
                    <a:pt x="32390" y="46967"/>
                  </a:lnTo>
                  <a:lnTo>
                    <a:pt x="31823" y="47101"/>
                  </a:lnTo>
                  <a:lnTo>
                    <a:pt x="31289" y="46800"/>
                  </a:lnTo>
                  <a:lnTo>
                    <a:pt x="30689" y="46967"/>
                  </a:lnTo>
                  <a:lnTo>
                    <a:pt x="30122" y="47067"/>
                  </a:lnTo>
                  <a:lnTo>
                    <a:pt x="29522" y="46901"/>
                  </a:lnTo>
                  <a:lnTo>
                    <a:pt x="29021" y="46400"/>
                  </a:lnTo>
                  <a:lnTo>
                    <a:pt x="28354" y="46167"/>
                  </a:lnTo>
                  <a:lnTo>
                    <a:pt x="27720" y="46400"/>
                  </a:lnTo>
                  <a:lnTo>
                    <a:pt x="27053" y="46467"/>
                  </a:lnTo>
                  <a:lnTo>
                    <a:pt x="26453" y="46600"/>
                  </a:lnTo>
                  <a:lnTo>
                    <a:pt x="25852" y="46834"/>
                  </a:lnTo>
                  <a:lnTo>
                    <a:pt x="25218" y="47067"/>
                  </a:lnTo>
                  <a:lnTo>
                    <a:pt x="24618" y="46800"/>
                  </a:lnTo>
                  <a:lnTo>
                    <a:pt x="23984" y="46967"/>
                  </a:lnTo>
                  <a:lnTo>
                    <a:pt x="23617" y="47501"/>
                  </a:lnTo>
                  <a:lnTo>
                    <a:pt x="23284" y="48101"/>
                  </a:lnTo>
                  <a:lnTo>
                    <a:pt x="22617" y="48268"/>
                  </a:lnTo>
                  <a:lnTo>
                    <a:pt x="22650" y="48969"/>
                  </a:lnTo>
                  <a:lnTo>
                    <a:pt x="22150" y="49469"/>
                  </a:lnTo>
                  <a:lnTo>
                    <a:pt x="21716" y="49969"/>
                  </a:lnTo>
                  <a:lnTo>
                    <a:pt x="21149" y="50303"/>
                  </a:lnTo>
                  <a:lnTo>
                    <a:pt x="20649" y="50737"/>
                  </a:lnTo>
                  <a:lnTo>
                    <a:pt x="20282" y="51270"/>
                  </a:lnTo>
                  <a:lnTo>
                    <a:pt x="20115" y="51904"/>
                  </a:lnTo>
                  <a:lnTo>
                    <a:pt x="19981" y="52505"/>
                  </a:lnTo>
                  <a:lnTo>
                    <a:pt x="20282" y="53138"/>
                  </a:lnTo>
                  <a:lnTo>
                    <a:pt x="20015" y="53772"/>
                  </a:lnTo>
                  <a:lnTo>
                    <a:pt x="19948" y="54406"/>
                  </a:lnTo>
                  <a:lnTo>
                    <a:pt x="20048" y="55006"/>
                  </a:lnTo>
                  <a:lnTo>
                    <a:pt x="19381" y="54940"/>
                  </a:lnTo>
                  <a:lnTo>
                    <a:pt x="18814" y="55307"/>
                  </a:lnTo>
                  <a:lnTo>
                    <a:pt x="18147" y="55307"/>
                  </a:lnTo>
                  <a:lnTo>
                    <a:pt x="17546" y="55607"/>
                  </a:lnTo>
                  <a:lnTo>
                    <a:pt x="17146" y="56141"/>
                  </a:lnTo>
                  <a:lnTo>
                    <a:pt x="17046" y="56808"/>
                  </a:lnTo>
                  <a:lnTo>
                    <a:pt x="16712" y="57441"/>
                  </a:lnTo>
                  <a:lnTo>
                    <a:pt x="16045" y="57642"/>
                  </a:lnTo>
                  <a:lnTo>
                    <a:pt x="15712" y="57608"/>
                  </a:lnTo>
                  <a:lnTo>
                    <a:pt x="15378" y="57675"/>
                  </a:lnTo>
                  <a:lnTo>
                    <a:pt x="15111" y="57842"/>
                  </a:lnTo>
                  <a:lnTo>
                    <a:pt x="14844" y="58075"/>
                  </a:lnTo>
                  <a:lnTo>
                    <a:pt x="14511" y="58009"/>
                  </a:lnTo>
                  <a:lnTo>
                    <a:pt x="14277" y="57808"/>
                  </a:lnTo>
                  <a:lnTo>
                    <a:pt x="13944" y="57842"/>
                  </a:lnTo>
                  <a:lnTo>
                    <a:pt x="13610" y="57808"/>
                  </a:lnTo>
                  <a:lnTo>
                    <a:pt x="13277" y="57642"/>
                  </a:lnTo>
                  <a:lnTo>
                    <a:pt x="12876" y="57642"/>
                  </a:lnTo>
                  <a:lnTo>
                    <a:pt x="12543" y="57775"/>
                  </a:lnTo>
                  <a:lnTo>
                    <a:pt x="12309" y="58009"/>
                  </a:lnTo>
                  <a:lnTo>
                    <a:pt x="11976" y="58175"/>
                  </a:lnTo>
                  <a:lnTo>
                    <a:pt x="11842" y="58509"/>
                  </a:lnTo>
                  <a:lnTo>
                    <a:pt x="11642" y="58776"/>
                  </a:lnTo>
                  <a:lnTo>
                    <a:pt x="11309" y="58909"/>
                  </a:lnTo>
                  <a:lnTo>
                    <a:pt x="11008" y="59143"/>
                  </a:lnTo>
                  <a:lnTo>
                    <a:pt x="10675" y="59343"/>
                  </a:lnTo>
                  <a:lnTo>
                    <a:pt x="10541" y="59676"/>
                  </a:lnTo>
                  <a:lnTo>
                    <a:pt x="10475" y="60077"/>
                  </a:lnTo>
                  <a:lnTo>
                    <a:pt x="10141" y="60177"/>
                  </a:lnTo>
                  <a:lnTo>
                    <a:pt x="9874" y="60477"/>
                  </a:lnTo>
                  <a:lnTo>
                    <a:pt x="9507" y="60644"/>
                  </a:lnTo>
                  <a:lnTo>
                    <a:pt x="9140" y="60577"/>
                  </a:lnTo>
                  <a:lnTo>
                    <a:pt x="8873" y="60944"/>
                  </a:lnTo>
                  <a:lnTo>
                    <a:pt x="9007" y="61344"/>
                  </a:lnTo>
                  <a:lnTo>
                    <a:pt x="9174" y="61745"/>
                  </a:lnTo>
                  <a:lnTo>
                    <a:pt x="9474" y="62011"/>
                  </a:lnTo>
                  <a:lnTo>
                    <a:pt x="9174" y="62312"/>
                  </a:lnTo>
                  <a:lnTo>
                    <a:pt x="8807" y="62445"/>
                  </a:lnTo>
                  <a:lnTo>
                    <a:pt x="8873" y="62845"/>
                  </a:lnTo>
                  <a:lnTo>
                    <a:pt x="8707" y="63246"/>
                  </a:lnTo>
                  <a:lnTo>
                    <a:pt x="8473" y="62979"/>
                  </a:lnTo>
                  <a:lnTo>
                    <a:pt x="8206" y="62779"/>
                  </a:lnTo>
                  <a:lnTo>
                    <a:pt x="7973" y="62512"/>
                  </a:lnTo>
                  <a:lnTo>
                    <a:pt x="7673" y="62345"/>
                  </a:lnTo>
                  <a:lnTo>
                    <a:pt x="7306" y="62345"/>
                  </a:lnTo>
                  <a:lnTo>
                    <a:pt x="7005" y="62145"/>
                  </a:lnTo>
                  <a:lnTo>
                    <a:pt x="6672" y="62111"/>
                  </a:lnTo>
                  <a:lnTo>
                    <a:pt x="6338" y="62011"/>
                  </a:lnTo>
                  <a:lnTo>
                    <a:pt x="6105" y="62312"/>
                  </a:lnTo>
                  <a:lnTo>
                    <a:pt x="5771" y="62445"/>
                  </a:lnTo>
                  <a:lnTo>
                    <a:pt x="5371" y="62578"/>
                  </a:lnTo>
                  <a:lnTo>
                    <a:pt x="5037" y="62412"/>
                  </a:lnTo>
                  <a:lnTo>
                    <a:pt x="4670" y="62478"/>
                  </a:lnTo>
                  <a:lnTo>
                    <a:pt x="4504" y="62812"/>
                  </a:lnTo>
                  <a:lnTo>
                    <a:pt x="4170" y="62979"/>
                  </a:lnTo>
                  <a:lnTo>
                    <a:pt x="3803" y="62912"/>
                  </a:lnTo>
                  <a:lnTo>
                    <a:pt x="3470" y="63012"/>
                  </a:lnTo>
                  <a:lnTo>
                    <a:pt x="3136" y="63179"/>
                  </a:lnTo>
                  <a:lnTo>
                    <a:pt x="2836" y="63479"/>
                  </a:lnTo>
                  <a:lnTo>
                    <a:pt x="2836" y="63846"/>
                  </a:lnTo>
                  <a:lnTo>
                    <a:pt x="2769" y="64246"/>
                  </a:lnTo>
                  <a:lnTo>
                    <a:pt x="2369" y="64413"/>
                  </a:lnTo>
                  <a:lnTo>
                    <a:pt x="2536" y="64747"/>
                  </a:lnTo>
                  <a:lnTo>
                    <a:pt x="2454" y="65047"/>
                  </a:lnTo>
                  <a:lnTo>
                    <a:pt x="2454" y="65047"/>
                  </a:lnTo>
                  <a:lnTo>
                    <a:pt x="2636" y="64947"/>
                  </a:lnTo>
                  <a:lnTo>
                    <a:pt x="4003" y="65314"/>
                  </a:lnTo>
                  <a:lnTo>
                    <a:pt x="5338" y="65814"/>
                  </a:lnTo>
                  <a:lnTo>
                    <a:pt x="6538" y="66581"/>
                  </a:lnTo>
                  <a:lnTo>
                    <a:pt x="7973" y="66615"/>
                  </a:lnTo>
                  <a:lnTo>
                    <a:pt x="9307" y="66314"/>
                  </a:lnTo>
                  <a:lnTo>
                    <a:pt x="10641" y="65948"/>
                  </a:lnTo>
                  <a:lnTo>
                    <a:pt x="11876" y="64947"/>
                  </a:lnTo>
                  <a:lnTo>
                    <a:pt x="13343" y="64246"/>
                  </a:lnTo>
                  <a:lnTo>
                    <a:pt x="12943" y="62612"/>
                  </a:lnTo>
                  <a:lnTo>
                    <a:pt x="13677" y="61077"/>
                  </a:lnTo>
                  <a:lnTo>
                    <a:pt x="15045" y="60577"/>
                  </a:lnTo>
                  <a:lnTo>
                    <a:pt x="16279" y="59743"/>
                  </a:lnTo>
                  <a:lnTo>
                    <a:pt x="17680" y="59276"/>
                  </a:lnTo>
                  <a:lnTo>
                    <a:pt x="19181" y="59576"/>
                  </a:lnTo>
                  <a:lnTo>
                    <a:pt x="20382" y="60277"/>
                  </a:lnTo>
                  <a:lnTo>
                    <a:pt x="20982" y="61578"/>
                  </a:lnTo>
                  <a:lnTo>
                    <a:pt x="22350" y="61578"/>
                  </a:lnTo>
                  <a:lnTo>
                    <a:pt x="23684" y="61945"/>
                  </a:lnTo>
                  <a:lnTo>
                    <a:pt x="24818" y="62645"/>
                  </a:lnTo>
                  <a:lnTo>
                    <a:pt x="26152" y="62612"/>
                  </a:lnTo>
                  <a:lnTo>
                    <a:pt x="27453" y="62845"/>
                  </a:lnTo>
                  <a:lnTo>
                    <a:pt x="28454" y="63746"/>
                  </a:lnTo>
                  <a:lnTo>
                    <a:pt x="28654" y="65247"/>
                  </a:lnTo>
                  <a:lnTo>
                    <a:pt x="29788" y="66248"/>
                  </a:lnTo>
                  <a:lnTo>
                    <a:pt x="30822" y="67315"/>
                  </a:lnTo>
                  <a:lnTo>
                    <a:pt x="32324" y="67482"/>
                  </a:lnTo>
                  <a:lnTo>
                    <a:pt x="33658" y="66982"/>
                  </a:lnTo>
                  <a:lnTo>
                    <a:pt x="35025" y="67349"/>
                  </a:lnTo>
                  <a:lnTo>
                    <a:pt x="36193" y="68283"/>
                  </a:lnTo>
                  <a:lnTo>
                    <a:pt x="37661" y="67982"/>
                  </a:lnTo>
                  <a:lnTo>
                    <a:pt x="39028" y="67682"/>
                  </a:lnTo>
                  <a:lnTo>
                    <a:pt x="40363" y="67315"/>
                  </a:lnTo>
                  <a:lnTo>
                    <a:pt x="41197" y="66148"/>
                  </a:lnTo>
                  <a:lnTo>
                    <a:pt x="42464" y="65447"/>
                  </a:lnTo>
                  <a:lnTo>
                    <a:pt x="43198" y="64280"/>
                  </a:lnTo>
                  <a:lnTo>
                    <a:pt x="44165" y="63279"/>
                  </a:lnTo>
                  <a:lnTo>
                    <a:pt x="45333" y="62578"/>
                  </a:lnTo>
                  <a:lnTo>
                    <a:pt x="46400" y="61745"/>
                  </a:lnTo>
                  <a:lnTo>
                    <a:pt x="47868" y="61144"/>
                  </a:lnTo>
                  <a:lnTo>
                    <a:pt x="49469" y="61011"/>
                  </a:lnTo>
                  <a:lnTo>
                    <a:pt x="49736" y="59343"/>
                  </a:lnTo>
                  <a:lnTo>
                    <a:pt x="51170" y="58409"/>
                  </a:lnTo>
                  <a:lnTo>
                    <a:pt x="52838" y="58842"/>
                  </a:lnTo>
                  <a:lnTo>
                    <a:pt x="53739" y="60310"/>
                  </a:lnTo>
                  <a:lnTo>
                    <a:pt x="55207" y="59510"/>
                  </a:lnTo>
                  <a:lnTo>
                    <a:pt x="56874" y="59576"/>
                  </a:lnTo>
                  <a:lnTo>
                    <a:pt x="57708" y="60677"/>
                  </a:lnTo>
                  <a:lnTo>
                    <a:pt x="58709" y="61644"/>
                  </a:lnTo>
                  <a:lnTo>
                    <a:pt x="59343" y="62945"/>
                  </a:lnTo>
                  <a:lnTo>
                    <a:pt x="60310" y="63979"/>
                  </a:lnTo>
                  <a:lnTo>
                    <a:pt x="61344" y="64980"/>
                  </a:lnTo>
                  <a:lnTo>
                    <a:pt x="62011" y="66248"/>
                  </a:lnTo>
                  <a:lnTo>
                    <a:pt x="63212" y="67015"/>
                  </a:lnTo>
                  <a:lnTo>
                    <a:pt x="64346" y="67916"/>
                  </a:lnTo>
                  <a:lnTo>
                    <a:pt x="65481" y="69183"/>
                  </a:lnTo>
                  <a:lnTo>
                    <a:pt x="67182" y="69150"/>
                  </a:lnTo>
                  <a:lnTo>
                    <a:pt x="68249" y="70284"/>
                  </a:lnTo>
                  <a:lnTo>
                    <a:pt x="69583" y="71085"/>
                  </a:lnTo>
                  <a:lnTo>
                    <a:pt x="70851" y="70084"/>
                  </a:lnTo>
                  <a:lnTo>
                    <a:pt x="72352" y="69617"/>
                  </a:lnTo>
                  <a:lnTo>
                    <a:pt x="73753" y="68616"/>
                  </a:lnTo>
                  <a:lnTo>
                    <a:pt x="75421" y="69150"/>
                  </a:lnTo>
                  <a:lnTo>
                    <a:pt x="76422" y="68416"/>
                  </a:lnTo>
                  <a:lnTo>
                    <a:pt x="77656" y="68249"/>
                  </a:lnTo>
                  <a:lnTo>
                    <a:pt x="78657" y="69116"/>
                  </a:lnTo>
                  <a:lnTo>
                    <a:pt x="79924" y="68950"/>
                  </a:lnTo>
                  <a:lnTo>
                    <a:pt x="80725" y="69917"/>
                  </a:lnTo>
                  <a:lnTo>
                    <a:pt x="81992" y="69984"/>
                  </a:lnTo>
                  <a:lnTo>
                    <a:pt x="83060" y="70317"/>
                  </a:lnTo>
                  <a:lnTo>
                    <a:pt x="84194" y="70417"/>
                  </a:lnTo>
                  <a:lnTo>
                    <a:pt x="85161" y="69650"/>
                  </a:lnTo>
                  <a:lnTo>
                    <a:pt x="85695" y="68583"/>
                  </a:lnTo>
                  <a:lnTo>
                    <a:pt x="86829" y="68149"/>
                  </a:lnTo>
                  <a:lnTo>
                    <a:pt x="87997" y="67949"/>
                  </a:lnTo>
                  <a:lnTo>
                    <a:pt x="89097" y="67449"/>
                  </a:lnTo>
                  <a:lnTo>
                    <a:pt x="89931" y="66581"/>
                  </a:lnTo>
                  <a:lnTo>
                    <a:pt x="90265" y="65414"/>
                  </a:lnTo>
                  <a:lnTo>
                    <a:pt x="90532" y="64246"/>
                  </a:lnTo>
                  <a:lnTo>
                    <a:pt x="91599" y="64180"/>
                  </a:lnTo>
                  <a:lnTo>
                    <a:pt x="92567" y="64680"/>
                  </a:lnTo>
                  <a:lnTo>
                    <a:pt x="93400" y="63846"/>
                  </a:lnTo>
                  <a:lnTo>
                    <a:pt x="94568" y="63979"/>
                  </a:lnTo>
                  <a:lnTo>
                    <a:pt x="95669" y="63979"/>
                  </a:lnTo>
                  <a:lnTo>
                    <a:pt x="96503" y="64680"/>
                  </a:lnTo>
                  <a:lnTo>
                    <a:pt x="97503" y="64980"/>
                  </a:lnTo>
                  <a:lnTo>
                    <a:pt x="98537" y="64747"/>
                  </a:lnTo>
                  <a:lnTo>
                    <a:pt x="99505" y="65147"/>
                  </a:lnTo>
                  <a:lnTo>
                    <a:pt x="100439" y="65581"/>
                  </a:lnTo>
                  <a:lnTo>
                    <a:pt x="101573" y="65247"/>
                  </a:lnTo>
                  <a:lnTo>
                    <a:pt x="102574" y="65847"/>
                  </a:lnTo>
                  <a:lnTo>
                    <a:pt x="103608" y="65514"/>
                  </a:lnTo>
                  <a:lnTo>
                    <a:pt x="104375" y="64747"/>
                  </a:lnTo>
                  <a:lnTo>
                    <a:pt x="105442" y="64847"/>
                  </a:lnTo>
                  <a:lnTo>
                    <a:pt x="106510" y="64446"/>
                  </a:lnTo>
                  <a:lnTo>
                    <a:pt x="107577" y="63779"/>
                  </a:lnTo>
                  <a:lnTo>
                    <a:pt x="108378" y="62779"/>
                  </a:lnTo>
                  <a:lnTo>
                    <a:pt x="109579" y="63179"/>
                  </a:lnTo>
                  <a:lnTo>
                    <a:pt x="110880" y="63179"/>
                  </a:lnTo>
                  <a:lnTo>
                    <a:pt x="112047" y="62845"/>
                  </a:lnTo>
                  <a:lnTo>
                    <a:pt x="113081" y="62178"/>
                  </a:lnTo>
                  <a:lnTo>
                    <a:pt x="113415" y="61011"/>
                  </a:lnTo>
                  <a:lnTo>
                    <a:pt x="114182" y="60077"/>
                  </a:lnTo>
                  <a:lnTo>
                    <a:pt x="115349" y="60744"/>
                  </a:lnTo>
                  <a:lnTo>
                    <a:pt x="116717" y="60744"/>
                  </a:lnTo>
                  <a:lnTo>
                    <a:pt x="118085" y="60410"/>
                  </a:lnTo>
                  <a:lnTo>
                    <a:pt x="118852" y="59176"/>
                  </a:lnTo>
                  <a:lnTo>
                    <a:pt x="119953" y="59943"/>
                  </a:lnTo>
                  <a:lnTo>
                    <a:pt x="120286" y="61278"/>
                  </a:lnTo>
                  <a:lnTo>
                    <a:pt x="121554" y="61478"/>
                  </a:lnTo>
                  <a:lnTo>
                    <a:pt x="122721" y="62011"/>
                  </a:lnTo>
                  <a:lnTo>
                    <a:pt x="123555" y="62645"/>
                  </a:lnTo>
                  <a:lnTo>
                    <a:pt x="124389" y="63246"/>
                  </a:lnTo>
                  <a:lnTo>
                    <a:pt x="125257" y="63813"/>
                  </a:lnTo>
                  <a:lnTo>
                    <a:pt x="126291" y="63946"/>
                  </a:lnTo>
                  <a:lnTo>
                    <a:pt x="127258" y="64346"/>
                  </a:lnTo>
                  <a:lnTo>
                    <a:pt x="128059" y="65014"/>
                  </a:lnTo>
                  <a:lnTo>
                    <a:pt x="128959" y="65514"/>
                  </a:lnTo>
                  <a:lnTo>
                    <a:pt x="130027" y="65647"/>
                  </a:lnTo>
                  <a:lnTo>
                    <a:pt x="130961" y="66181"/>
                  </a:lnTo>
                  <a:lnTo>
                    <a:pt x="132061" y="66248"/>
                  </a:lnTo>
                  <a:lnTo>
                    <a:pt x="133129" y="66681"/>
                  </a:lnTo>
                  <a:lnTo>
                    <a:pt x="134196" y="66114"/>
                  </a:lnTo>
                  <a:lnTo>
                    <a:pt x="134964" y="66948"/>
                  </a:lnTo>
                  <a:lnTo>
                    <a:pt x="136131" y="66982"/>
                  </a:lnTo>
                  <a:lnTo>
                    <a:pt x="136798" y="67816"/>
                  </a:lnTo>
                  <a:lnTo>
                    <a:pt x="137699" y="68449"/>
                  </a:lnTo>
                  <a:lnTo>
                    <a:pt x="137932" y="67982"/>
                  </a:lnTo>
                  <a:lnTo>
                    <a:pt x="138066" y="67482"/>
                  </a:lnTo>
                  <a:lnTo>
                    <a:pt x="138366" y="67082"/>
                  </a:lnTo>
                  <a:lnTo>
                    <a:pt x="138766" y="66781"/>
                  </a:lnTo>
                  <a:lnTo>
                    <a:pt x="139267" y="66448"/>
                  </a:lnTo>
                  <a:lnTo>
                    <a:pt x="139867" y="66615"/>
                  </a:lnTo>
                  <a:lnTo>
                    <a:pt x="140201" y="66181"/>
                  </a:lnTo>
                  <a:lnTo>
                    <a:pt x="140534" y="65781"/>
                  </a:lnTo>
                  <a:lnTo>
                    <a:pt x="140968" y="65614"/>
                  </a:lnTo>
                  <a:lnTo>
                    <a:pt x="141435" y="65347"/>
                  </a:lnTo>
                  <a:lnTo>
                    <a:pt x="141868" y="65080"/>
                  </a:lnTo>
                  <a:lnTo>
                    <a:pt x="142269" y="64780"/>
                  </a:lnTo>
                  <a:lnTo>
                    <a:pt x="142569" y="64280"/>
                  </a:lnTo>
                  <a:lnTo>
                    <a:pt x="142469" y="63679"/>
                  </a:lnTo>
                  <a:lnTo>
                    <a:pt x="143036" y="63579"/>
                  </a:lnTo>
                  <a:lnTo>
                    <a:pt x="143403" y="63112"/>
                  </a:lnTo>
                  <a:lnTo>
                    <a:pt x="143303" y="62578"/>
                  </a:lnTo>
                  <a:lnTo>
                    <a:pt x="143269" y="62011"/>
                  </a:lnTo>
                  <a:lnTo>
                    <a:pt x="143837" y="61745"/>
                  </a:lnTo>
                  <a:lnTo>
                    <a:pt x="144003" y="61144"/>
                  </a:lnTo>
                  <a:lnTo>
                    <a:pt x="144170" y="60644"/>
                  </a:lnTo>
                  <a:lnTo>
                    <a:pt x="144437" y="60177"/>
                  </a:lnTo>
                  <a:lnTo>
                    <a:pt x="144704" y="59676"/>
                  </a:lnTo>
                  <a:lnTo>
                    <a:pt x="145238" y="59576"/>
                  </a:lnTo>
                  <a:lnTo>
                    <a:pt x="145671" y="59276"/>
                  </a:lnTo>
                  <a:lnTo>
                    <a:pt x="146038" y="58909"/>
                  </a:lnTo>
                  <a:lnTo>
                    <a:pt x="146172" y="58409"/>
                  </a:lnTo>
                  <a:lnTo>
                    <a:pt x="146505" y="57975"/>
                  </a:lnTo>
                  <a:lnTo>
                    <a:pt x="146572" y="57341"/>
                  </a:lnTo>
                  <a:lnTo>
                    <a:pt x="147106" y="57075"/>
                  </a:lnTo>
                  <a:lnTo>
                    <a:pt x="147673" y="56941"/>
                  </a:lnTo>
                  <a:lnTo>
                    <a:pt x="148240" y="56974"/>
                  </a:lnTo>
                  <a:lnTo>
                    <a:pt x="148840" y="56974"/>
                  </a:lnTo>
                  <a:lnTo>
                    <a:pt x="149374" y="56741"/>
                  </a:lnTo>
                  <a:lnTo>
                    <a:pt x="149908" y="56608"/>
                  </a:lnTo>
                  <a:lnTo>
                    <a:pt x="150441" y="56474"/>
                  </a:lnTo>
                  <a:lnTo>
                    <a:pt x="151075" y="56441"/>
                  </a:lnTo>
                  <a:lnTo>
                    <a:pt x="151542" y="56841"/>
                  </a:lnTo>
                  <a:lnTo>
                    <a:pt x="152109" y="57075"/>
                  </a:lnTo>
                  <a:lnTo>
                    <a:pt x="152676" y="56808"/>
                  </a:lnTo>
                  <a:lnTo>
                    <a:pt x="153243" y="57108"/>
                  </a:lnTo>
                  <a:lnTo>
                    <a:pt x="153710" y="57575"/>
                  </a:lnTo>
                  <a:lnTo>
                    <a:pt x="154377" y="57575"/>
                  </a:lnTo>
                  <a:lnTo>
                    <a:pt x="155045" y="57475"/>
                  </a:lnTo>
                  <a:lnTo>
                    <a:pt x="155445" y="57975"/>
                  </a:lnTo>
                  <a:lnTo>
                    <a:pt x="155378" y="58642"/>
                  </a:lnTo>
                  <a:lnTo>
                    <a:pt x="155612" y="59243"/>
                  </a:lnTo>
                  <a:lnTo>
                    <a:pt x="155912" y="59776"/>
                  </a:lnTo>
                  <a:lnTo>
                    <a:pt x="156412" y="60010"/>
                  </a:lnTo>
                  <a:lnTo>
                    <a:pt x="156946" y="60177"/>
                  </a:lnTo>
                  <a:lnTo>
                    <a:pt x="157513" y="60310"/>
                  </a:lnTo>
                  <a:lnTo>
                    <a:pt x="158080" y="60310"/>
                  </a:lnTo>
                  <a:lnTo>
                    <a:pt x="158347" y="59776"/>
                  </a:lnTo>
                  <a:lnTo>
                    <a:pt x="158847" y="59410"/>
                  </a:lnTo>
                  <a:lnTo>
                    <a:pt x="159448" y="59576"/>
                  </a:lnTo>
                  <a:lnTo>
                    <a:pt x="160015" y="59176"/>
                  </a:lnTo>
                  <a:lnTo>
                    <a:pt x="160448" y="58943"/>
                  </a:lnTo>
                  <a:lnTo>
                    <a:pt x="160949" y="58809"/>
                  </a:lnTo>
                  <a:lnTo>
                    <a:pt x="161349" y="58476"/>
                  </a:lnTo>
                  <a:lnTo>
                    <a:pt x="161849" y="58309"/>
                  </a:lnTo>
                  <a:lnTo>
                    <a:pt x="162383" y="58442"/>
                  </a:lnTo>
                  <a:lnTo>
                    <a:pt x="162783" y="58075"/>
                  </a:lnTo>
                  <a:lnTo>
                    <a:pt x="163184" y="57642"/>
                  </a:lnTo>
                  <a:lnTo>
                    <a:pt x="163751" y="57675"/>
                  </a:lnTo>
                  <a:lnTo>
                    <a:pt x="164084" y="57141"/>
                  </a:lnTo>
                  <a:lnTo>
                    <a:pt x="164585" y="56774"/>
                  </a:lnTo>
                  <a:lnTo>
                    <a:pt x="164618" y="56141"/>
                  </a:lnTo>
                  <a:lnTo>
                    <a:pt x="164885" y="55573"/>
                  </a:lnTo>
                  <a:lnTo>
                    <a:pt x="164585" y="55006"/>
                  </a:lnTo>
                  <a:lnTo>
                    <a:pt x="164618" y="54406"/>
                  </a:lnTo>
                  <a:lnTo>
                    <a:pt x="164284" y="53906"/>
                  </a:lnTo>
                  <a:lnTo>
                    <a:pt x="164218" y="53305"/>
                  </a:lnTo>
                  <a:lnTo>
                    <a:pt x="163951" y="52805"/>
                  </a:lnTo>
                  <a:lnTo>
                    <a:pt x="163551" y="52438"/>
                  </a:lnTo>
                  <a:lnTo>
                    <a:pt x="163250" y="51971"/>
                  </a:lnTo>
                  <a:lnTo>
                    <a:pt x="162783" y="51671"/>
                  </a:lnTo>
                  <a:lnTo>
                    <a:pt x="162683" y="51104"/>
                  </a:lnTo>
                  <a:lnTo>
                    <a:pt x="162683" y="50470"/>
                  </a:lnTo>
                  <a:lnTo>
                    <a:pt x="162050" y="50303"/>
                  </a:lnTo>
                  <a:lnTo>
                    <a:pt x="161616" y="49803"/>
                  </a:lnTo>
                  <a:lnTo>
                    <a:pt x="161349" y="49336"/>
                  </a:lnTo>
                  <a:lnTo>
                    <a:pt x="161116" y="48835"/>
                  </a:lnTo>
                  <a:lnTo>
                    <a:pt x="161349" y="48335"/>
                  </a:lnTo>
                  <a:lnTo>
                    <a:pt x="161382" y="47768"/>
                  </a:lnTo>
                  <a:lnTo>
                    <a:pt x="161182" y="47167"/>
                  </a:lnTo>
                  <a:lnTo>
                    <a:pt x="161449" y="46667"/>
                  </a:lnTo>
                  <a:lnTo>
                    <a:pt x="161116" y="46233"/>
                  </a:lnTo>
                  <a:lnTo>
                    <a:pt x="161015" y="45666"/>
                  </a:lnTo>
                  <a:lnTo>
                    <a:pt x="160949" y="45099"/>
                  </a:lnTo>
                  <a:lnTo>
                    <a:pt x="160682" y="44599"/>
                  </a:lnTo>
                  <a:lnTo>
                    <a:pt x="160048" y="44599"/>
                  </a:lnTo>
                  <a:lnTo>
                    <a:pt x="159614" y="44132"/>
                  </a:lnTo>
                  <a:lnTo>
                    <a:pt x="159681" y="43565"/>
                  </a:lnTo>
                  <a:lnTo>
                    <a:pt x="159381" y="43064"/>
                  </a:lnTo>
                  <a:lnTo>
                    <a:pt x="158914" y="42764"/>
                  </a:lnTo>
                  <a:lnTo>
                    <a:pt x="158614" y="42297"/>
                  </a:lnTo>
                  <a:lnTo>
                    <a:pt x="159181" y="41964"/>
                  </a:lnTo>
                  <a:lnTo>
                    <a:pt x="159248" y="41330"/>
                  </a:lnTo>
                  <a:lnTo>
                    <a:pt x="159448" y="40763"/>
                  </a:lnTo>
                  <a:lnTo>
                    <a:pt x="159181" y="40229"/>
                  </a:lnTo>
                  <a:lnTo>
                    <a:pt x="159014" y="39662"/>
                  </a:lnTo>
                  <a:lnTo>
                    <a:pt x="159214" y="39128"/>
                  </a:lnTo>
                  <a:lnTo>
                    <a:pt x="159581" y="38661"/>
                  </a:lnTo>
                  <a:lnTo>
                    <a:pt x="159581" y="38094"/>
                  </a:lnTo>
                  <a:lnTo>
                    <a:pt x="159281" y="37594"/>
                  </a:lnTo>
                  <a:lnTo>
                    <a:pt x="158847" y="37260"/>
                  </a:lnTo>
                  <a:lnTo>
                    <a:pt x="158380" y="36893"/>
                  </a:lnTo>
                  <a:lnTo>
                    <a:pt x="158213" y="36326"/>
                  </a:lnTo>
                  <a:lnTo>
                    <a:pt x="158080" y="35759"/>
                  </a:lnTo>
                  <a:lnTo>
                    <a:pt x="158247" y="35159"/>
                  </a:lnTo>
                  <a:lnTo>
                    <a:pt x="157746" y="34792"/>
                  </a:lnTo>
                  <a:lnTo>
                    <a:pt x="157546" y="34258"/>
                  </a:lnTo>
                  <a:lnTo>
                    <a:pt x="157847" y="33724"/>
                  </a:lnTo>
                  <a:lnTo>
                    <a:pt x="157913" y="33091"/>
                  </a:lnTo>
                  <a:lnTo>
                    <a:pt x="157780" y="32457"/>
                  </a:lnTo>
                  <a:lnTo>
                    <a:pt x="157279" y="31990"/>
                  </a:lnTo>
                  <a:lnTo>
                    <a:pt x="157546" y="31456"/>
                  </a:lnTo>
                  <a:lnTo>
                    <a:pt x="158113" y="31256"/>
                  </a:lnTo>
                  <a:lnTo>
                    <a:pt x="158180" y="30622"/>
                  </a:lnTo>
                  <a:lnTo>
                    <a:pt x="158714" y="30255"/>
                  </a:lnTo>
                  <a:lnTo>
                    <a:pt x="158580" y="29655"/>
                  </a:lnTo>
                  <a:lnTo>
                    <a:pt x="158781" y="29121"/>
                  </a:lnTo>
                  <a:lnTo>
                    <a:pt x="158747" y="28554"/>
                  </a:lnTo>
                  <a:lnTo>
                    <a:pt x="159047" y="28054"/>
                  </a:lnTo>
                  <a:lnTo>
                    <a:pt x="158947" y="27420"/>
                  </a:lnTo>
                  <a:lnTo>
                    <a:pt x="158847" y="26786"/>
                  </a:lnTo>
                  <a:lnTo>
                    <a:pt x="158247" y="26553"/>
                  </a:lnTo>
                  <a:lnTo>
                    <a:pt x="157713" y="26219"/>
                  </a:lnTo>
                  <a:lnTo>
                    <a:pt x="157913" y="25719"/>
                  </a:lnTo>
                  <a:lnTo>
                    <a:pt x="157680" y="25218"/>
                  </a:lnTo>
                  <a:lnTo>
                    <a:pt x="157279" y="24885"/>
                  </a:lnTo>
                  <a:lnTo>
                    <a:pt x="156946" y="24485"/>
                  </a:lnTo>
                  <a:lnTo>
                    <a:pt x="156779" y="24051"/>
                  </a:lnTo>
                  <a:lnTo>
                    <a:pt x="156846" y="23551"/>
                  </a:lnTo>
                  <a:lnTo>
                    <a:pt x="157113" y="23084"/>
                  </a:lnTo>
                  <a:lnTo>
                    <a:pt x="156946" y="22583"/>
                  </a:lnTo>
                  <a:lnTo>
                    <a:pt x="156512" y="22416"/>
                  </a:lnTo>
                  <a:lnTo>
                    <a:pt x="156179" y="22083"/>
                  </a:lnTo>
                  <a:lnTo>
                    <a:pt x="155712" y="21983"/>
                  </a:lnTo>
                  <a:lnTo>
                    <a:pt x="155345" y="21749"/>
                  </a:lnTo>
                  <a:lnTo>
                    <a:pt x="154844" y="21716"/>
                  </a:lnTo>
                  <a:lnTo>
                    <a:pt x="154344" y="21783"/>
                  </a:lnTo>
                  <a:lnTo>
                    <a:pt x="153844" y="21549"/>
                  </a:lnTo>
                  <a:lnTo>
                    <a:pt x="153610" y="21049"/>
                  </a:lnTo>
                  <a:lnTo>
                    <a:pt x="153577" y="20582"/>
                  </a:lnTo>
                  <a:lnTo>
                    <a:pt x="153277" y="20248"/>
                  </a:lnTo>
                  <a:lnTo>
                    <a:pt x="153110" y="19815"/>
                  </a:lnTo>
                  <a:lnTo>
                    <a:pt x="153177" y="19381"/>
                  </a:lnTo>
                  <a:lnTo>
                    <a:pt x="153210" y="18881"/>
                  </a:lnTo>
                  <a:lnTo>
                    <a:pt x="152910" y="18447"/>
                  </a:lnTo>
                  <a:lnTo>
                    <a:pt x="153177" y="18080"/>
                  </a:lnTo>
                  <a:lnTo>
                    <a:pt x="153377" y="17646"/>
                  </a:lnTo>
                  <a:lnTo>
                    <a:pt x="153177" y="17246"/>
                  </a:lnTo>
                  <a:lnTo>
                    <a:pt x="152876" y="16912"/>
                  </a:lnTo>
                  <a:lnTo>
                    <a:pt x="152676" y="16545"/>
                  </a:lnTo>
                  <a:lnTo>
                    <a:pt x="152576" y="16112"/>
                  </a:lnTo>
                  <a:lnTo>
                    <a:pt x="152710" y="15712"/>
                  </a:lnTo>
                  <a:lnTo>
                    <a:pt x="152743" y="15245"/>
                  </a:lnTo>
                  <a:lnTo>
                    <a:pt x="152609" y="14778"/>
                  </a:lnTo>
                  <a:lnTo>
                    <a:pt x="152710" y="14311"/>
                  </a:lnTo>
                  <a:lnTo>
                    <a:pt x="152576" y="13877"/>
                  </a:lnTo>
                  <a:lnTo>
                    <a:pt x="152509" y="13377"/>
                  </a:lnTo>
                  <a:lnTo>
                    <a:pt x="152443" y="12809"/>
                  </a:lnTo>
                  <a:lnTo>
                    <a:pt x="152843" y="12443"/>
                  </a:lnTo>
                  <a:lnTo>
                    <a:pt x="153243" y="12142"/>
                  </a:lnTo>
                  <a:lnTo>
                    <a:pt x="153677" y="11909"/>
                  </a:lnTo>
                  <a:lnTo>
                    <a:pt x="154010" y="11542"/>
                  </a:lnTo>
                  <a:lnTo>
                    <a:pt x="154177" y="11075"/>
                  </a:lnTo>
                  <a:lnTo>
                    <a:pt x="154578" y="10708"/>
                  </a:lnTo>
                  <a:lnTo>
                    <a:pt x="154578" y="10141"/>
                  </a:lnTo>
                  <a:lnTo>
                    <a:pt x="154911" y="9807"/>
                  </a:lnTo>
                  <a:lnTo>
                    <a:pt x="155178" y="9407"/>
                  </a:lnTo>
                  <a:lnTo>
                    <a:pt x="155178" y="8873"/>
                  </a:lnTo>
                  <a:lnTo>
                    <a:pt x="154778" y="8473"/>
                  </a:lnTo>
                  <a:lnTo>
                    <a:pt x="154578" y="8039"/>
                  </a:lnTo>
                  <a:lnTo>
                    <a:pt x="154511" y="7539"/>
                  </a:lnTo>
                  <a:lnTo>
                    <a:pt x="154678" y="7072"/>
                  </a:lnTo>
                  <a:lnTo>
                    <a:pt x="154444" y="6605"/>
                  </a:lnTo>
                  <a:lnTo>
                    <a:pt x="154244" y="6205"/>
                  </a:lnTo>
                  <a:lnTo>
                    <a:pt x="154344" y="5704"/>
                  </a:lnTo>
                  <a:lnTo>
                    <a:pt x="154010" y="5371"/>
                  </a:lnTo>
                  <a:lnTo>
                    <a:pt x="153844" y="4937"/>
                  </a:lnTo>
                  <a:lnTo>
                    <a:pt x="153710" y="4470"/>
                  </a:lnTo>
                  <a:lnTo>
                    <a:pt x="153410" y="4103"/>
                  </a:lnTo>
                  <a:lnTo>
                    <a:pt x="153043" y="3870"/>
                  </a:lnTo>
                  <a:lnTo>
                    <a:pt x="152676" y="3570"/>
                  </a:lnTo>
                  <a:lnTo>
                    <a:pt x="152176" y="3403"/>
                  </a:lnTo>
                  <a:lnTo>
                    <a:pt x="151942" y="2936"/>
                  </a:lnTo>
                  <a:lnTo>
                    <a:pt x="151609" y="2602"/>
                  </a:lnTo>
                  <a:lnTo>
                    <a:pt x="151342" y="2269"/>
                  </a:lnTo>
                  <a:lnTo>
                    <a:pt x="151108" y="1868"/>
                  </a:lnTo>
                  <a:lnTo>
                    <a:pt x="150508" y="1368"/>
                  </a:lnTo>
                  <a:lnTo>
                    <a:pt x="150041" y="1368"/>
                  </a:lnTo>
                  <a:lnTo>
                    <a:pt x="149607" y="1235"/>
                  </a:lnTo>
                  <a:lnTo>
                    <a:pt x="149174" y="1335"/>
                  </a:lnTo>
                  <a:lnTo>
                    <a:pt x="148740" y="1168"/>
                  </a:lnTo>
                  <a:lnTo>
                    <a:pt x="148240" y="1201"/>
                  </a:lnTo>
                  <a:lnTo>
                    <a:pt x="147773" y="901"/>
                  </a:lnTo>
                  <a:lnTo>
                    <a:pt x="147573" y="501"/>
                  </a:lnTo>
                  <a:lnTo>
                    <a:pt x="147372" y="67"/>
                  </a:lnTo>
                  <a:lnTo>
                    <a:pt x="146905" y="234"/>
                  </a:lnTo>
                  <a:lnTo>
                    <a:pt x="146505" y="0"/>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13875" y="3893475"/>
              <a:ext cx="9693369" cy="2100192"/>
            </a:xfrm>
            <a:custGeom>
              <a:avLst/>
              <a:gdLst/>
              <a:ahLst/>
              <a:cxnLst/>
              <a:rect l="l" t="t" r="r" b="b"/>
              <a:pathLst>
                <a:path w="342946" h="76156" extrusionOk="0">
                  <a:moveTo>
                    <a:pt x="18233" y="1"/>
                  </a:moveTo>
                  <a:cubicBezTo>
                    <a:pt x="11852" y="1"/>
                    <a:pt x="6462" y="988"/>
                    <a:pt x="2669" y="3324"/>
                  </a:cubicBezTo>
                  <a:cubicBezTo>
                    <a:pt x="4304" y="9729"/>
                    <a:pt x="2369" y="16333"/>
                    <a:pt x="1068" y="22571"/>
                  </a:cubicBezTo>
                  <a:cubicBezTo>
                    <a:pt x="0" y="28108"/>
                    <a:pt x="3203" y="66202"/>
                    <a:pt x="5705" y="68704"/>
                  </a:cubicBezTo>
                  <a:cubicBezTo>
                    <a:pt x="11709" y="74708"/>
                    <a:pt x="36360" y="73975"/>
                    <a:pt x="45666" y="74809"/>
                  </a:cubicBezTo>
                  <a:cubicBezTo>
                    <a:pt x="56180" y="75764"/>
                    <a:pt x="66680" y="76156"/>
                    <a:pt x="77173" y="76156"/>
                  </a:cubicBezTo>
                  <a:cubicBezTo>
                    <a:pt x="125309" y="76156"/>
                    <a:pt x="173293" y="67904"/>
                    <a:pt x="221659" y="67904"/>
                  </a:cubicBezTo>
                  <a:cubicBezTo>
                    <a:pt x="253248" y="67904"/>
                    <a:pt x="284704" y="70972"/>
                    <a:pt x="316193" y="70972"/>
                  </a:cubicBezTo>
                  <a:cubicBezTo>
                    <a:pt x="317105" y="70972"/>
                    <a:pt x="322449" y="71477"/>
                    <a:pt x="326247" y="71477"/>
                  </a:cubicBezTo>
                  <a:cubicBezTo>
                    <a:pt x="328146" y="71477"/>
                    <a:pt x="329658" y="71350"/>
                    <a:pt x="330036" y="70972"/>
                  </a:cubicBezTo>
                  <a:cubicBezTo>
                    <a:pt x="333272" y="67737"/>
                    <a:pt x="332538" y="52593"/>
                    <a:pt x="333105" y="47923"/>
                  </a:cubicBezTo>
                  <a:cubicBezTo>
                    <a:pt x="336708" y="19002"/>
                    <a:pt x="342945" y="19169"/>
                    <a:pt x="313891" y="9495"/>
                  </a:cubicBezTo>
                  <a:cubicBezTo>
                    <a:pt x="310078" y="8236"/>
                    <a:pt x="305505" y="7686"/>
                    <a:pt x="300944" y="7686"/>
                  </a:cubicBezTo>
                  <a:cubicBezTo>
                    <a:pt x="297168" y="7686"/>
                    <a:pt x="293398" y="8063"/>
                    <a:pt x="290074" y="8728"/>
                  </a:cubicBezTo>
                  <a:cubicBezTo>
                    <a:pt x="289309" y="8880"/>
                    <a:pt x="288465" y="8944"/>
                    <a:pt x="287558" y="8944"/>
                  </a:cubicBezTo>
                  <a:cubicBezTo>
                    <a:pt x="282635" y="8944"/>
                    <a:pt x="275852" y="7054"/>
                    <a:pt x="269723" y="7054"/>
                  </a:cubicBezTo>
                  <a:cubicBezTo>
                    <a:pt x="268806" y="7054"/>
                    <a:pt x="267904" y="7096"/>
                    <a:pt x="267024" y="7193"/>
                  </a:cubicBezTo>
                  <a:cubicBezTo>
                    <a:pt x="263022" y="7660"/>
                    <a:pt x="260153" y="10863"/>
                    <a:pt x="256250" y="11830"/>
                  </a:cubicBezTo>
                  <a:cubicBezTo>
                    <a:pt x="255721" y="11961"/>
                    <a:pt x="255164" y="12010"/>
                    <a:pt x="254591" y="12010"/>
                  </a:cubicBezTo>
                  <a:cubicBezTo>
                    <a:pt x="252810" y="12010"/>
                    <a:pt x="250866" y="11534"/>
                    <a:pt x="249091" y="11534"/>
                  </a:cubicBezTo>
                  <a:cubicBezTo>
                    <a:pt x="248374" y="11534"/>
                    <a:pt x="247684" y="11611"/>
                    <a:pt x="247044" y="11830"/>
                  </a:cubicBezTo>
                  <a:cubicBezTo>
                    <a:pt x="242941" y="13164"/>
                    <a:pt x="239872" y="16066"/>
                    <a:pt x="237036" y="17934"/>
                  </a:cubicBezTo>
                  <a:cubicBezTo>
                    <a:pt x="228831" y="23405"/>
                    <a:pt x="216088" y="24172"/>
                    <a:pt x="207048" y="27174"/>
                  </a:cubicBezTo>
                  <a:cubicBezTo>
                    <a:pt x="203979" y="28175"/>
                    <a:pt x="202645" y="32045"/>
                    <a:pt x="200143" y="33279"/>
                  </a:cubicBezTo>
                  <a:cubicBezTo>
                    <a:pt x="197850" y="34444"/>
                    <a:pt x="192655" y="34885"/>
                    <a:pt x="186681" y="34885"/>
                  </a:cubicBezTo>
                  <a:cubicBezTo>
                    <a:pt x="176755" y="34885"/>
                    <a:pt x="164679" y="33669"/>
                    <a:pt x="160182" y="32545"/>
                  </a:cubicBezTo>
                  <a:cubicBezTo>
                    <a:pt x="158996" y="32244"/>
                    <a:pt x="157796" y="32127"/>
                    <a:pt x="156588" y="32127"/>
                  </a:cubicBezTo>
                  <a:cubicBezTo>
                    <a:pt x="152368" y="32127"/>
                    <a:pt x="148049" y="33555"/>
                    <a:pt x="143885" y="33555"/>
                  </a:cubicBezTo>
                  <a:cubicBezTo>
                    <a:pt x="142903" y="33555"/>
                    <a:pt x="141929" y="33475"/>
                    <a:pt x="140968" y="33279"/>
                  </a:cubicBezTo>
                  <a:cubicBezTo>
                    <a:pt x="137665" y="32612"/>
                    <a:pt x="135130" y="30277"/>
                    <a:pt x="131761" y="29443"/>
                  </a:cubicBezTo>
                  <a:cubicBezTo>
                    <a:pt x="124289" y="27575"/>
                    <a:pt x="114949" y="29876"/>
                    <a:pt x="107944" y="26374"/>
                  </a:cubicBezTo>
                  <a:cubicBezTo>
                    <a:pt x="93169" y="18959"/>
                    <a:pt x="46196" y="1"/>
                    <a:pt x="18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213875" y="4408300"/>
              <a:ext cx="9693779" cy="1419414"/>
            </a:xfrm>
            <a:custGeom>
              <a:avLst/>
              <a:gdLst/>
              <a:ahLst/>
              <a:cxnLst/>
              <a:rect l="l" t="t" r="r" b="b"/>
              <a:pathLst>
                <a:path w="331638" h="51470" extrusionOk="0">
                  <a:moveTo>
                    <a:pt x="326456" y="1"/>
                  </a:moveTo>
                  <a:cubicBezTo>
                    <a:pt x="325241" y="1"/>
                    <a:pt x="316337" y="5882"/>
                    <a:pt x="315793" y="6170"/>
                  </a:cubicBezTo>
                  <a:cubicBezTo>
                    <a:pt x="306787" y="11574"/>
                    <a:pt x="293877" y="15611"/>
                    <a:pt x="283537" y="16911"/>
                  </a:cubicBezTo>
                  <a:cubicBezTo>
                    <a:pt x="267192" y="18946"/>
                    <a:pt x="250613" y="18713"/>
                    <a:pt x="234335" y="20748"/>
                  </a:cubicBezTo>
                  <a:cubicBezTo>
                    <a:pt x="228431" y="21515"/>
                    <a:pt x="221559" y="22382"/>
                    <a:pt x="214821" y="23216"/>
                  </a:cubicBezTo>
                  <a:cubicBezTo>
                    <a:pt x="214187" y="23049"/>
                    <a:pt x="212986" y="22716"/>
                    <a:pt x="212820" y="22682"/>
                  </a:cubicBezTo>
                  <a:cubicBezTo>
                    <a:pt x="211987" y="22474"/>
                    <a:pt x="210235" y="22383"/>
                    <a:pt x="207922" y="22383"/>
                  </a:cubicBezTo>
                  <a:cubicBezTo>
                    <a:pt x="198006" y="22383"/>
                    <a:pt x="177756" y="24059"/>
                    <a:pt x="175159" y="25384"/>
                  </a:cubicBezTo>
                  <a:cubicBezTo>
                    <a:pt x="174520" y="25704"/>
                    <a:pt x="173620" y="25835"/>
                    <a:pt x="172609" y="25835"/>
                  </a:cubicBezTo>
                  <a:cubicBezTo>
                    <a:pt x="170033" y="25835"/>
                    <a:pt x="166733" y="24983"/>
                    <a:pt x="165152" y="24217"/>
                  </a:cubicBezTo>
                  <a:cubicBezTo>
                    <a:pt x="165012" y="24147"/>
                    <a:pt x="164741" y="24117"/>
                    <a:pt x="164362" y="24117"/>
                  </a:cubicBezTo>
                  <a:cubicBezTo>
                    <a:pt x="162293" y="24117"/>
                    <a:pt x="157003" y="24998"/>
                    <a:pt x="152187" y="24998"/>
                  </a:cubicBezTo>
                  <a:cubicBezTo>
                    <a:pt x="149480" y="24998"/>
                    <a:pt x="146922" y="24720"/>
                    <a:pt x="145171" y="23850"/>
                  </a:cubicBezTo>
                  <a:cubicBezTo>
                    <a:pt x="144783" y="23653"/>
                    <a:pt x="144388" y="23572"/>
                    <a:pt x="143990" y="23572"/>
                  </a:cubicBezTo>
                  <a:cubicBezTo>
                    <a:pt x="142248" y="23572"/>
                    <a:pt x="140417" y="25099"/>
                    <a:pt x="138576" y="25099"/>
                  </a:cubicBezTo>
                  <a:cubicBezTo>
                    <a:pt x="138339" y="25099"/>
                    <a:pt x="138103" y="25074"/>
                    <a:pt x="137866" y="25017"/>
                  </a:cubicBezTo>
                  <a:cubicBezTo>
                    <a:pt x="137767" y="24951"/>
                    <a:pt x="113054" y="22281"/>
                    <a:pt x="111783" y="22281"/>
                  </a:cubicBezTo>
                  <a:cubicBezTo>
                    <a:pt x="111768" y="22281"/>
                    <a:pt x="111756" y="22281"/>
                    <a:pt x="111747" y="22282"/>
                  </a:cubicBezTo>
                  <a:cubicBezTo>
                    <a:pt x="109446" y="22582"/>
                    <a:pt x="107478" y="23583"/>
                    <a:pt x="105610" y="24217"/>
                  </a:cubicBezTo>
                  <a:cubicBezTo>
                    <a:pt x="105410" y="24283"/>
                    <a:pt x="105176" y="24350"/>
                    <a:pt x="105009" y="24383"/>
                  </a:cubicBezTo>
                  <a:cubicBezTo>
                    <a:pt x="102641" y="24117"/>
                    <a:pt x="99972" y="24017"/>
                    <a:pt x="97437" y="23783"/>
                  </a:cubicBezTo>
                  <a:cubicBezTo>
                    <a:pt x="94468" y="22882"/>
                    <a:pt x="91666" y="21515"/>
                    <a:pt x="89465" y="20748"/>
                  </a:cubicBezTo>
                  <a:cubicBezTo>
                    <a:pt x="87096" y="19947"/>
                    <a:pt x="84261" y="20381"/>
                    <a:pt x="81793" y="20014"/>
                  </a:cubicBezTo>
                  <a:cubicBezTo>
                    <a:pt x="76455" y="19113"/>
                    <a:pt x="71152" y="18246"/>
                    <a:pt x="66048" y="16545"/>
                  </a:cubicBezTo>
                  <a:cubicBezTo>
                    <a:pt x="65041" y="16209"/>
                    <a:pt x="63939" y="16082"/>
                    <a:pt x="62790" y="16082"/>
                  </a:cubicBezTo>
                  <a:cubicBezTo>
                    <a:pt x="59257" y="16082"/>
                    <a:pt x="55275" y="17278"/>
                    <a:pt x="52205" y="17278"/>
                  </a:cubicBezTo>
                  <a:cubicBezTo>
                    <a:pt x="50108" y="17278"/>
                    <a:pt x="48899" y="14911"/>
                    <a:pt x="46814" y="14911"/>
                  </a:cubicBezTo>
                  <a:cubicBezTo>
                    <a:pt x="46577" y="14911"/>
                    <a:pt x="46329" y="14942"/>
                    <a:pt x="46067" y="15010"/>
                  </a:cubicBezTo>
                  <a:cubicBezTo>
                    <a:pt x="43032" y="15744"/>
                    <a:pt x="39863" y="15611"/>
                    <a:pt x="36861" y="16911"/>
                  </a:cubicBezTo>
                  <a:cubicBezTo>
                    <a:pt x="36760" y="17345"/>
                    <a:pt x="36694" y="17745"/>
                    <a:pt x="36594" y="18212"/>
                  </a:cubicBezTo>
                  <a:cubicBezTo>
                    <a:pt x="22517" y="15410"/>
                    <a:pt x="10342" y="10740"/>
                    <a:pt x="3036" y="2334"/>
                  </a:cubicBezTo>
                  <a:lnTo>
                    <a:pt x="3036" y="2334"/>
                  </a:lnTo>
                  <a:cubicBezTo>
                    <a:pt x="3036" y="10407"/>
                    <a:pt x="1" y="37693"/>
                    <a:pt x="4571" y="42263"/>
                  </a:cubicBezTo>
                  <a:cubicBezTo>
                    <a:pt x="4775" y="42467"/>
                    <a:pt x="5153" y="42547"/>
                    <a:pt x="5635" y="42547"/>
                  </a:cubicBezTo>
                  <a:cubicBezTo>
                    <a:pt x="7354" y="42547"/>
                    <a:pt x="10389" y="41529"/>
                    <a:pt x="11509" y="41529"/>
                  </a:cubicBezTo>
                  <a:cubicBezTo>
                    <a:pt x="22139" y="41529"/>
                    <a:pt x="33214" y="41173"/>
                    <a:pt x="44249" y="41173"/>
                  </a:cubicBezTo>
                  <a:cubicBezTo>
                    <a:pt x="49766" y="41173"/>
                    <a:pt x="55274" y="41262"/>
                    <a:pt x="60711" y="41529"/>
                  </a:cubicBezTo>
                  <a:cubicBezTo>
                    <a:pt x="80625" y="42463"/>
                    <a:pt x="100740" y="41896"/>
                    <a:pt x="120654" y="43063"/>
                  </a:cubicBezTo>
                  <a:cubicBezTo>
                    <a:pt x="144804" y="44464"/>
                    <a:pt x="168721" y="48467"/>
                    <a:pt x="192905" y="49201"/>
                  </a:cubicBezTo>
                  <a:cubicBezTo>
                    <a:pt x="196989" y="49325"/>
                    <a:pt x="201079" y="49379"/>
                    <a:pt x="205173" y="49379"/>
                  </a:cubicBezTo>
                  <a:cubicBezTo>
                    <a:pt x="232853" y="49379"/>
                    <a:pt x="260731" y="46913"/>
                    <a:pt x="288389" y="46913"/>
                  </a:cubicBezTo>
                  <a:cubicBezTo>
                    <a:pt x="296299" y="46913"/>
                    <a:pt x="304192" y="47114"/>
                    <a:pt x="312057" y="47633"/>
                  </a:cubicBezTo>
                  <a:cubicBezTo>
                    <a:pt x="314826" y="47800"/>
                    <a:pt x="321464" y="51470"/>
                    <a:pt x="323565" y="51470"/>
                  </a:cubicBezTo>
                  <a:cubicBezTo>
                    <a:pt x="323599" y="51470"/>
                    <a:pt x="323499" y="34357"/>
                    <a:pt x="323565" y="33790"/>
                  </a:cubicBezTo>
                  <a:cubicBezTo>
                    <a:pt x="323966" y="27452"/>
                    <a:pt x="331638" y="5070"/>
                    <a:pt x="326567" y="33"/>
                  </a:cubicBezTo>
                  <a:cubicBezTo>
                    <a:pt x="326545" y="11"/>
                    <a:pt x="326507" y="1"/>
                    <a:pt x="326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8798861" y="2832398"/>
              <a:ext cx="803949" cy="2343040"/>
            </a:xfrm>
            <a:custGeom>
              <a:avLst/>
              <a:gdLst/>
              <a:ahLst/>
              <a:cxnLst/>
              <a:rect l="l" t="t" r="r" b="b"/>
              <a:pathLst>
                <a:path w="29155" h="84962" extrusionOk="0">
                  <a:moveTo>
                    <a:pt x="13944" y="1"/>
                  </a:moveTo>
                  <a:cubicBezTo>
                    <a:pt x="13510" y="5271"/>
                    <a:pt x="10008" y="12576"/>
                    <a:pt x="8273" y="14711"/>
                  </a:cubicBezTo>
                  <a:cubicBezTo>
                    <a:pt x="8640" y="15111"/>
                    <a:pt x="9007" y="15512"/>
                    <a:pt x="9307" y="15912"/>
                  </a:cubicBezTo>
                  <a:cubicBezTo>
                    <a:pt x="9560" y="16241"/>
                    <a:pt x="10564" y="18052"/>
                    <a:pt x="10915" y="18583"/>
                  </a:cubicBezTo>
                  <a:lnTo>
                    <a:pt x="10915" y="18583"/>
                  </a:lnTo>
                  <a:cubicBezTo>
                    <a:pt x="10115" y="18303"/>
                    <a:pt x="8190" y="17372"/>
                    <a:pt x="6972" y="17180"/>
                  </a:cubicBezTo>
                  <a:cubicBezTo>
                    <a:pt x="5104" y="20682"/>
                    <a:pt x="3470" y="24318"/>
                    <a:pt x="2769" y="27887"/>
                  </a:cubicBezTo>
                  <a:cubicBezTo>
                    <a:pt x="2436" y="29555"/>
                    <a:pt x="2102" y="31490"/>
                    <a:pt x="1768" y="33591"/>
                  </a:cubicBezTo>
                  <a:cubicBezTo>
                    <a:pt x="3436" y="34559"/>
                    <a:pt x="5504" y="36093"/>
                    <a:pt x="8173" y="38762"/>
                  </a:cubicBezTo>
                  <a:cubicBezTo>
                    <a:pt x="8697" y="39304"/>
                    <a:pt x="7616" y="39417"/>
                    <a:pt x="5866" y="39417"/>
                  </a:cubicBezTo>
                  <a:cubicBezTo>
                    <a:pt x="4626" y="39417"/>
                    <a:pt x="3050" y="39360"/>
                    <a:pt x="1470" y="39360"/>
                  </a:cubicBezTo>
                  <a:cubicBezTo>
                    <a:pt x="1303" y="39360"/>
                    <a:pt x="1135" y="39361"/>
                    <a:pt x="968" y="39362"/>
                  </a:cubicBezTo>
                  <a:cubicBezTo>
                    <a:pt x="501" y="43232"/>
                    <a:pt x="167" y="47435"/>
                    <a:pt x="67" y="51738"/>
                  </a:cubicBezTo>
                  <a:cubicBezTo>
                    <a:pt x="4771" y="54006"/>
                    <a:pt x="8974" y="52271"/>
                    <a:pt x="0" y="56007"/>
                  </a:cubicBezTo>
                  <a:cubicBezTo>
                    <a:pt x="134" y="68450"/>
                    <a:pt x="2469" y="80558"/>
                    <a:pt x="9807" y="84961"/>
                  </a:cubicBezTo>
                  <a:cubicBezTo>
                    <a:pt x="16646" y="78190"/>
                    <a:pt x="21449" y="71452"/>
                    <a:pt x="24485" y="64580"/>
                  </a:cubicBezTo>
                  <a:cubicBezTo>
                    <a:pt x="23684" y="64213"/>
                    <a:pt x="22883" y="63846"/>
                    <a:pt x="21783" y="63246"/>
                  </a:cubicBezTo>
                  <a:cubicBezTo>
                    <a:pt x="20849" y="62779"/>
                    <a:pt x="17980" y="61912"/>
                    <a:pt x="17980" y="60544"/>
                  </a:cubicBezTo>
                  <a:cubicBezTo>
                    <a:pt x="17980" y="58409"/>
                    <a:pt x="22216" y="58109"/>
                    <a:pt x="26953" y="57909"/>
                  </a:cubicBezTo>
                  <a:cubicBezTo>
                    <a:pt x="28654" y="51938"/>
                    <a:pt x="29155" y="45767"/>
                    <a:pt x="28754" y="39362"/>
                  </a:cubicBezTo>
                  <a:lnTo>
                    <a:pt x="28754" y="39362"/>
                  </a:lnTo>
                  <a:cubicBezTo>
                    <a:pt x="27741" y="39404"/>
                    <a:pt x="26783" y="39482"/>
                    <a:pt x="25945" y="39482"/>
                  </a:cubicBezTo>
                  <a:cubicBezTo>
                    <a:pt x="24109" y="39482"/>
                    <a:pt x="22850" y="39108"/>
                    <a:pt x="22850" y="37161"/>
                  </a:cubicBezTo>
                  <a:cubicBezTo>
                    <a:pt x="22850" y="36493"/>
                    <a:pt x="25852" y="35693"/>
                    <a:pt x="28287" y="35092"/>
                  </a:cubicBezTo>
                  <a:cubicBezTo>
                    <a:pt x="27654" y="30322"/>
                    <a:pt x="26586" y="25319"/>
                    <a:pt x="25018" y="20082"/>
                  </a:cubicBezTo>
                  <a:cubicBezTo>
                    <a:pt x="23884" y="19915"/>
                    <a:pt x="22817" y="19748"/>
                    <a:pt x="21749" y="19748"/>
                  </a:cubicBezTo>
                  <a:cubicBezTo>
                    <a:pt x="20915" y="19748"/>
                    <a:pt x="22250" y="18814"/>
                    <a:pt x="24184" y="17480"/>
                  </a:cubicBezTo>
                  <a:cubicBezTo>
                    <a:pt x="22850" y="10808"/>
                    <a:pt x="18414" y="3737"/>
                    <a:pt x="1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9018078" y="3574337"/>
              <a:ext cx="1577538" cy="1751061"/>
            </a:xfrm>
            <a:custGeom>
              <a:avLst/>
              <a:gdLst/>
              <a:ahLst/>
              <a:cxnLst/>
              <a:rect l="l" t="t" r="r" b="b"/>
              <a:pathLst>
                <a:path w="57209" h="63496" extrusionOk="0">
                  <a:moveTo>
                    <a:pt x="55247" y="1"/>
                  </a:moveTo>
                  <a:cubicBezTo>
                    <a:pt x="49665" y="1"/>
                    <a:pt x="42625" y="1820"/>
                    <a:pt x="37628" y="5152"/>
                  </a:cubicBezTo>
                  <a:cubicBezTo>
                    <a:pt x="38000" y="7157"/>
                    <a:pt x="38249" y="8646"/>
                    <a:pt x="37932" y="8646"/>
                  </a:cubicBezTo>
                  <a:cubicBezTo>
                    <a:pt x="37880" y="8646"/>
                    <a:pt x="37812" y="8606"/>
                    <a:pt x="37728" y="8521"/>
                  </a:cubicBezTo>
                  <a:cubicBezTo>
                    <a:pt x="36994" y="7787"/>
                    <a:pt x="36127" y="7120"/>
                    <a:pt x="35193" y="6453"/>
                  </a:cubicBezTo>
                  <a:cubicBezTo>
                    <a:pt x="30456" y="9055"/>
                    <a:pt x="26119" y="11790"/>
                    <a:pt x="22283" y="14759"/>
                  </a:cubicBezTo>
                  <a:cubicBezTo>
                    <a:pt x="23551" y="16860"/>
                    <a:pt x="25152" y="19596"/>
                    <a:pt x="24685" y="20029"/>
                  </a:cubicBezTo>
                  <a:cubicBezTo>
                    <a:pt x="24136" y="20578"/>
                    <a:pt x="23623" y="20811"/>
                    <a:pt x="23121" y="20811"/>
                  </a:cubicBezTo>
                  <a:cubicBezTo>
                    <a:pt x="21795" y="20811"/>
                    <a:pt x="20555" y="19180"/>
                    <a:pt x="18981" y="17461"/>
                  </a:cubicBezTo>
                  <a:cubicBezTo>
                    <a:pt x="14144" y="21697"/>
                    <a:pt x="10141" y="26434"/>
                    <a:pt x="7139" y="31838"/>
                  </a:cubicBezTo>
                  <a:cubicBezTo>
                    <a:pt x="10308" y="35340"/>
                    <a:pt x="13110" y="38509"/>
                    <a:pt x="11609" y="40010"/>
                  </a:cubicBezTo>
                  <a:cubicBezTo>
                    <a:pt x="11360" y="40259"/>
                    <a:pt x="11010" y="40355"/>
                    <a:pt x="10610" y="40355"/>
                  </a:cubicBezTo>
                  <a:cubicBezTo>
                    <a:pt x="9399" y="40355"/>
                    <a:pt x="7724" y="39477"/>
                    <a:pt x="6972" y="39276"/>
                  </a:cubicBezTo>
                  <a:cubicBezTo>
                    <a:pt x="5772" y="38843"/>
                    <a:pt x="4971" y="38609"/>
                    <a:pt x="4104" y="38309"/>
                  </a:cubicBezTo>
                  <a:cubicBezTo>
                    <a:pt x="1368" y="45347"/>
                    <a:pt x="1" y="53486"/>
                    <a:pt x="34" y="63127"/>
                  </a:cubicBezTo>
                  <a:cubicBezTo>
                    <a:pt x="1044" y="63377"/>
                    <a:pt x="2080" y="63496"/>
                    <a:pt x="3137" y="63496"/>
                  </a:cubicBezTo>
                  <a:cubicBezTo>
                    <a:pt x="10818" y="63496"/>
                    <a:pt x="19625" y="57228"/>
                    <a:pt x="27454" y="49517"/>
                  </a:cubicBezTo>
                  <a:cubicBezTo>
                    <a:pt x="25687" y="45273"/>
                    <a:pt x="25158" y="43984"/>
                    <a:pt x="25608" y="43984"/>
                  </a:cubicBezTo>
                  <a:cubicBezTo>
                    <a:pt x="26108" y="43984"/>
                    <a:pt x="27822" y="45585"/>
                    <a:pt x="30389" y="46481"/>
                  </a:cubicBezTo>
                  <a:cubicBezTo>
                    <a:pt x="33358" y="43346"/>
                    <a:pt x="36060" y="40144"/>
                    <a:pt x="38528" y="37108"/>
                  </a:cubicBezTo>
                  <a:cubicBezTo>
                    <a:pt x="35726" y="34273"/>
                    <a:pt x="32491" y="31604"/>
                    <a:pt x="33858" y="31604"/>
                  </a:cubicBezTo>
                  <a:cubicBezTo>
                    <a:pt x="37628" y="31604"/>
                    <a:pt x="40196" y="31971"/>
                    <a:pt x="42031" y="32505"/>
                  </a:cubicBezTo>
                  <a:cubicBezTo>
                    <a:pt x="43298" y="30804"/>
                    <a:pt x="44399" y="29169"/>
                    <a:pt x="45367" y="27768"/>
                  </a:cubicBezTo>
                  <a:cubicBezTo>
                    <a:pt x="47401" y="24699"/>
                    <a:pt x="48802" y="20997"/>
                    <a:pt x="50003" y="17194"/>
                  </a:cubicBezTo>
                  <a:cubicBezTo>
                    <a:pt x="49045" y="16491"/>
                    <a:pt x="46984" y="15818"/>
                    <a:pt x="46226" y="15411"/>
                  </a:cubicBezTo>
                  <a:lnTo>
                    <a:pt x="46226" y="15411"/>
                  </a:lnTo>
                  <a:cubicBezTo>
                    <a:pt x="46841" y="15299"/>
                    <a:pt x="48820" y="14735"/>
                    <a:pt x="49203" y="14659"/>
                  </a:cubicBezTo>
                  <a:cubicBezTo>
                    <a:pt x="49703" y="14592"/>
                    <a:pt x="50237" y="14592"/>
                    <a:pt x="50804" y="14525"/>
                  </a:cubicBezTo>
                  <a:cubicBezTo>
                    <a:pt x="51071" y="11790"/>
                    <a:pt x="53739" y="4118"/>
                    <a:pt x="57208" y="82"/>
                  </a:cubicBezTo>
                  <a:cubicBezTo>
                    <a:pt x="56580" y="27"/>
                    <a:pt x="55924" y="1"/>
                    <a:pt x="5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5767363" y="3960801"/>
              <a:ext cx="4050392" cy="1751061"/>
            </a:xfrm>
            <a:custGeom>
              <a:avLst/>
              <a:gdLst/>
              <a:ahLst/>
              <a:cxnLst/>
              <a:rect l="l" t="t" r="r" b="b"/>
              <a:pathLst>
                <a:path w="160682" h="69459" extrusionOk="0">
                  <a:moveTo>
                    <a:pt x="57808" y="19387"/>
                  </a:moveTo>
                  <a:cubicBezTo>
                    <a:pt x="58109" y="19554"/>
                    <a:pt x="58375" y="19754"/>
                    <a:pt x="58709" y="19954"/>
                  </a:cubicBezTo>
                  <a:cubicBezTo>
                    <a:pt x="59776" y="22189"/>
                    <a:pt x="61011" y="24891"/>
                    <a:pt x="61978" y="27560"/>
                  </a:cubicBezTo>
                  <a:cubicBezTo>
                    <a:pt x="61845" y="27727"/>
                    <a:pt x="61678" y="27927"/>
                    <a:pt x="61544" y="28127"/>
                  </a:cubicBezTo>
                  <a:cubicBezTo>
                    <a:pt x="60510" y="25458"/>
                    <a:pt x="59476" y="23023"/>
                    <a:pt x="58475" y="20888"/>
                  </a:cubicBezTo>
                  <a:cubicBezTo>
                    <a:pt x="58475" y="20888"/>
                    <a:pt x="58442" y="20855"/>
                    <a:pt x="58442" y="20788"/>
                  </a:cubicBezTo>
                  <a:cubicBezTo>
                    <a:pt x="58375" y="20722"/>
                    <a:pt x="58342" y="20588"/>
                    <a:pt x="58309" y="20521"/>
                  </a:cubicBezTo>
                  <a:cubicBezTo>
                    <a:pt x="58142" y="20188"/>
                    <a:pt x="58008" y="19788"/>
                    <a:pt x="57842" y="19521"/>
                  </a:cubicBezTo>
                  <a:cubicBezTo>
                    <a:pt x="57842" y="19454"/>
                    <a:pt x="57808" y="19421"/>
                    <a:pt x="57808" y="19387"/>
                  </a:cubicBezTo>
                  <a:close/>
                  <a:moveTo>
                    <a:pt x="64380" y="24758"/>
                  </a:moveTo>
                  <a:lnTo>
                    <a:pt x="64380" y="24758"/>
                  </a:lnTo>
                  <a:cubicBezTo>
                    <a:pt x="64980" y="25392"/>
                    <a:pt x="65514" y="26059"/>
                    <a:pt x="66048" y="26726"/>
                  </a:cubicBezTo>
                  <a:cubicBezTo>
                    <a:pt x="66081" y="27026"/>
                    <a:pt x="66214" y="27426"/>
                    <a:pt x="66281" y="27727"/>
                  </a:cubicBezTo>
                  <a:cubicBezTo>
                    <a:pt x="66081" y="27927"/>
                    <a:pt x="65981" y="28094"/>
                    <a:pt x="65814" y="28294"/>
                  </a:cubicBezTo>
                  <a:cubicBezTo>
                    <a:pt x="65781" y="28127"/>
                    <a:pt x="65681" y="27960"/>
                    <a:pt x="65647" y="27793"/>
                  </a:cubicBezTo>
                  <a:cubicBezTo>
                    <a:pt x="65247" y="26793"/>
                    <a:pt x="64847" y="25759"/>
                    <a:pt x="64380" y="24758"/>
                  </a:cubicBezTo>
                  <a:close/>
                  <a:moveTo>
                    <a:pt x="62645" y="29528"/>
                  </a:moveTo>
                  <a:cubicBezTo>
                    <a:pt x="62678" y="29595"/>
                    <a:pt x="62678" y="29728"/>
                    <a:pt x="62712" y="29795"/>
                  </a:cubicBezTo>
                  <a:cubicBezTo>
                    <a:pt x="62645" y="29761"/>
                    <a:pt x="62578" y="29761"/>
                    <a:pt x="62512" y="29761"/>
                  </a:cubicBezTo>
                  <a:lnTo>
                    <a:pt x="62645" y="29528"/>
                  </a:lnTo>
                  <a:close/>
                  <a:moveTo>
                    <a:pt x="117885" y="23524"/>
                  </a:moveTo>
                  <a:cubicBezTo>
                    <a:pt x="118352" y="23524"/>
                    <a:pt x="118819" y="23590"/>
                    <a:pt x="119219" y="23724"/>
                  </a:cubicBezTo>
                  <a:cubicBezTo>
                    <a:pt x="119519" y="23790"/>
                    <a:pt x="119753" y="23891"/>
                    <a:pt x="119986" y="23957"/>
                  </a:cubicBezTo>
                  <a:cubicBezTo>
                    <a:pt x="119886" y="24224"/>
                    <a:pt x="119819" y="24491"/>
                    <a:pt x="119719" y="24758"/>
                  </a:cubicBezTo>
                  <a:cubicBezTo>
                    <a:pt x="119252" y="26259"/>
                    <a:pt x="118919" y="27927"/>
                    <a:pt x="118652" y="29761"/>
                  </a:cubicBezTo>
                  <a:cubicBezTo>
                    <a:pt x="118185" y="29995"/>
                    <a:pt x="117684" y="30295"/>
                    <a:pt x="117151" y="30695"/>
                  </a:cubicBezTo>
                  <a:cubicBezTo>
                    <a:pt x="117017" y="30262"/>
                    <a:pt x="116884" y="29861"/>
                    <a:pt x="116717" y="29461"/>
                  </a:cubicBezTo>
                  <a:cubicBezTo>
                    <a:pt x="116717" y="29428"/>
                    <a:pt x="116684" y="29394"/>
                    <a:pt x="116684" y="29394"/>
                  </a:cubicBezTo>
                  <a:cubicBezTo>
                    <a:pt x="117651" y="28561"/>
                    <a:pt x="118185" y="28094"/>
                    <a:pt x="118051" y="27927"/>
                  </a:cubicBezTo>
                  <a:cubicBezTo>
                    <a:pt x="118035" y="27894"/>
                    <a:pt x="117984" y="27878"/>
                    <a:pt x="117901" y="27878"/>
                  </a:cubicBezTo>
                  <a:cubicBezTo>
                    <a:pt x="117641" y="27878"/>
                    <a:pt x="117075" y="28040"/>
                    <a:pt x="116317" y="28394"/>
                  </a:cubicBezTo>
                  <a:cubicBezTo>
                    <a:pt x="115550" y="26492"/>
                    <a:pt x="114849" y="25292"/>
                    <a:pt x="114482" y="24958"/>
                  </a:cubicBezTo>
                  <a:cubicBezTo>
                    <a:pt x="114916" y="24591"/>
                    <a:pt x="115383" y="24257"/>
                    <a:pt x="115850" y="23991"/>
                  </a:cubicBezTo>
                  <a:cubicBezTo>
                    <a:pt x="116384" y="23757"/>
                    <a:pt x="116917" y="23590"/>
                    <a:pt x="117418" y="23557"/>
                  </a:cubicBezTo>
                  <a:cubicBezTo>
                    <a:pt x="117584" y="23524"/>
                    <a:pt x="117718" y="23524"/>
                    <a:pt x="117885" y="23524"/>
                  </a:cubicBezTo>
                  <a:close/>
                  <a:moveTo>
                    <a:pt x="107043" y="30462"/>
                  </a:moveTo>
                  <a:lnTo>
                    <a:pt x="107310" y="30729"/>
                  </a:lnTo>
                  <a:lnTo>
                    <a:pt x="106677" y="31863"/>
                  </a:lnTo>
                  <a:cubicBezTo>
                    <a:pt x="106810" y="31429"/>
                    <a:pt x="106877" y="31062"/>
                    <a:pt x="107010" y="30629"/>
                  </a:cubicBezTo>
                  <a:cubicBezTo>
                    <a:pt x="107010" y="30595"/>
                    <a:pt x="107010" y="30562"/>
                    <a:pt x="107043" y="30462"/>
                  </a:cubicBezTo>
                  <a:close/>
                  <a:moveTo>
                    <a:pt x="114049" y="25258"/>
                  </a:moveTo>
                  <a:cubicBezTo>
                    <a:pt x="114015" y="25925"/>
                    <a:pt x="114249" y="27293"/>
                    <a:pt x="114582" y="29228"/>
                  </a:cubicBezTo>
                  <a:cubicBezTo>
                    <a:pt x="113548" y="29861"/>
                    <a:pt x="112381" y="30729"/>
                    <a:pt x="111180" y="31863"/>
                  </a:cubicBezTo>
                  <a:cubicBezTo>
                    <a:pt x="110813" y="31529"/>
                    <a:pt x="110479" y="31229"/>
                    <a:pt x="110146" y="30896"/>
                  </a:cubicBezTo>
                  <a:cubicBezTo>
                    <a:pt x="110513" y="30195"/>
                    <a:pt x="110880" y="29461"/>
                    <a:pt x="111313" y="28794"/>
                  </a:cubicBezTo>
                  <a:cubicBezTo>
                    <a:pt x="112181" y="27393"/>
                    <a:pt x="113014" y="26259"/>
                    <a:pt x="114049" y="25258"/>
                  </a:cubicBezTo>
                  <a:close/>
                  <a:moveTo>
                    <a:pt x="66815" y="30362"/>
                  </a:moveTo>
                  <a:cubicBezTo>
                    <a:pt x="66948" y="31029"/>
                    <a:pt x="67048" y="31529"/>
                    <a:pt x="67182" y="32230"/>
                  </a:cubicBezTo>
                  <a:cubicBezTo>
                    <a:pt x="67115" y="32130"/>
                    <a:pt x="66982" y="32096"/>
                    <a:pt x="66881" y="32030"/>
                  </a:cubicBezTo>
                  <a:cubicBezTo>
                    <a:pt x="66815" y="31629"/>
                    <a:pt x="66681" y="31262"/>
                    <a:pt x="66548" y="30862"/>
                  </a:cubicBezTo>
                  <a:cubicBezTo>
                    <a:pt x="66681" y="30695"/>
                    <a:pt x="66781" y="30529"/>
                    <a:pt x="66815" y="30362"/>
                  </a:cubicBezTo>
                  <a:close/>
                  <a:moveTo>
                    <a:pt x="87830" y="29761"/>
                  </a:moveTo>
                  <a:cubicBezTo>
                    <a:pt x="88230" y="30228"/>
                    <a:pt x="88697" y="30695"/>
                    <a:pt x="89131" y="31129"/>
                  </a:cubicBezTo>
                  <a:cubicBezTo>
                    <a:pt x="88864" y="31463"/>
                    <a:pt x="88664" y="31863"/>
                    <a:pt x="88397" y="32230"/>
                  </a:cubicBezTo>
                  <a:cubicBezTo>
                    <a:pt x="88063" y="31663"/>
                    <a:pt x="87796" y="31129"/>
                    <a:pt x="87463" y="30629"/>
                  </a:cubicBezTo>
                  <a:lnTo>
                    <a:pt x="87830" y="29761"/>
                  </a:lnTo>
                  <a:close/>
                  <a:moveTo>
                    <a:pt x="134063" y="23857"/>
                  </a:moveTo>
                  <a:cubicBezTo>
                    <a:pt x="134063" y="23891"/>
                    <a:pt x="134063" y="23924"/>
                    <a:pt x="134029" y="23957"/>
                  </a:cubicBezTo>
                  <a:cubicBezTo>
                    <a:pt x="133929" y="24257"/>
                    <a:pt x="133896" y="24558"/>
                    <a:pt x="133829" y="24858"/>
                  </a:cubicBezTo>
                  <a:cubicBezTo>
                    <a:pt x="133829" y="24925"/>
                    <a:pt x="133763" y="25025"/>
                    <a:pt x="133763" y="25091"/>
                  </a:cubicBezTo>
                  <a:lnTo>
                    <a:pt x="133763" y="25191"/>
                  </a:lnTo>
                  <a:cubicBezTo>
                    <a:pt x="133229" y="27393"/>
                    <a:pt x="132662" y="29962"/>
                    <a:pt x="132195" y="32764"/>
                  </a:cubicBezTo>
                  <a:cubicBezTo>
                    <a:pt x="132061" y="32797"/>
                    <a:pt x="131895" y="32864"/>
                    <a:pt x="131728" y="32930"/>
                  </a:cubicBezTo>
                  <a:cubicBezTo>
                    <a:pt x="131761" y="32563"/>
                    <a:pt x="131795" y="32230"/>
                    <a:pt x="131861" y="31863"/>
                  </a:cubicBezTo>
                  <a:cubicBezTo>
                    <a:pt x="132161" y="29294"/>
                    <a:pt x="132862" y="26592"/>
                    <a:pt x="133396" y="24424"/>
                  </a:cubicBezTo>
                  <a:cubicBezTo>
                    <a:pt x="133629" y="24191"/>
                    <a:pt x="133863" y="24024"/>
                    <a:pt x="134063" y="23857"/>
                  </a:cubicBezTo>
                  <a:close/>
                  <a:moveTo>
                    <a:pt x="62612" y="30929"/>
                  </a:moveTo>
                  <a:lnTo>
                    <a:pt x="63179" y="31529"/>
                  </a:lnTo>
                  <a:cubicBezTo>
                    <a:pt x="63279" y="31896"/>
                    <a:pt x="63346" y="32230"/>
                    <a:pt x="63446" y="32597"/>
                  </a:cubicBezTo>
                  <a:cubicBezTo>
                    <a:pt x="63379" y="32730"/>
                    <a:pt x="63312" y="32864"/>
                    <a:pt x="63279" y="32964"/>
                  </a:cubicBezTo>
                  <a:cubicBezTo>
                    <a:pt x="63045" y="32297"/>
                    <a:pt x="62845" y="31596"/>
                    <a:pt x="62612" y="30929"/>
                  </a:cubicBezTo>
                  <a:close/>
                  <a:moveTo>
                    <a:pt x="91566" y="23257"/>
                  </a:moveTo>
                  <a:cubicBezTo>
                    <a:pt x="91632" y="23357"/>
                    <a:pt x="91666" y="23390"/>
                    <a:pt x="91666" y="23457"/>
                  </a:cubicBezTo>
                  <a:cubicBezTo>
                    <a:pt x="92300" y="24724"/>
                    <a:pt x="92967" y="26059"/>
                    <a:pt x="93467" y="27393"/>
                  </a:cubicBezTo>
                  <a:cubicBezTo>
                    <a:pt x="94068" y="29128"/>
                    <a:pt x="94701" y="30962"/>
                    <a:pt x="95302" y="32930"/>
                  </a:cubicBezTo>
                  <a:cubicBezTo>
                    <a:pt x="95335" y="33064"/>
                    <a:pt x="95368" y="33231"/>
                    <a:pt x="95402" y="33364"/>
                  </a:cubicBezTo>
                  <a:cubicBezTo>
                    <a:pt x="95035" y="32930"/>
                    <a:pt x="94635" y="32463"/>
                    <a:pt x="94234" y="32096"/>
                  </a:cubicBezTo>
                  <a:cubicBezTo>
                    <a:pt x="93734" y="31596"/>
                    <a:pt x="93300" y="31129"/>
                    <a:pt x="92833" y="30729"/>
                  </a:cubicBezTo>
                  <a:cubicBezTo>
                    <a:pt x="92466" y="30295"/>
                    <a:pt x="92133" y="29928"/>
                    <a:pt x="91733" y="29561"/>
                  </a:cubicBezTo>
                  <a:cubicBezTo>
                    <a:pt x="91866" y="28961"/>
                    <a:pt x="91866" y="28594"/>
                    <a:pt x="91666" y="28561"/>
                  </a:cubicBezTo>
                  <a:cubicBezTo>
                    <a:pt x="91649" y="28556"/>
                    <a:pt x="91631" y="28554"/>
                    <a:pt x="91612" y="28554"/>
                  </a:cubicBezTo>
                  <a:cubicBezTo>
                    <a:pt x="91474" y="28554"/>
                    <a:pt x="91266" y="28660"/>
                    <a:pt x="91032" y="28894"/>
                  </a:cubicBezTo>
                  <a:cubicBezTo>
                    <a:pt x="90398" y="28294"/>
                    <a:pt x="89798" y="27727"/>
                    <a:pt x="89164" y="27226"/>
                  </a:cubicBezTo>
                  <a:cubicBezTo>
                    <a:pt x="89998" y="25558"/>
                    <a:pt x="90732" y="24358"/>
                    <a:pt x="91566" y="23257"/>
                  </a:cubicBezTo>
                  <a:close/>
                  <a:moveTo>
                    <a:pt x="114916" y="30962"/>
                  </a:moveTo>
                  <a:cubicBezTo>
                    <a:pt x="114983" y="31229"/>
                    <a:pt x="115083" y="31796"/>
                    <a:pt x="115149" y="32130"/>
                  </a:cubicBezTo>
                  <a:cubicBezTo>
                    <a:pt x="114849" y="32397"/>
                    <a:pt x="114549" y="32630"/>
                    <a:pt x="114249" y="32930"/>
                  </a:cubicBezTo>
                  <a:cubicBezTo>
                    <a:pt x="114249" y="32530"/>
                    <a:pt x="114215" y="32263"/>
                    <a:pt x="114082" y="32230"/>
                  </a:cubicBezTo>
                  <a:cubicBezTo>
                    <a:pt x="114075" y="32229"/>
                    <a:pt x="114067" y="32228"/>
                    <a:pt x="114059" y="32228"/>
                  </a:cubicBezTo>
                  <a:cubicBezTo>
                    <a:pt x="113819" y="32228"/>
                    <a:pt x="113365" y="32726"/>
                    <a:pt x="112848" y="33631"/>
                  </a:cubicBezTo>
                  <a:cubicBezTo>
                    <a:pt x="112814" y="33564"/>
                    <a:pt x="112714" y="33531"/>
                    <a:pt x="112681" y="33431"/>
                  </a:cubicBezTo>
                  <a:cubicBezTo>
                    <a:pt x="112748" y="33297"/>
                    <a:pt x="112881" y="33197"/>
                    <a:pt x="112981" y="33097"/>
                  </a:cubicBezTo>
                  <a:cubicBezTo>
                    <a:pt x="113615" y="32297"/>
                    <a:pt x="114315" y="31596"/>
                    <a:pt x="114916" y="30962"/>
                  </a:cubicBezTo>
                  <a:close/>
                  <a:moveTo>
                    <a:pt x="82326" y="25058"/>
                  </a:moveTo>
                  <a:lnTo>
                    <a:pt x="82326" y="25058"/>
                  </a:lnTo>
                  <a:cubicBezTo>
                    <a:pt x="83193" y="25692"/>
                    <a:pt x="84160" y="26426"/>
                    <a:pt x="85161" y="27260"/>
                  </a:cubicBezTo>
                  <a:cubicBezTo>
                    <a:pt x="85295" y="27393"/>
                    <a:pt x="85461" y="27493"/>
                    <a:pt x="85561" y="27627"/>
                  </a:cubicBezTo>
                  <a:cubicBezTo>
                    <a:pt x="85528" y="27727"/>
                    <a:pt x="85461" y="27793"/>
                    <a:pt x="85395" y="27893"/>
                  </a:cubicBezTo>
                  <a:cubicBezTo>
                    <a:pt x="84615" y="26904"/>
                    <a:pt x="83970" y="26372"/>
                    <a:pt x="83654" y="26372"/>
                  </a:cubicBezTo>
                  <a:cubicBezTo>
                    <a:pt x="83618" y="26372"/>
                    <a:pt x="83587" y="26379"/>
                    <a:pt x="83560" y="26392"/>
                  </a:cubicBezTo>
                  <a:cubicBezTo>
                    <a:pt x="83226" y="26526"/>
                    <a:pt x="83593" y="27760"/>
                    <a:pt x="84394" y="29728"/>
                  </a:cubicBezTo>
                  <a:cubicBezTo>
                    <a:pt x="83693" y="31096"/>
                    <a:pt x="83026" y="32563"/>
                    <a:pt x="82459" y="34131"/>
                  </a:cubicBezTo>
                  <a:cubicBezTo>
                    <a:pt x="82393" y="30629"/>
                    <a:pt x="82359" y="27093"/>
                    <a:pt x="82326" y="25058"/>
                  </a:cubicBezTo>
                  <a:close/>
                  <a:moveTo>
                    <a:pt x="118318" y="32463"/>
                  </a:moveTo>
                  <a:lnTo>
                    <a:pt x="118318" y="32463"/>
                  </a:lnTo>
                  <a:cubicBezTo>
                    <a:pt x="118252" y="33030"/>
                    <a:pt x="118185" y="33564"/>
                    <a:pt x="118185" y="34131"/>
                  </a:cubicBezTo>
                  <a:cubicBezTo>
                    <a:pt x="118051" y="33731"/>
                    <a:pt x="117985" y="33331"/>
                    <a:pt x="117851" y="32964"/>
                  </a:cubicBezTo>
                  <a:cubicBezTo>
                    <a:pt x="118018" y="32797"/>
                    <a:pt x="118185" y="32630"/>
                    <a:pt x="118318" y="32463"/>
                  </a:cubicBezTo>
                  <a:close/>
                  <a:moveTo>
                    <a:pt x="40496" y="22423"/>
                  </a:moveTo>
                  <a:cubicBezTo>
                    <a:pt x="40529" y="22523"/>
                    <a:pt x="40596" y="22590"/>
                    <a:pt x="40663" y="22690"/>
                  </a:cubicBezTo>
                  <a:cubicBezTo>
                    <a:pt x="41864" y="24691"/>
                    <a:pt x="42964" y="26859"/>
                    <a:pt x="44132" y="29394"/>
                  </a:cubicBezTo>
                  <a:cubicBezTo>
                    <a:pt x="44832" y="30829"/>
                    <a:pt x="45500" y="32397"/>
                    <a:pt x="46167" y="33964"/>
                  </a:cubicBezTo>
                  <a:cubicBezTo>
                    <a:pt x="46100" y="34064"/>
                    <a:pt x="46033" y="34131"/>
                    <a:pt x="45967" y="34231"/>
                  </a:cubicBezTo>
                  <a:cubicBezTo>
                    <a:pt x="45833" y="34165"/>
                    <a:pt x="45766" y="34098"/>
                    <a:pt x="45633" y="34064"/>
                  </a:cubicBezTo>
                  <a:cubicBezTo>
                    <a:pt x="45533" y="33731"/>
                    <a:pt x="45466" y="33464"/>
                    <a:pt x="45433" y="33464"/>
                  </a:cubicBezTo>
                  <a:cubicBezTo>
                    <a:pt x="45333" y="33464"/>
                    <a:pt x="45299" y="33631"/>
                    <a:pt x="45199" y="33831"/>
                  </a:cubicBezTo>
                  <a:cubicBezTo>
                    <a:pt x="44966" y="33731"/>
                    <a:pt x="44766" y="33597"/>
                    <a:pt x="44499" y="33464"/>
                  </a:cubicBezTo>
                  <a:cubicBezTo>
                    <a:pt x="42831" y="32730"/>
                    <a:pt x="41297" y="32130"/>
                    <a:pt x="39795" y="31729"/>
                  </a:cubicBezTo>
                  <a:cubicBezTo>
                    <a:pt x="39762" y="30795"/>
                    <a:pt x="39762" y="29895"/>
                    <a:pt x="39795" y="29061"/>
                  </a:cubicBezTo>
                  <a:cubicBezTo>
                    <a:pt x="39996" y="27760"/>
                    <a:pt x="40129" y="26926"/>
                    <a:pt x="39929" y="26793"/>
                  </a:cubicBezTo>
                  <a:cubicBezTo>
                    <a:pt x="39996" y="26059"/>
                    <a:pt x="40029" y="25325"/>
                    <a:pt x="40162" y="24624"/>
                  </a:cubicBezTo>
                  <a:cubicBezTo>
                    <a:pt x="40196" y="23857"/>
                    <a:pt x="40363" y="23123"/>
                    <a:pt x="40496" y="22423"/>
                  </a:cubicBezTo>
                  <a:close/>
                  <a:moveTo>
                    <a:pt x="90665" y="32964"/>
                  </a:moveTo>
                  <a:cubicBezTo>
                    <a:pt x="90799" y="33130"/>
                    <a:pt x="90899" y="33264"/>
                    <a:pt x="91032" y="33431"/>
                  </a:cubicBezTo>
                  <a:cubicBezTo>
                    <a:pt x="91332" y="33864"/>
                    <a:pt x="91666" y="34265"/>
                    <a:pt x="91933" y="34698"/>
                  </a:cubicBezTo>
                  <a:cubicBezTo>
                    <a:pt x="91466" y="34298"/>
                    <a:pt x="90932" y="33931"/>
                    <a:pt x="90465" y="33631"/>
                  </a:cubicBezTo>
                  <a:cubicBezTo>
                    <a:pt x="90498" y="33531"/>
                    <a:pt x="90565" y="33331"/>
                    <a:pt x="90632" y="33197"/>
                  </a:cubicBezTo>
                  <a:cubicBezTo>
                    <a:pt x="90632" y="33097"/>
                    <a:pt x="90632" y="33064"/>
                    <a:pt x="90665" y="32964"/>
                  </a:cubicBezTo>
                  <a:close/>
                  <a:moveTo>
                    <a:pt x="109212" y="32797"/>
                  </a:moveTo>
                  <a:cubicBezTo>
                    <a:pt x="109378" y="33030"/>
                    <a:pt x="109545" y="33197"/>
                    <a:pt x="109712" y="33397"/>
                  </a:cubicBezTo>
                  <a:cubicBezTo>
                    <a:pt x="109278" y="33898"/>
                    <a:pt x="108845" y="34398"/>
                    <a:pt x="108411" y="34965"/>
                  </a:cubicBezTo>
                  <a:cubicBezTo>
                    <a:pt x="108344" y="34932"/>
                    <a:pt x="108278" y="34932"/>
                    <a:pt x="108244" y="34898"/>
                  </a:cubicBezTo>
                  <a:cubicBezTo>
                    <a:pt x="108378" y="34632"/>
                    <a:pt x="108444" y="34398"/>
                    <a:pt x="108578" y="34131"/>
                  </a:cubicBezTo>
                  <a:cubicBezTo>
                    <a:pt x="108811" y="33698"/>
                    <a:pt x="109012" y="33264"/>
                    <a:pt x="109212" y="32797"/>
                  </a:cubicBezTo>
                  <a:close/>
                  <a:moveTo>
                    <a:pt x="57375" y="34798"/>
                  </a:moveTo>
                  <a:cubicBezTo>
                    <a:pt x="57441" y="34865"/>
                    <a:pt x="57508" y="34898"/>
                    <a:pt x="57541" y="34965"/>
                  </a:cubicBezTo>
                  <a:cubicBezTo>
                    <a:pt x="57541" y="35032"/>
                    <a:pt x="57508" y="35065"/>
                    <a:pt x="57508" y="35099"/>
                  </a:cubicBezTo>
                  <a:cubicBezTo>
                    <a:pt x="57441" y="34965"/>
                    <a:pt x="57375" y="34898"/>
                    <a:pt x="57375" y="34798"/>
                  </a:cubicBezTo>
                  <a:close/>
                  <a:moveTo>
                    <a:pt x="129560" y="28894"/>
                  </a:moveTo>
                  <a:lnTo>
                    <a:pt x="129560" y="28894"/>
                  </a:lnTo>
                  <a:cubicBezTo>
                    <a:pt x="129359" y="29761"/>
                    <a:pt x="129159" y="30629"/>
                    <a:pt x="129026" y="31563"/>
                  </a:cubicBezTo>
                  <a:cubicBezTo>
                    <a:pt x="128859" y="32730"/>
                    <a:pt x="128726" y="33898"/>
                    <a:pt x="128692" y="35099"/>
                  </a:cubicBezTo>
                  <a:lnTo>
                    <a:pt x="128459" y="35299"/>
                  </a:lnTo>
                  <a:cubicBezTo>
                    <a:pt x="128526" y="33564"/>
                    <a:pt x="128526" y="32030"/>
                    <a:pt x="128526" y="30695"/>
                  </a:cubicBezTo>
                  <a:cubicBezTo>
                    <a:pt x="128859" y="30095"/>
                    <a:pt x="129193" y="29461"/>
                    <a:pt x="129560" y="28894"/>
                  </a:cubicBezTo>
                  <a:close/>
                  <a:moveTo>
                    <a:pt x="50470" y="33397"/>
                  </a:moveTo>
                  <a:cubicBezTo>
                    <a:pt x="50603" y="33731"/>
                    <a:pt x="50670" y="34064"/>
                    <a:pt x="50803" y="34398"/>
                  </a:cubicBezTo>
                  <a:cubicBezTo>
                    <a:pt x="50703" y="34765"/>
                    <a:pt x="50637" y="35099"/>
                    <a:pt x="50536" y="35532"/>
                  </a:cubicBezTo>
                  <a:lnTo>
                    <a:pt x="50170" y="34632"/>
                  </a:lnTo>
                  <a:cubicBezTo>
                    <a:pt x="50236" y="34231"/>
                    <a:pt x="50336" y="33798"/>
                    <a:pt x="50470" y="33397"/>
                  </a:cubicBezTo>
                  <a:close/>
                  <a:moveTo>
                    <a:pt x="107977" y="35599"/>
                  </a:moveTo>
                  <a:cubicBezTo>
                    <a:pt x="107977" y="35616"/>
                    <a:pt x="107961" y="35624"/>
                    <a:pt x="107952" y="35624"/>
                  </a:cubicBezTo>
                  <a:cubicBezTo>
                    <a:pt x="107944" y="35624"/>
                    <a:pt x="107944" y="35616"/>
                    <a:pt x="107977" y="35599"/>
                  </a:cubicBezTo>
                  <a:close/>
                  <a:moveTo>
                    <a:pt x="86095" y="33964"/>
                  </a:moveTo>
                  <a:cubicBezTo>
                    <a:pt x="86295" y="34431"/>
                    <a:pt x="86462" y="34898"/>
                    <a:pt x="86662" y="35365"/>
                  </a:cubicBezTo>
                  <a:cubicBezTo>
                    <a:pt x="86529" y="35599"/>
                    <a:pt x="86395" y="35799"/>
                    <a:pt x="86295" y="36066"/>
                  </a:cubicBezTo>
                  <a:cubicBezTo>
                    <a:pt x="86195" y="36033"/>
                    <a:pt x="86095" y="36033"/>
                    <a:pt x="86062" y="36033"/>
                  </a:cubicBezTo>
                  <a:cubicBezTo>
                    <a:pt x="85928" y="35766"/>
                    <a:pt x="85795" y="35532"/>
                    <a:pt x="85662" y="35299"/>
                  </a:cubicBezTo>
                  <a:cubicBezTo>
                    <a:pt x="85795" y="34898"/>
                    <a:pt x="85962" y="34431"/>
                    <a:pt x="86095" y="33964"/>
                  </a:cubicBezTo>
                  <a:close/>
                  <a:moveTo>
                    <a:pt x="69283" y="31363"/>
                  </a:moveTo>
                  <a:lnTo>
                    <a:pt x="69283" y="31363"/>
                  </a:lnTo>
                  <a:cubicBezTo>
                    <a:pt x="70217" y="32964"/>
                    <a:pt x="71151" y="34698"/>
                    <a:pt x="71985" y="36600"/>
                  </a:cubicBezTo>
                  <a:cubicBezTo>
                    <a:pt x="71718" y="36299"/>
                    <a:pt x="71485" y="36066"/>
                    <a:pt x="71218" y="35766"/>
                  </a:cubicBezTo>
                  <a:cubicBezTo>
                    <a:pt x="70884" y="35432"/>
                    <a:pt x="70617" y="35099"/>
                    <a:pt x="70251" y="34798"/>
                  </a:cubicBezTo>
                  <a:cubicBezTo>
                    <a:pt x="69950" y="33597"/>
                    <a:pt x="69617" y="32430"/>
                    <a:pt x="69283" y="31363"/>
                  </a:cubicBezTo>
                  <a:close/>
                  <a:moveTo>
                    <a:pt x="111180" y="35399"/>
                  </a:moveTo>
                  <a:cubicBezTo>
                    <a:pt x="111313" y="35566"/>
                    <a:pt x="111413" y="35732"/>
                    <a:pt x="111547" y="35933"/>
                  </a:cubicBezTo>
                  <a:cubicBezTo>
                    <a:pt x="111247" y="36299"/>
                    <a:pt x="111013" y="36666"/>
                    <a:pt x="110713" y="37067"/>
                  </a:cubicBezTo>
                  <a:lnTo>
                    <a:pt x="110346" y="36666"/>
                  </a:lnTo>
                  <a:cubicBezTo>
                    <a:pt x="110646" y="36233"/>
                    <a:pt x="110913" y="35799"/>
                    <a:pt x="111180" y="35399"/>
                  </a:cubicBezTo>
                  <a:close/>
                  <a:moveTo>
                    <a:pt x="89965" y="35199"/>
                  </a:moveTo>
                  <a:cubicBezTo>
                    <a:pt x="90565" y="35732"/>
                    <a:pt x="91199" y="36366"/>
                    <a:pt x="91833" y="37067"/>
                  </a:cubicBezTo>
                  <a:lnTo>
                    <a:pt x="91866" y="37100"/>
                  </a:lnTo>
                  <a:cubicBezTo>
                    <a:pt x="91632" y="37267"/>
                    <a:pt x="91332" y="37434"/>
                    <a:pt x="91032" y="37634"/>
                  </a:cubicBezTo>
                  <a:cubicBezTo>
                    <a:pt x="90698" y="36800"/>
                    <a:pt x="90332" y="35966"/>
                    <a:pt x="89965" y="35199"/>
                  </a:cubicBezTo>
                  <a:close/>
                  <a:moveTo>
                    <a:pt x="76088" y="31262"/>
                  </a:moveTo>
                  <a:cubicBezTo>
                    <a:pt x="76388" y="32597"/>
                    <a:pt x="76655" y="34031"/>
                    <a:pt x="76889" y="35532"/>
                  </a:cubicBezTo>
                  <a:cubicBezTo>
                    <a:pt x="76922" y="35699"/>
                    <a:pt x="76922" y="35799"/>
                    <a:pt x="76989" y="35966"/>
                  </a:cubicBezTo>
                  <a:lnTo>
                    <a:pt x="77222" y="37734"/>
                  </a:lnTo>
                  <a:cubicBezTo>
                    <a:pt x="76989" y="37700"/>
                    <a:pt x="76655" y="37700"/>
                    <a:pt x="76155" y="37700"/>
                  </a:cubicBezTo>
                  <a:cubicBezTo>
                    <a:pt x="76088" y="37567"/>
                    <a:pt x="76055" y="37434"/>
                    <a:pt x="75988" y="37267"/>
                  </a:cubicBezTo>
                  <a:cubicBezTo>
                    <a:pt x="76088" y="35199"/>
                    <a:pt x="76155" y="33197"/>
                    <a:pt x="76088" y="31262"/>
                  </a:cubicBezTo>
                  <a:close/>
                  <a:moveTo>
                    <a:pt x="132028" y="33798"/>
                  </a:moveTo>
                  <a:lnTo>
                    <a:pt x="132028" y="33798"/>
                  </a:lnTo>
                  <a:cubicBezTo>
                    <a:pt x="131861" y="34965"/>
                    <a:pt x="131694" y="36133"/>
                    <a:pt x="131594" y="37367"/>
                  </a:cubicBezTo>
                  <a:cubicBezTo>
                    <a:pt x="131594" y="37567"/>
                    <a:pt x="131561" y="37734"/>
                    <a:pt x="131561" y="37934"/>
                  </a:cubicBezTo>
                  <a:lnTo>
                    <a:pt x="131561" y="36766"/>
                  </a:lnTo>
                  <a:cubicBezTo>
                    <a:pt x="131561" y="35933"/>
                    <a:pt x="131594" y="35132"/>
                    <a:pt x="131661" y="34365"/>
                  </a:cubicBezTo>
                  <a:cubicBezTo>
                    <a:pt x="131761" y="34131"/>
                    <a:pt x="131928" y="33931"/>
                    <a:pt x="132028" y="33798"/>
                  </a:cubicBezTo>
                  <a:close/>
                  <a:moveTo>
                    <a:pt x="116050" y="37133"/>
                  </a:moveTo>
                  <a:cubicBezTo>
                    <a:pt x="116117" y="37634"/>
                    <a:pt x="116183" y="37934"/>
                    <a:pt x="116317" y="38434"/>
                  </a:cubicBezTo>
                  <a:cubicBezTo>
                    <a:pt x="116083" y="38101"/>
                    <a:pt x="115883" y="37767"/>
                    <a:pt x="115683" y="37467"/>
                  </a:cubicBezTo>
                  <a:cubicBezTo>
                    <a:pt x="115850" y="37300"/>
                    <a:pt x="115917" y="37267"/>
                    <a:pt x="116050" y="37133"/>
                  </a:cubicBezTo>
                  <a:close/>
                  <a:moveTo>
                    <a:pt x="126658" y="34798"/>
                  </a:moveTo>
                  <a:cubicBezTo>
                    <a:pt x="126557" y="35766"/>
                    <a:pt x="126424" y="36733"/>
                    <a:pt x="126357" y="37767"/>
                  </a:cubicBezTo>
                  <a:lnTo>
                    <a:pt x="125724" y="38634"/>
                  </a:lnTo>
                  <a:cubicBezTo>
                    <a:pt x="125557" y="38901"/>
                    <a:pt x="125390" y="39135"/>
                    <a:pt x="125257" y="39402"/>
                  </a:cubicBezTo>
                  <a:cubicBezTo>
                    <a:pt x="125690" y="37734"/>
                    <a:pt x="126124" y="36233"/>
                    <a:pt x="126658" y="34798"/>
                  </a:cubicBezTo>
                  <a:close/>
                  <a:moveTo>
                    <a:pt x="109412" y="38368"/>
                  </a:moveTo>
                  <a:cubicBezTo>
                    <a:pt x="109445" y="38401"/>
                    <a:pt x="109445" y="38434"/>
                    <a:pt x="109512" y="38534"/>
                  </a:cubicBezTo>
                  <a:cubicBezTo>
                    <a:pt x="109545" y="38601"/>
                    <a:pt x="109645" y="38735"/>
                    <a:pt x="109679" y="38801"/>
                  </a:cubicBezTo>
                  <a:cubicBezTo>
                    <a:pt x="109645" y="38868"/>
                    <a:pt x="109645" y="38901"/>
                    <a:pt x="109579" y="38935"/>
                  </a:cubicBezTo>
                  <a:cubicBezTo>
                    <a:pt x="109345" y="39135"/>
                    <a:pt x="109045" y="39368"/>
                    <a:pt x="108811" y="39602"/>
                  </a:cubicBezTo>
                  <a:cubicBezTo>
                    <a:pt x="108911" y="39368"/>
                    <a:pt x="109045" y="39068"/>
                    <a:pt x="109178" y="38801"/>
                  </a:cubicBezTo>
                  <a:cubicBezTo>
                    <a:pt x="109245" y="38634"/>
                    <a:pt x="109345" y="38468"/>
                    <a:pt x="109412" y="38368"/>
                  </a:cubicBezTo>
                  <a:close/>
                  <a:moveTo>
                    <a:pt x="67815" y="36233"/>
                  </a:moveTo>
                  <a:lnTo>
                    <a:pt x="67815" y="36233"/>
                  </a:lnTo>
                  <a:cubicBezTo>
                    <a:pt x="67949" y="36366"/>
                    <a:pt x="68049" y="36533"/>
                    <a:pt x="68149" y="36633"/>
                  </a:cubicBezTo>
                  <a:cubicBezTo>
                    <a:pt x="68349" y="37567"/>
                    <a:pt x="68516" y="38468"/>
                    <a:pt x="68683" y="39468"/>
                  </a:cubicBezTo>
                  <a:cubicBezTo>
                    <a:pt x="68516" y="39568"/>
                    <a:pt x="68349" y="39602"/>
                    <a:pt x="68216" y="39702"/>
                  </a:cubicBezTo>
                  <a:cubicBezTo>
                    <a:pt x="68116" y="38568"/>
                    <a:pt x="67982" y="37400"/>
                    <a:pt x="67815" y="36233"/>
                  </a:cubicBezTo>
                  <a:close/>
                  <a:moveTo>
                    <a:pt x="113582" y="39202"/>
                  </a:moveTo>
                  <a:cubicBezTo>
                    <a:pt x="113715" y="39368"/>
                    <a:pt x="113815" y="39568"/>
                    <a:pt x="113915" y="39735"/>
                  </a:cubicBezTo>
                  <a:cubicBezTo>
                    <a:pt x="113848" y="39902"/>
                    <a:pt x="113748" y="40102"/>
                    <a:pt x="113715" y="40369"/>
                  </a:cubicBezTo>
                  <a:cubicBezTo>
                    <a:pt x="113682" y="40369"/>
                    <a:pt x="113582" y="40402"/>
                    <a:pt x="113548" y="40436"/>
                  </a:cubicBezTo>
                  <a:cubicBezTo>
                    <a:pt x="113415" y="40236"/>
                    <a:pt x="113248" y="40069"/>
                    <a:pt x="113148" y="39902"/>
                  </a:cubicBezTo>
                  <a:cubicBezTo>
                    <a:pt x="113148" y="39802"/>
                    <a:pt x="113181" y="39702"/>
                    <a:pt x="113181" y="39602"/>
                  </a:cubicBezTo>
                  <a:cubicBezTo>
                    <a:pt x="113315" y="39435"/>
                    <a:pt x="113415" y="39368"/>
                    <a:pt x="113582" y="39202"/>
                  </a:cubicBezTo>
                  <a:close/>
                  <a:moveTo>
                    <a:pt x="39862" y="34298"/>
                  </a:moveTo>
                  <a:cubicBezTo>
                    <a:pt x="40796" y="34732"/>
                    <a:pt x="41764" y="35132"/>
                    <a:pt x="42798" y="35699"/>
                  </a:cubicBezTo>
                  <a:cubicBezTo>
                    <a:pt x="43265" y="35933"/>
                    <a:pt x="43698" y="36199"/>
                    <a:pt x="44199" y="36466"/>
                  </a:cubicBezTo>
                  <a:cubicBezTo>
                    <a:pt x="42998" y="38234"/>
                    <a:pt x="41930" y="40202"/>
                    <a:pt x="41096" y="42404"/>
                  </a:cubicBezTo>
                  <a:cubicBezTo>
                    <a:pt x="40496" y="39568"/>
                    <a:pt x="40096" y="36900"/>
                    <a:pt x="39862" y="34298"/>
                  </a:cubicBezTo>
                  <a:close/>
                  <a:moveTo>
                    <a:pt x="69183" y="41436"/>
                  </a:moveTo>
                  <a:cubicBezTo>
                    <a:pt x="69250" y="41770"/>
                    <a:pt x="69350" y="42070"/>
                    <a:pt x="69417" y="42404"/>
                  </a:cubicBezTo>
                  <a:lnTo>
                    <a:pt x="69383" y="42370"/>
                  </a:lnTo>
                  <a:cubicBezTo>
                    <a:pt x="69317" y="42237"/>
                    <a:pt x="69183" y="42104"/>
                    <a:pt x="69116" y="41970"/>
                  </a:cubicBezTo>
                  <a:cubicBezTo>
                    <a:pt x="69016" y="41903"/>
                    <a:pt x="68950" y="41770"/>
                    <a:pt x="68850" y="41670"/>
                  </a:cubicBezTo>
                  <a:cubicBezTo>
                    <a:pt x="68950" y="41603"/>
                    <a:pt x="69050" y="41470"/>
                    <a:pt x="69183" y="41436"/>
                  </a:cubicBezTo>
                  <a:close/>
                  <a:moveTo>
                    <a:pt x="60310" y="37467"/>
                  </a:moveTo>
                  <a:cubicBezTo>
                    <a:pt x="60644" y="37767"/>
                    <a:pt x="60944" y="38067"/>
                    <a:pt x="61277" y="38401"/>
                  </a:cubicBezTo>
                  <a:cubicBezTo>
                    <a:pt x="61311" y="38468"/>
                    <a:pt x="61311" y="38568"/>
                    <a:pt x="61344" y="38701"/>
                  </a:cubicBezTo>
                  <a:cubicBezTo>
                    <a:pt x="60977" y="40035"/>
                    <a:pt x="60644" y="41370"/>
                    <a:pt x="60343" y="42771"/>
                  </a:cubicBezTo>
                  <a:cubicBezTo>
                    <a:pt x="60210" y="42270"/>
                    <a:pt x="60043" y="41803"/>
                    <a:pt x="59876" y="41303"/>
                  </a:cubicBezTo>
                  <a:cubicBezTo>
                    <a:pt x="60043" y="39902"/>
                    <a:pt x="60177" y="38701"/>
                    <a:pt x="60310" y="37467"/>
                  </a:cubicBezTo>
                  <a:close/>
                  <a:moveTo>
                    <a:pt x="46167" y="37801"/>
                  </a:moveTo>
                  <a:cubicBezTo>
                    <a:pt x="46300" y="37901"/>
                    <a:pt x="46467" y="38034"/>
                    <a:pt x="46600" y="38101"/>
                  </a:cubicBezTo>
                  <a:cubicBezTo>
                    <a:pt x="46500" y="38434"/>
                    <a:pt x="46467" y="38801"/>
                    <a:pt x="46367" y="39135"/>
                  </a:cubicBezTo>
                  <a:cubicBezTo>
                    <a:pt x="46200" y="40302"/>
                    <a:pt x="46100" y="41470"/>
                    <a:pt x="46033" y="42704"/>
                  </a:cubicBezTo>
                  <a:lnTo>
                    <a:pt x="45833" y="42904"/>
                  </a:lnTo>
                  <a:cubicBezTo>
                    <a:pt x="45866" y="41136"/>
                    <a:pt x="45866" y="39602"/>
                    <a:pt x="45866" y="38268"/>
                  </a:cubicBezTo>
                  <a:cubicBezTo>
                    <a:pt x="45967" y="38101"/>
                    <a:pt x="46067" y="37967"/>
                    <a:pt x="46167" y="37801"/>
                  </a:cubicBezTo>
                  <a:close/>
                  <a:moveTo>
                    <a:pt x="71985" y="42771"/>
                  </a:moveTo>
                  <a:lnTo>
                    <a:pt x="71985" y="42771"/>
                  </a:lnTo>
                  <a:cubicBezTo>
                    <a:pt x="71985" y="42804"/>
                    <a:pt x="72018" y="42804"/>
                    <a:pt x="72018" y="42871"/>
                  </a:cubicBezTo>
                  <a:lnTo>
                    <a:pt x="72018" y="42938"/>
                  </a:lnTo>
                  <a:cubicBezTo>
                    <a:pt x="71985" y="42904"/>
                    <a:pt x="71985" y="42804"/>
                    <a:pt x="71985" y="42771"/>
                  </a:cubicBezTo>
                  <a:close/>
                  <a:moveTo>
                    <a:pt x="77289" y="38067"/>
                  </a:moveTo>
                  <a:cubicBezTo>
                    <a:pt x="77522" y="39769"/>
                    <a:pt x="77723" y="41537"/>
                    <a:pt x="77889" y="43204"/>
                  </a:cubicBezTo>
                  <a:cubicBezTo>
                    <a:pt x="77723" y="42471"/>
                    <a:pt x="77522" y="41737"/>
                    <a:pt x="77289" y="40969"/>
                  </a:cubicBezTo>
                  <a:cubicBezTo>
                    <a:pt x="77022" y="40136"/>
                    <a:pt x="76722" y="39268"/>
                    <a:pt x="76388" y="38401"/>
                  </a:cubicBezTo>
                  <a:cubicBezTo>
                    <a:pt x="76789" y="38268"/>
                    <a:pt x="77122" y="38134"/>
                    <a:pt x="77289" y="38067"/>
                  </a:cubicBezTo>
                  <a:close/>
                  <a:moveTo>
                    <a:pt x="128626" y="38634"/>
                  </a:moveTo>
                  <a:cubicBezTo>
                    <a:pt x="128692" y="40069"/>
                    <a:pt x="128826" y="41436"/>
                    <a:pt x="128993" y="42771"/>
                  </a:cubicBezTo>
                  <a:cubicBezTo>
                    <a:pt x="128826" y="43038"/>
                    <a:pt x="128692" y="43238"/>
                    <a:pt x="128526" y="43471"/>
                  </a:cubicBezTo>
                  <a:cubicBezTo>
                    <a:pt x="128425" y="43605"/>
                    <a:pt x="128392" y="43705"/>
                    <a:pt x="128325" y="43805"/>
                  </a:cubicBezTo>
                  <a:cubicBezTo>
                    <a:pt x="128325" y="43805"/>
                    <a:pt x="128325" y="43872"/>
                    <a:pt x="128259" y="43872"/>
                  </a:cubicBezTo>
                  <a:cubicBezTo>
                    <a:pt x="128325" y="43038"/>
                    <a:pt x="128325" y="42204"/>
                    <a:pt x="128359" y="41436"/>
                  </a:cubicBezTo>
                  <a:lnTo>
                    <a:pt x="128359" y="39035"/>
                  </a:lnTo>
                  <a:cubicBezTo>
                    <a:pt x="128526" y="38901"/>
                    <a:pt x="128592" y="38768"/>
                    <a:pt x="128626" y="38634"/>
                  </a:cubicBezTo>
                  <a:close/>
                  <a:moveTo>
                    <a:pt x="112581" y="43805"/>
                  </a:moveTo>
                  <a:lnTo>
                    <a:pt x="112848" y="44305"/>
                  </a:lnTo>
                  <a:cubicBezTo>
                    <a:pt x="112748" y="44238"/>
                    <a:pt x="112614" y="44138"/>
                    <a:pt x="112547" y="44072"/>
                  </a:cubicBezTo>
                  <a:lnTo>
                    <a:pt x="112514" y="44038"/>
                  </a:lnTo>
                  <a:cubicBezTo>
                    <a:pt x="112514" y="43938"/>
                    <a:pt x="112547" y="43905"/>
                    <a:pt x="112581" y="43805"/>
                  </a:cubicBezTo>
                  <a:close/>
                  <a:moveTo>
                    <a:pt x="126324" y="44439"/>
                  </a:moveTo>
                  <a:lnTo>
                    <a:pt x="126324" y="44605"/>
                  </a:lnTo>
                  <a:cubicBezTo>
                    <a:pt x="126324" y="44572"/>
                    <a:pt x="126257" y="44572"/>
                    <a:pt x="126257" y="44539"/>
                  </a:cubicBezTo>
                  <a:cubicBezTo>
                    <a:pt x="126324" y="44472"/>
                    <a:pt x="126324" y="44439"/>
                    <a:pt x="126324" y="44439"/>
                  </a:cubicBezTo>
                  <a:close/>
                  <a:moveTo>
                    <a:pt x="28554" y="42971"/>
                  </a:moveTo>
                  <a:cubicBezTo>
                    <a:pt x="28754" y="43204"/>
                    <a:pt x="28921" y="43438"/>
                    <a:pt x="29021" y="43705"/>
                  </a:cubicBezTo>
                  <a:cubicBezTo>
                    <a:pt x="28854" y="44138"/>
                    <a:pt x="28654" y="44605"/>
                    <a:pt x="28487" y="45106"/>
                  </a:cubicBezTo>
                  <a:cubicBezTo>
                    <a:pt x="28221" y="44806"/>
                    <a:pt x="27954" y="44539"/>
                    <a:pt x="27720" y="44272"/>
                  </a:cubicBezTo>
                  <a:cubicBezTo>
                    <a:pt x="28020" y="43805"/>
                    <a:pt x="28287" y="43405"/>
                    <a:pt x="28554" y="42971"/>
                  </a:cubicBezTo>
                  <a:close/>
                  <a:moveTo>
                    <a:pt x="84494" y="39202"/>
                  </a:moveTo>
                  <a:cubicBezTo>
                    <a:pt x="84527" y="39202"/>
                    <a:pt x="84561" y="39235"/>
                    <a:pt x="84561" y="39268"/>
                  </a:cubicBezTo>
                  <a:cubicBezTo>
                    <a:pt x="84627" y="39468"/>
                    <a:pt x="84627" y="39702"/>
                    <a:pt x="84661" y="39902"/>
                  </a:cubicBezTo>
                  <a:cubicBezTo>
                    <a:pt x="84227" y="40969"/>
                    <a:pt x="83860" y="42137"/>
                    <a:pt x="83527" y="43371"/>
                  </a:cubicBezTo>
                  <a:cubicBezTo>
                    <a:pt x="83360" y="44038"/>
                    <a:pt x="83193" y="44705"/>
                    <a:pt x="83026" y="45306"/>
                  </a:cubicBezTo>
                  <a:cubicBezTo>
                    <a:pt x="83393" y="43405"/>
                    <a:pt x="83860" y="41403"/>
                    <a:pt x="84494" y="39202"/>
                  </a:cubicBezTo>
                  <a:close/>
                  <a:moveTo>
                    <a:pt x="121020" y="35432"/>
                  </a:moveTo>
                  <a:lnTo>
                    <a:pt x="121020" y="35432"/>
                  </a:lnTo>
                  <a:cubicBezTo>
                    <a:pt x="121320" y="37033"/>
                    <a:pt x="121687" y="38634"/>
                    <a:pt x="122088" y="40369"/>
                  </a:cubicBezTo>
                  <a:cubicBezTo>
                    <a:pt x="121887" y="41436"/>
                    <a:pt x="121754" y="42471"/>
                    <a:pt x="121654" y="43538"/>
                  </a:cubicBezTo>
                  <a:cubicBezTo>
                    <a:pt x="121554" y="44138"/>
                    <a:pt x="121521" y="44772"/>
                    <a:pt x="121521" y="45406"/>
                  </a:cubicBezTo>
                  <a:cubicBezTo>
                    <a:pt x="121354" y="43438"/>
                    <a:pt x="121187" y="41403"/>
                    <a:pt x="121087" y="39368"/>
                  </a:cubicBezTo>
                  <a:lnTo>
                    <a:pt x="121087" y="38968"/>
                  </a:lnTo>
                  <a:cubicBezTo>
                    <a:pt x="121020" y="37734"/>
                    <a:pt x="121020" y="36566"/>
                    <a:pt x="121020" y="35432"/>
                  </a:cubicBezTo>
                  <a:close/>
                  <a:moveTo>
                    <a:pt x="49202" y="41637"/>
                  </a:moveTo>
                  <a:cubicBezTo>
                    <a:pt x="49236" y="41770"/>
                    <a:pt x="49302" y="41870"/>
                    <a:pt x="49336" y="41970"/>
                  </a:cubicBezTo>
                  <a:cubicBezTo>
                    <a:pt x="49202" y="42938"/>
                    <a:pt x="49102" y="43905"/>
                    <a:pt x="49002" y="44906"/>
                  </a:cubicBezTo>
                  <a:cubicBezTo>
                    <a:pt x="49002" y="45106"/>
                    <a:pt x="48969" y="45273"/>
                    <a:pt x="48969" y="45473"/>
                  </a:cubicBezTo>
                  <a:lnTo>
                    <a:pt x="48969" y="44305"/>
                  </a:lnTo>
                  <a:cubicBezTo>
                    <a:pt x="48969" y="43471"/>
                    <a:pt x="49002" y="42704"/>
                    <a:pt x="49035" y="41903"/>
                  </a:cubicBezTo>
                  <a:cubicBezTo>
                    <a:pt x="49102" y="41803"/>
                    <a:pt x="49135" y="41737"/>
                    <a:pt x="49202" y="41637"/>
                  </a:cubicBezTo>
                  <a:close/>
                  <a:moveTo>
                    <a:pt x="32290" y="38568"/>
                  </a:moveTo>
                  <a:cubicBezTo>
                    <a:pt x="32557" y="40236"/>
                    <a:pt x="33124" y="43138"/>
                    <a:pt x="33658" y="46040"/>
                  </a:cubicBezTo>
                  <a:cubicBezTo>
                    <a:pt x="32924" y="44806"/>
                    <a:pt x="32123" y="43638"/>
                    <a:pt x="31323" y="42604"/>
                  </a:cubicBezTo>
                  <a:cubicBezTo>
                    <a:pt x="31623" y="40936"/>
                    <a:pt x="31756" y="39902"/>
                    <a:pt x="31456" y="39802"/>
                  </a:cubicBezTo>
                  <a:cubicBezTo>
                    <a:pt x="31448" y="39801"/>
                    <a:pt x="31439" y="39800"/>
                    <a:pt x="31431" y="39800"/>
                  </a:cubicBezTo>
                  <a:cubicBezTo>
                    <a:pt x="31162" y="39800"/>
                    <a:pt x="30738" y="40299"/>
                    <a:pt x="30189" y="41236"/>
                  </a:cubicBezTo>
                  <a:cubicBezTo>
                    <a:pt x="30155" y="41136"/>
                    <a:pt x="30089" y="41103"/>
                    <a:pt x="30022" y="41036"/>
                  </a:cubicBezTo>
                  <a:cubicBezTo>
                    <a:pt x="30122" y="40903"/>
                    <a:pt x="30255" y="40769"/>
                    <a:pt x="30322" y="40703"/>
                  </a:cubicBezTo>
                  <a:cubicBezTo>
                    <a:pt x="30989" y="39869"/>
                    <a:pt x="31656" y="39202"/>
                    <a:pt x="32290" y="38568"/>
                  </a:cubicBezTo>
                  <a:close/>
                  <a:moveTo>
                    <a:pt x="93067" y="38634"/>
                  </a:moveTo>
                  <a:cubicBezTo>
                    <a:pt x="93667" y="39435"/>
                    <a:pt x="94301" y="40236"/>
                    <a:pt x="94901" y="41136"/>
                  </a:cubicBezTo>
                  <a:cubicBezTo>
                    <a:pt x="95835" y="42537"/>
                    <a:pt x="96703" y="43905"/>
                    <a:pt x="97570" y="45306"/>
                  </a:cubicBezTo>
                  <a:cubicBezTo>
                    <a:pt x="97537" y="45873"/>
                    <a:pt x="97537" y="46373"/>
                    <a:pt x="97503" y="46807"/>
                  </a:cubicBezTo>
                  <a:cubicBezTo>
                    <a:pt x="97036" y="46473"/>
                    <a:pt x="96636" y="46207"/>
                    <a:pt x="96169" y="45906"/>
                  </a:cubicBezTo>
                  <a:lnTo>
                    <a:pt x="96036" y="45639"/>
                  </a:lnTo>
                  <a:cubicBezTo>
                    <a:pt x="96002" y="45606"/>
                    <a:pt x="96002" y="45573"/>
                    <a:pt x="95969" y="45473"/>
                  </a:cubicBezTo>
                  <a:cubicBezTo>
                    <a:pt x="94735" y="43471"/>
                    <a:pt x="93400" y="41770"/>
                    <a:pt x="92066" y="40302"/>
                  </a:cubicBezTo>
                  <a:lnTo>
                    <a:pt x="91966" y="39935"/>
                  </a:lnTo>
                  <a:cubicBezTo>
                    <a:pt x="92333" y="39468"/>
                    <a:pt x="92733" y="39068"/>
                    <a:pt x="93067" y="38634"/>
                  </a:cubicBezTo>
                  <a:close/>
                  <a:moveTo>
                    <a:pt x="44032" y="42404"/>
                  </a:moveTo>
                  <a:lnTo>
                    <a:pt x="44032" y="42404"/>
                  </a:lnTo>
                  <a:cubicBezTo>
                    <a:pt x="43965" y="43371"/>
                    <a:pt x="43832" y="44305"/>
                    <a:pt x="43765" y="45373"/>
                  </a:cubicBezTo>
                  <a:lnTo>
                    <a:pt x="43131" y="46240"/>
                  </a:lnTo>
                  <a:cubicBezTo>
                    <a:pt x="42964" y="46473"/>
                    <a:pt x="42798" y="46740"/>
                    <a:pt x="42664" y="46974"/>
                  </a:cubicBezTo>
                  <a:cubicBezTo>
                    <a:pt x="43031" y="45306"/>
                    <a:pt x="43498" y="43805"/>
                    <a:pt x="44032" y="42404"/>
                  </a:cubicBezTo>
                  <a:close/>
                  <a:moveTo>
                    <a:pt x="24384" y="38067"/>
                  </a:moveTo>
                  <a:cubicBezTo>
                    <a:pt x="25285" y="38868"/>
                    <a:pt x="26119" y="39769"/>
                    <a:pt x="27086" y="40969"/>
                  </a:cubicBezTo>
                  <a:cubicBezTo>
                    <a:pt x="26653" y="41470"/>
                    <a:pt x="26186" y="41970"/>
                    <a:pt x="25785" y="42571"/>
                  </a:cubicBezTo>
                  <a:cubicBezTo>
                    <a:pt x="25549" y="42439"/>
                    <a:pt x="25396" y="42350"/>
                    <a:pt x="25276" y="42350"/>
                  </a:cubicBezTo>
                  <a:cubicBezTo>
                    <a:pt x="25244" y="42350"/>
                    <a:pt x="25214" y="42356"/>
                    <a:pt x="25185" y="42370"/>
                  </a:cubicBezTo>
                  <a:cubicBezTo>
                    <a:pt x="25052" y="42437"/>
                    <a:pt x="25118" y="42737"/>
                    <a:pt x="25318" y="43204"/>
                  </a:cubicBezTo>
                  <a:cubicBezTo>
                    <a:pt x="24818" y="43905"/>
                    <a:pt x="24351" y="44639"/>
                    <a:pt x="23917" y="45439"/>
                  </a:cubicBezTo>
                  <a:cubicBezTo>
                    <a:pt x="23517" y="46106"/>
                    <a:pt x="23184" y="46807"/>
                    <a:pt x="22850" y="47541"/>
                  </a:cubicBezTo>
                  <a:cubicBezTo>
                    <a:pt x="22917" y="47107"/>
                    <a:pt x="22917" y="46740"/>
                    <a:pt x="22950" y="46307"/>
                  </a:cubicBezTo>
                  <a:cubicBezTo>
                    <a:pt x="23117" y="44705"/>
                    <a:pt x="23284" y="43104"/>
                    <a:pt x="23517" y="41603"/>
                  </a:cubicBezTo>
                  <a:cubicBezTo>
                    <a:pt x="23684" y="40436"/>
                    <a:pt x="24018" y="39268"/>
                    <a:pt x="24351" y="38201"/>
                  </a:cubicBezTo>
                  <a:cubicBezTo>
                    <a:pt x="24351" y="38201"/>
                    <a:pt x="24384" y="38101"/>
                    <a:pt x="24384" y="38067"/>
                  </a:cubicBezTo>
                  <a:close/>
                  <a:moveTo>
                    <a:pt x="115416" y="42604"/>
                  </a:moveTo>
                  <a:cubicBezTo>
                    <a:pt x="116337" y="44380"/>
                    <a:pt x="117031" y="46027"/>
                    <a:pt x="117658" y="47576"/>
                  </a:cubicBezTo>
                  <a:lnTo>
                    <a:pt x="117658" y="47576"/>
                  </a:lnTo>
                  <a:cubicBezTo>
                    <a:pt x="117461" y="47094"/>
                    <a:pt x="117207" y="46584"/>
                    <a:pt x="116984" y="46073"/>
                  </a:cubicBezTo>
                  <a:cubicBezTo>
                    <a:pt x="116517" y="45106"/>
                    <a:pt x="116017" y="44238"/>
                    <a:pt x="115483" y="43371"/>
                  </a:cubicBezTo>
                  <a:cubicBezTo>
                    <a:pt x="115416" y="43104"/>
                    <a:pt x="115416" y="42871"/>
                    <a:pt x="115416" y="42604"/>
                  </a:cubicBezTo>
                  <a:close/>
                  <a:moveTo>
                    <a:pt x="89297" y="44405"/>
                  </a:moveTo>
                  <a:cubicBezTo>
                    <a:pt x="89398" y="44472"/>
                    <a:pt x="89498" y="44539"/>
                    <a:pt x="89631" y="44605"/>
                  </a:cubicBezTo>
                  <a:cubicBezTo>
                    <a:pt x="89664" y="44639"/>
                    <a:pt x="89698" y="44639"/>
                    <a:pt x="89731" y="44705"/>
                  </a:cubicBezTo>
                  <a:cubicBezTo>
                    <a:pt x="90065" y="45806"/>
                    <a:pt x="90398" y="46907"/>
                    <a:pt x="90698" y="47941"/>
                  </a:cubicBezTo>
                  <a:lnTo>
                    <a:pt x="89831" y="47708"/>
                  </a:lnTo>
                  <a:cubicBezTo>
                    <a:pt x="89698" y="47207"/>
                    <a:pt x="89631" y="46740"/>
                    <a:pt x="89498" y="46273"/>
                  </a:cubicBezTo>
                  <a:cubicBezTo>
                    <a:pt x="89364" y="45773"/>
                    <a:pt x="89231" y="45373"/>
                    <a:pt x="89131" y="44906"/>
                  </a:cubicBezTo>
                  <a:cubicBezTo>
                    <a:pt x="89164" y="44639"/>
                    <a:pt x="89231" y="44539"/>
                    <a:pt x="89297" y="44405"/>
                  </a:cubicBezTo>
                  <a:close/>
                  <a:moveTo>
                    <a:pt x="30656" y="46273"/>
                  </a:moveTo>
                  <a:cubicBezTo>
                    <a:pt x="30856" y="46607"/>
                    <a:pt x="31056" y="46974"/>
                    <a:pt x="31289" y="47374"/>
                  </a:cubicBezTo>
                  <a:cubicBezTo>
                    <a:pt x="31189" y="47541"/>
                    <a:pt x="31123" y="47741"/>
                    <a:pt x="31056" y="47974"/>
                  </a:cubicBezTo>
                  <a:cubicBezTo>
                    <a:pt x="31023" y="47974"/>
                    <a:pt x="30956" y="48041"/>
                    <a:pt x="30889" y="48075"/>
                  </a:cubicBezTo>
                  <a:cubicBezTo>
                    <a:pt x="30789" y="47874"/>
                    <a:pt x="30622" y="47708"/>
                    <a:pt x="30489" y="47541"/>
                  </a:cubicBezTo>
                  <a:cubicBezTo>
                    <a:pt x="30522" y="47074"/>
                    <a:pt x="30622" y="46640"/>
                    <a:pt x="30656" y="46273"/>
                  </a:cubicBezTo>
                  <a:close/>
                  <a:moveTo>
                    <a:pt x="26786" y="45940"/>
                  </a:moveTo>
                  <a:cubicBezTo>
                    <a:pt x="26820" y="45973"/>
                    <a:pt x="26820" y="46040"/>
                    <a:pt x="26853" y="46106"/>
                  </a:cubicBezTo>
                  <a:cubicBezTo>
                    <a:pt x="27120" y="46573"/>
                    <a:pt x="27453" y="47074"/>
                    <a:pt x="27720" y="47574"/>
                  </a:cubicBezTo>
                  <a:cubicBezTo>
                    <a:pt x="27520" y="48275"/>
                    <a:pt x="27353" y="49042"/>
                    <a:pt x="27253" y="49809"/>
                  </a:cubicBezTo>
                  <a:cubicBezTo>
                    <a:pt x="26686" y="49542"/>
                    <a:pt x="26152" y="49309"/>
                    <a:pt x="25685" y="49142"/>
                  </a:cubicBezTo>
                  <a:lnTo>
                    <a:pt x="25318" y="49042"/>
                  </a:lnTo>
                  <a:cubicBezTo>
                    <a:pt x="25685" y="48108"/>
                    <a:pt x="26119" y="47207"/>
                    <a:pt x="26586" y="46307"/>
                  </a:cubicBezTo>
                  <a:cubicBezTo>
                    <a:pt x="26653" y="46207"/>
                    <a:pt x="26753" y="46073"/>
                    <a:pt x="26786" y="45940"/>
                  </a:cubicBezTo>
                  <a:close/>
                  <a:moveTo>
                    <a:pt x="136932" y="36400"/>
                  </a:moveTo>
                  <a:lnTo>
                    <a:pt x="136932" y="36400"/>
                  </a:lnTo>
                  <a:cubicBezTo>
                    <a:pt x="136865" y="36700"/>
                    <a:pt x="136798" y="36967"/>
                    <a:pt x="136731" y="37267"/>
                  </a:cubicBezTo>
                  <a:cubicBezTo>
                    <a:pt x="135897" y="40936"/>
                    <a:pt x="135597" y="44405"/>
                    <a:pt x="135664" y="47407"/>
                  </a:cubicBezTo>
                  <a:cubicBezTo>
                    <a:pt x="135097" y="48341"/>
                    <a:pt x="134663" y="49275"/>
                    <a:pt x="134263" y="50143"/>
                  </a:cubicBezTo>
                  <a:cubicBezTo>
                    <a:pt x="134096" y="47808"/>
                    <a:pt x="134063" y="45106"/>
                    <a:pt x="134230" y="41903"/>
                  </a:cubicBezTo>
                  <a:cubicBezTo>
                    <a:pt x="134263" y="41170"/>
                    <a:pt x="134296" y="40469"/>
                    <a:pt x="134363" y="39735"/>
                  </a:cubicBezTo>
                  <a:cubicBezTo>
                    <a:pt x="135264" y="38534"/>
                    <a:pt x="136131" y="37434"/>
                    <a:pt x="136932" y="36400"/>
                  </a:cubicBezTo>
                  <a:close/>
                  <a:moveTo>
                    <a:pt x="74153" y="49042"/>
                  </a:moveTo>
                  <a:cubicBezTo>
                    <a:pt x="74287" y="49476"/>
                    <a:pt x="74387" y="49909"/>
                    <a:pt x="74520" y="50376"/>
                  </a:cubicBezTo>
                  <a:cubicBezTo>
                    <a:pt x="74353" y="50043"/>
                    <a:pt x="74220" y="49709"/>
                    <a:pt x="74053" y="49375"/>
                  </a:cubicBezTo>
                  <a:cubicBezTo>
                    <a:pt x="74120" y="49242"/>
                    <a:pt x="74153" y="49142"/>
                    <a:pt x="74153" y="49042"/>
                  </a:cubicBezTo>
                  <a:close/>
                  <a:moveTo>
                    <a:pt x="112147" y="47207"/>
                  </a:moveTo>
                  <a:cubicBezTo>
                    <a:pt x="112314" y="47407"/>
                    <a:pt x="112481" y="47641"/>
                    <a:pt x="112614" y="47908"/>
                  </a:cubicBezTo>
                  <a:cubicBezTo>
                    <a:pt x="112581" y="48275"/>
                    <a:pt x="112581" y="48642"/>
                    <a:pt x="112547" y="49075"/>
                  </a:cubicBezTo>
                  <a:cubicBezTo>
                    <a:pt x="112547" y="49476"/>
                    <a:pt x="112514" y="49876"/>
                    <a:pt x="112514" y="50276"/>
                  </a:cubicBezTo>
                  <a:cubicBezTo>
                    <a:pt x="112314" y="50376"/>
                    <a:pt x="112047" y="50476"/>
                    <a:pt x="111847" y="50576"/>
                  </a:cubicBezTo>
                  <a:cubicBezTo>
                    <a:pt x="111880" y="49476"/>
                    <a:pt x="112014" y="48375"/>
                    <a:pt x="112147" y="47207"/>
                  </a:cubicBezTo>
                  <a:close/>
                  <a:moveTo>
                    <a:pt x="63112" y="46207"/>
                  </a:moveTo>
                  <a:cubicBezTo>
                    <a:pt x="63379" y="47808"/>
                    <a:pt x="63646" y="49309"/>
                    <a:pt x="63846" y="50743"/>
                  </a:cubicBezTo>
                  <a:cubicBezTo>
                    <a:pt x="63346" y="50043"/>
                    <a:pt x="62812" y="49275"/>
                    <a:pt x="62178" y="48475"/>
                  </a:cubicBezTo>
                  <a:cubicBezTo>
                    <a:pt x="62278" y="47908"/>
                    <a:pt x="62345" y="47407"/>
                    <a:pt x="62478" y="46807"/>
                  </a:cubicBezTo>
                  <a:cubicBezTo>
                    <a:pt x="62678" y="46640"/>
                    <a:pt x="62879" y="46440"/>
                    <a:pt x="63112" y="46207"/>
                  </a:cubicBezTo>
                  <a:close/>
                  <a:moveTo>
                    <a:pt x="125557" y="49809"/>
                  </a:moveTo>
                  <a:lnTo>
                    <a:pt x="125690" y="50076"/>
                  </a:lnTo>
                  <a:cubicBezTo>
                    <a:pt x="125590" y="50376"/>
                    <a:pt x="125523" y="50643"/>
                    <a:pt x="125490" y="50943"/>
                  </a:cubicBezTo>
                  <a:cubicBezTo>
                    <a:pt x="125490" y="50576"/>
                    <a:pt x="125523" y="50209"/>
                    <a:pt x="125557" y="49809"/>
                  </a:cubicBezTo>
                  <a:close/>
                  <a:moveTo>
                    <a:pt x="46033" y="46240"/>
                  </a:moveTo>
                  <a:cubicBezTo>
                    <a:pt x="46067" y="47641"/>
                    <a:pt x="46200" y="49042"/>
                    <a:pt x="46367" y="50376"/>
                  </a:cubicBezTo>
                  <a:cubicBezTo>
                    <a:pt x="46200" y="50610"/>
                    <a:pt x="46100" y="50810"/>
                    <a:pt x="45933" y="51077"/>
                  </a:cubicBezTo>
                  <a:cubicBezTo>
                    <a:pt x="45833" y="51210"/>
                    <a:pt x="45800" y="51277"/>
                    <a:pt x="45700" y="51410"/>
                  </a:cubicBezTo>
                  <a:cubicBezTo>
                    <a:pt x="45700" y="51410"/>
                    <a:pt x="45700" y="51444"/>
                    <a:pt x="45666" y="51444"/>
                  </a:cubicBezTo>
                  <a:cubicBezTo>
                    <a:pt x="45700" y="50610"/>
                    <a:pt x="45700" y="49776"/>
                    <a:pt x="45766" y="49042"/>
                  </a:cubicBezTo>
                  <a:lnTo>
                    <a:pt x="45766" y="46607"/>
                  </a:lnTo>
                  <a:cubicBezTo>
                    <a:pt x="45866" y="46473"/>
                    <a:pt x="45967" y="46373"/>
                    <a:pt x="46033" y="46240"/>
                  </a:cubicBezTo>
                  <a:close/>
                  <a:moveTo>
                    <a:pt x="107043" y="45940"/>
                  </a:moveTo>
                  <a:lnTo>
                    <a:pt x="107043" y="45940"/>
                  </a:lnTo>
                  <a:cubicBezTo>
                    <a:pt x="106710" y="47741"/>
                    <a:pt x="106576" y="49375"/>
                    <a:pt x="106643" y="50776"/>
                  </a:cubicBezTo>
                  <a:cubicBezTo>
                    <a:pt x="106543" y="51077"/>
                    <a:pt x="106476" y="51377"/>
                    <a:pt x="106410" y="51610"/>
                  </a:cubicBezTo>
                  <a:cubicBezTo>
                    <a:pt x="106210" y="50710"/>
                    <a:pt x="105909" y="49642"/>
                    <a:pt x="105642" y="48475"/>
                  </a:cubicBezTo>
                  <a:cubicBezTo>
                    <a:pt x="105709" y="48141"/>
                    <a:pt x="105843" y="47774"/>
                    <a:pt x="105909" y="47407"/>
                  </a:cubicBezTo>
                  <a:cubicBezTo>
                    <a:pt x="106243" y="46974"/>
                    <a:pt x="106643" y="46473"/>
                    <a:pt x="107043" y="45940"/>
                  </a:cubicBezTo>
                  <a:close/>
                  <a:moveTo>
                    <a:pt x="29955" y="51410"/>
                  </a:moveTo>
                  <a:lnTo>
                    <a:pt x="30189" y="51911"/>
                  </a:lnTo>
                  <a:cubicBezTo>
                    <a:pt x="30122" y="51811"/>
                    <a:pt x="29988" y="51744"/>
                    <a:pt x="29922" y="51644"/>
                  </a:cubicBezTo>
                  <a:lnTo>
                    <a:pt x="29855" y="51610"/>
                  </a:lnTo>
                  <a:cubicBezTo>
                    <a:pt x="29922" y="51544"/>
                    <a:pt x="29955" y="51444"/>
                    <a:pt x="29955" y="51410"/>
                  </a:cubicBezTo>
                  <a:close/>
                  <a:moveTo>
                    <a:pt x="43698" y="52044"/>
                  </a:moveTo>
                  <a:lnTo>
                    <a:pt x="43698" y="52211"/>
                  </a:lnTo>
                  <a:cubicBezTo>
                    <a:pt x="43698" y="52144"/>
                    <a:pt x="43665" y="52144"/>
                    <a:pt x="43665" y="52111"/>
                  </a:cubicBezTo>
                  <a:cubicBezTo>
                    <a:pt x="43698" y="52077"/>
                    <a:pt x="43698" y="52044"/>
                    <a:pt x="43698" y="52044"/>
                  </a:cubicBezTo>
                  <a:close/>
                  <a:moveTo>
                    <a:pt x="38428" y="43038"/>
                  </a:moveTo>
                  <a:lnTo>
                    <a:pt x="38428" y="43038"/>
                  </a:lnTo>
                  <a:cubicBezTo>
                    <a:pt x="38695" y="44605"/>
                    <a:pt x="39095" y="46240"/>
                    <a:pt x="39495" y="47941"/>
                  </a:cubicBezTo>
                  <a:cubicBezTo>
                    <a:pt x="39295" y="49042"/>
                    <a:pt x="39162" y="50076"/>
                    <a:pt x="39028" y="51110"/>
                  </a:cubicBezTo>
                  <a:cubicBezTo>
                    <a:pt x="38962" y="51744"/>
                    <a:pt x="38928" y="52378"/>
                    <a:pt x="38928" y="52978"/>
                  </a:cubicBezTo>
                  <a:cubicBezTo>
                    <a:pt x="38761" y="51043"/>
                    <a:pt x="38561" y="48975"/>
                    <a:pt x="38495" y="46940"/>
                  </a:cubicBezTo>
                  <a:lnTo>
                    <a:pt x="38495" y="46573"/>
                  </a:lnTo>
                  <a:cubicBezTo>
                    <a:pt x="38428" y="45306"/>
                    <a:pt x="38428" y="44138"/>
                    <a:pt x="38428" y="43038"/>
                  </a:cubicBezTo>
                  <a:close/>
                  <a:moveTo>
                    <a:pt x="32790" y="50209"/>
                  </a:moveTo>
                  <a:lnTo>
                    <a:pt x="32790" y="50209"/>
                  </a:lnTo>
                  <a:cubicBezTo>
                    <a:pt x="33691" y="51977"/>
                    <a:pt x="34425" y="53645"/>
                    <a:pt x="35025" y="55246"/>
                  </a:cubicBezTo>
                  <a:cubicBezTo>
                    <a:pt x="34825" y="54746"/>
                    <a:pt x="34592" y="54179"/>
                    <a:pt x="34325" y="53645"/>
                  </a:cubicBezTo>
                  <a:cubicBezTo>
                    <a:pt x="33858" y="52711"/>
                    <a:pt x="33358" y="51811"/>
                    <a:pt x="32824" y="50943"/>
                  </a:cubicBezTo>
                  <a:cubicBezTo>
                    <a:pt x="32824" y="50710"/>
                    <a:pt x="32824" y="50443"/>
                    <a:pt x="32790" y="50209"/>
                  </a:cubicBezTo>
                  <a:close/>
                  <a:moveTo>
                    <a:pt x="51671" y="48208"/>
                  </a:moveTo>
                  <a:cubicBezTo>
                    <a:pt x="52171" y="49542"/>
                    <a:pt x="52671" y="50943"/>
                    <a:pt x="53138" y="52111"/>
                  </a:cubicBezTo>
                  <a:cubicBezTo>
                    <a:pt x="53105" y="53111"/>
                    <a:pt x="53038" y="54079"/>
                    <a:pt x="53038" y="54946"/>
                  </a:cubicBezTo>
                  <a:cubicBezTo>
                    <a:pt x="52505" y="55913"/>
                    <a:pt x="52038" y="56814"/>
                    <a:pt x="51671" y="57715"/>
                  </a:cubicBezTo>
                  <a:cubicBezTo>
                    <a:pt x="51504" y="55380"/>
                    <a:pt x="51470" y="52644"/>
                    <a:pt x="51637" y="49442"/>
                  </a:cubicBezTo>
                  <a:cubicBezTo>
                    <a:pt x="51637" y="49075"/>
                    <a:pt x="51671" y="48642"/>
                    <a:pt x="51671" y="48208"/>
                  </a:cubicBezTo>
                  <a:close/>
                  <a:moveTo>
                    <a:pt x="29488" y="54779"/>
                  </a:moveTo>
                  <a:cubicBezTo>
                    <a:pt x="29655" y="54979"/>
                    <a:pt x="29822" y="55246"/>
                    <a:pt x="29988" y="55480"/>
                  </a:cubicBezTo>
                  <a:cubicBezTo>
                    <a:pt x="29955" y="55880"/>
                    <a:pt x="29955" y="56247"/>
                    <a:pt x="29922" y="56647"/>
                  </a:cubicBezTo>
                  <a:cubicBezTo>
                    <a:pt x="29922" y="57081"/>
                    <a:pt x="29855" y="57448"/>
                    <a:pt x="29855" y="57882"/>
                  </a:cubicBezTo>
                  <a:cubicBezTo>
                    <a:pt x="29655" y="57948"/>
                    <a:pt x="29421" y="58082"/>
                    <a:pt x="29188" y="58148"/>
                  </a:cubicBezTo>
                  <a:cubicBezTo>
                    <a:pt x="29288" y="57081"/>
                    <a:pt x="29355" y="55947"/>
                    <a:pt x="29488" y="54779"/>
                  </a:cubicBezTo>
                  <a:close/>
                  <a:moveTo>
                    <a:pt x="42931" y="57381"/>
                  </a:moveTo>
                  <a:lnTo>
                    <a:pt x="43031" y="57615"/>
                  </a:lnTo>
                  <a:cubicBezTo>
                    <a:pt x="42964" y="57915"/>
                    <a:pt x="42864" y="58215"/>
                    <a:pt x="42831" y="58482"/>
                  </a:cubicBezTo>
                  <a:cubicBezTo>
                    <a:pt x="42864" y="58148"/>
                    <a:pt x="42931" y="57781"/>
                    <a:pt x="42931" y="57381"/>
                  </a:cubicBezTo>
                  <a:close/>
                  <a:moveTo>
                    <a:pt x="24918" y="50143"/>
                  </a:moveTo>
                  <a:cubicBezTo>
                    <a:pt x="25485" y="50610"/>
                    <a:pt x="26152" y="51143"/>
                    <a:pt x="26920" y="51811"/>
                  </a:cubicBezTo>
                  <a:cubicBezTo>
                    <a:pt x="26920" y="51911"/>
                    <a:pt x="26853" y="52044"/>
                    <a:pt x="26853" y="52111"/>
                  </a:cubicBezTo>
                  <a:cubicBezTo>
                    <a:pt x="25986" y="53445"/>
                    <a:pt x="25185" y="54979"/>
                    <a:pt x="24518" y="56747"/>
                  </a:cubicBezTo>
                  <a:cubicBezTo>
                    <a:pt x="24518" y="56781"/>
                    <a:pt x="24485" y="56814"/>
                    <a:pt x="24485" y="56881"/>
                  </a:cubicBezTo>
                  <a:cubicBezTo>
                    <a:pt x="24184" y="57648"/>
                    <a:pt x="23951" y="58449"/>
                    <a:pt x="23784" y="59182"/>
                  </a:cubicBezTo>
                  <a:cubicBezTo>
                    <a:pt x="23584" y="58282"/>
                    <a:pt x="23284" y="57248"/>
                    <a:pt x="22983" y="56080"/>
                  </a:cubicBezTo>
                  <a:cubicBezTo>
                    <a:pt x="23484" y="54279"/>
                    <a:pt x="24118" y="52211"/>
                    <a:pt x="24918" y="50143"/>
                  </a:cubicBezTo>
                  <a:close/>
                  <a:moveTo>
                    <a:pt x="65179" y="0"/>
                  </a:moveTo>
                  <a:cubicBezTo>
                    <a:pt x="65166" y="0"/>
                    <a:pt x="65156" y="2"/>
                    <a:pt x="65147" y="7"/>
                  </a:cubicBezTo>
                  <a:cubicBezTo>
                    <a:pt x="64813" y="174"/>
                    <a:pt x="67482" y="3509"/>
                    <a:pt x="69683" y="9614"/>
                  </a:cubicBezTo>
                  <a:cubicBezTo>
                    <a:pt x="69984" y="10414"/>
                    <a:pt x="70217" y="11282"/>
                    <a:pt x="70484" y="12182"/>
                  </a:cubicBezTo>
                  <a:cubicBezTo>
                    <a:pt x="70284" y="12349"/>
                    <a:pt x="70617" y="13283"/>
                    <a:pt x="71185" y="14851"/>
                  </a:cubicBezTo>
                  <a:cubicBezTo>
                    <a:pt x="71551" y="16452"/>
                    <a:pt x="71885" y="18186"/>
                    <a:pt x="72152" y="20088"/>
                  </a:cubicBezTo>
                  <a:cubicBezTo>
                    <a:pt x="72619" y="23524"/>
                    <a:pt x="72819" y="27093"/>
                    <a:pt x="72786" y="30896"/>
                  </a:cubicBezTo>
                  <a:cubicBezTo>
                    <a:pt x="71718" y="29194"/>
                    <a:pt x="70551" y="27627"/>
                    <a:pt x="69350" y="26192"/>
                  </a:cubicBezTo>
                  <a:cubicBezTo>
                    <a:pt x="70017" y="25458"/>
                    <a:pt x="70517" y="25091"/>
                    <a:pt x="70451" y="24958"/>
                  </a:cubicBezTo>
                  <a:cubicBezTo>
                    <a:pt x="70426" y="24933"/>
                    <a:pt x="70367" y="24919"/>
                    <a:pt x="70279" y="24919"/>
                  </a:cubicBezTo>
                  <a:cubicBezTo>
                    <a:pt x="70009" y="24919"/>
                    <a:pt x="69462" y="25056"/>
                    <a:pt x="68783" y="25458"/>
                  </a:cubicBezTo>
                  <a:cubicBezTo>
                    <a:pt x="68049" y="24691"/>
                    <a:pt x="67348" y="23957"/>
                    <a:pt x="66648" y="23257"/>
                  </a:cubicBezTo>
                  <a:cubicBezTo>
                    <a:pt x="66114" y="21756"/>
                    <a:pt x="65714" y="20888"/>
                    <a:pt x="65547" y="20888"/>
                  </a:cubicBezTo>
                  <a:cubicBezTo>
                    <a:pt x="65447" y="20888"/>
                    <a:pt x="65380" y="21355"/>
                    <a:pt x="65447" y="22189"/>
                  </a:cubicBezTo>
                  <a:cubicBezTo>
                    <a:pt x="64180" y="21122"/>
                    <a:pt x="62945" y="20321"/>
                    <a:pt x="61778" y="19688"/>
                  </a:cubicBezTo>
                  <a:cubicBezTo>
                    <a:pt x="61478" y="19120"/>
                    <a:pt x="61144" y="18587"/>
                    <a:pt x="60844" y="18120"/>
                  </a:cubicBezTo>
                  <a:cubicBezTo>
                    <a:pt x="57550" y="12609"/>
                    <a:pt x="55436" y="9074"/>
                    <a:pt x="54845" y="9074"/>
                  </a:cubicBezTo>
                  <a:cubicBezTo>
                    <a:pt x="54831" y="9074"/>
                    <a:pt x="54818" y="9076"/>
                    <a:pt x="54806" y="9080"/>
                  </a:cubicBezTo>
                  <a:cubicBezTo>
                    <a:pt x="54306" y="9213"/>
                    <a:pt x="55373" y="12716"/>
                    <a:pt x="57808" y="17920"/>
                  </a:cubicBezTo>
                  <a:cubicBezTo>
                    <a:pt x="57508" y="17820"/>
                    <a:pt x="57275" y="17753"/>
                    <a:pt x="57008" y="17686"/>
                  </a:cubicBezTo>
                  <a:cubicBezTo>
                    <a:pt x="56808" y="17219"/>
                    <a:pt x="56541" y="16785"/>
                    <a:pt x="56341" y="16385"/>
                  </a:cubicBezTo>
                  <a:cubicBezTo>
                    <a:pt x="55607" y="15018"/>
                    <a:pt x="54940" y="14017"/>
                    <a:pt x="54206" y="13116"/>
                  </a:cubicBezTo>
                  <a:cubicBezTo>
                    <a:pt x="53805" y="12616"/>
                    <a:pt x="53439" y="12249"/>
                    <a:pt x="53005" y="11949"/>
                  </a:cubicBezTo>
                  <a:cubicBezTo>
                    <a:pt x="52542" y="11578"/>
                    <a:pt x="52143" y="11449"/>
                    <a:pt x="51909" y="11449"/>
                  </a:cubicBezTo>
                  <a:cubicBezTo>
                    <a:pt x="51806" y="11449"/>
                    <a:pt x="51735" y="11474"/>
                    <a:pt x="51704" y="11515"/>
                  </a:cubicBezTo>
                  <a:cubicBezTo>
                    <a:pt x="51671" y="11548"/>
                    <a:pt x="51871" y="11915"/>
                    <a:pt x="52204" y="12416"/>
                  </a:cubicBezTo>
                  <a:cubicBezTo>
                    <a:pt x="52438" y="12783"/>
                    <a:pt x="52605" y="13116"/>
                    <a:pt x="52838" y="13683"/>
                  </a:cubicBezTo>
                  <a:cubicBezTo>
                    <a:pt x="53305" y="14617"/>
                    <a:pt x="53639" y="15551"/>
                    <a:pt x="54172" y="17019"/>
                  </a:cubicBezTo>
                  <a:cubicBezTo>
                    <a:pt x="54506" y="17953"/>
                    <a:pt x="54873" y="18954"/>
                    <a:pt x="55240" y="20121"/>
                  </a:cubicBezTo>
                  <a:cubicBezTo>
                    <a:pt x="55373" y="20455"/>
                    <a:pt x="55473" y="20788"/>
                    <a:pt x="55607" y="21122"/>
                  </a:cubicBezTo>
                  <a:cubicBezTo>
                    <a:pt x="55640" y="21222"/>
                    <a:pt x="55640" y="21355"/>
                    <a:pt x="55673" y="21422"/>
                  </a:cubicBezTo>
                  <a:cubicBezTo>
                    <a:pt x="55673" y="21422"/>
                    <a:pt x="55673" y="21522"/>
                    <a:pt x="55707" y="21522"/>
                  </a:cubicBezTo>
                  <a:lnTo>
                    <a:pt x="55740" y="21589"/>
                  </a:lnTo>
                  <a:cubicBezTo>
                    <a:pt x="56741" y="24424"/>
                    <a:pt x="58042" y="28027"/>
                    <a:pt x="59309" y="31763"/>
                  </a:cubicBezTo>
                  <a:cubicBezTo>
                    <a:pt x="59076" y="32096"/>
                    <a:pt x="58876" y="32430"/>
                    <a:pt x="58709" y="32797"/>
                  </a:cubicBezTo>
                  <a:cubicBezTo>
                    <a:pt x="58409" y="32597"/>
                    <a:pt x="58075" y="32397"/>
                    <a:pt x="57842" y="32230"/>
                  </a:cubicBezTo>
                  <a:cubicBezTo>
                    <a:pt x="56974" y="31696"/>
                    <a:pt x="56174" y="31196"/>
                    <a:pt x="55407" y="30795"/>
                  </a:cubicBezTo>
                  <a:cubicBezTo>
                    <a:pt x="55006" y="30062"/>
                    <a:pt x="54573" y="29361"/>
                    <a:pt x="54172" y="28694"/>
                  </a:cubicBezTo>
                  <a:cubicBezTo>
                    <a:pt x="54339" y="27727"/>
                    <a:pt x="54473" y="27026"/>
                    <a:pt x="54639" y="26259"/>
                  </a:cubicBezTo>
                  <a:cubicBezTo>
                    <a:pt x="54739" y="25759"/>
                    <a:pt x="54840" y="25525"/>
                    <a:pt x="54973" y="25191"/>
                  </a:cubicBezTo>
                  <a:cubicBezTo>
                    <a:pt x="55140" y="24758"/>
                    <a:pt x="55240" y="24424"/>
                    <a:pt x="55206" y="24391"/>
                  </a:cubicBezTo>
                  <a:cubicBezTo>
                    <a:pt x="55191" y="24368"/>
                    <a:pt x="55158" y="24356"/>
                    <a:pt x="55110" y="24356"/>
                  </a:cubicBezTo>
                  <a:cubicBezTo>
                    <a:pt x="54943" y="24356"/>
                    <a:pt x="54601" y="24503"/>
                    <a:pt x="54239" y="24891"/>
                  </a:cubicBezTo>
                  <a:cubicBezTo>
                    <a:pt x="54006" y="25191"/>
                    <a:pt x="53739" y="25525"/>
                    <a:pt x="53472" y="25959"/>
                  </a:cubicBezTo>
                  <a:cubicBezTo>
                    <a:pt x="53305" y="26226"/>
                    <a:pt x="53172" y="26559"/>
                    <a:pt x="53038" y="26859"/>
                  </a:cubicBezTo>
                  <a:cubicBezTo>
                    <a:pt x="52805" y="26426"/>
                    <a:pt x="52505" y="26059"/>
                    <a:pt x="52238" y="25692"/>
                  </a:cubicBezTo>
                  <a:cubicBezTo>
                    <a:pt x="52538" y="23891"/>
                    <a:pt x="52571" y="22756"/>
                    <a:pt x="52338" y="22723"/>
                  </a:cubicBezTo>
                  <a:cubicBezTo>
                    <a:pt x="52332" y="22722"/>
                    <a:pt x="52327" y="22722"/>
                    <a:pt x="52322" y="22722"/>
                  </a:cubicBezTo>
                  <a:cubicBezTo>
                    <a:pt x="52120" y="22722"/>
                    <a:pt x="51792" y="23318"/>
                    <a:pt x="51337" y="24358"/>
                  </a:cubicBezTo>
                  <a:cubicBezTo>
                    <a:pt x="50036" y="22556"/>
                    <a:pt x="48735" y="20955"/>
                    <a:pt x="47501" y="19587"/>
                  </a:cubicBezTo>
                  <a:cubicBezTo>
                    <a:pt x="44268" y="15978"/>
                    <a:pt x="41715" y="13993"/>
                    <a:pt x="41119" y="13993"/>
                  </a:cubicBezTo>
                  <a:cubicBezTo>
                    <a:pt x="41081" y="13993"/>
                    <a:pt x="41051" y="14001"/>
                    <a:pt x="41030" y="14017"/>
                  </a:cubicBezTo>
                  <a:cubicBezTo>
                    <a:pt x="40663" y="14250"/>
                    <a:pt x="42631" y="16685"/>
                    <a:pt x="45399" y="20622"/>
                  </a:cubicBezTo>
                  <a:cubicBezTo>
                    <a:pt x="46067" y="21589"/>
                    <a:pt x="46800" y="22623"/>
                    <a:pt x="47501" y="23724"/>
                  </a:cubicBezTo>
                  <a:cubicBezTo>
                    <a:pt x="47668" y="24358"/>
                    <a:pt x="47868" y="25025"/>
                    <a:pt x="48135" y="25792"/>
                  </a:cubicBezTo>
                  <a:cubicBezTo>
                    <a:pt x="48468" y="26893"/>
                    <a:pt x="48902" y="28260"/>
                    <a:pt x="49336" y="29595"/>
                  </a:cubicBezTo>
                  <a:cubicBezTo>
                    <a:pt x="49169" y="30028"/>
                    <a:pt x="49035" y="30362"/>
                    <a:pt x="48869" y="30795"/>
                  </a:cubicBezTo>
                  <a:cubicBezTo>
                    <a:pt x="48835" y="30962"/>
                    <a:pt x="48735" y="31129"/>
                    <a:pt x="48702" y="31296"/>
                  </a:cubicBezTo>
                  <a:cubicBezTo>
                    <a:pt x="48235" y="30395"/>
                    <a:pt x="47835" y="29428"/>
                    <a:pt x="47368" y="28561"/>
                  </a:cubicBezTo>
                  <a:cubicBezTo>
                    <a:pt x="46033" y="26025"/>
                    <a:pt x="44699" y="23790"/>
                    <a:pt x="43298" y="21789"/>
                  </a:cubicBezTo>
                  <a:cubicBezTo>
                    <a:pt x="42664" y="20922"/>
                    <a:pt x="42064" y="20188"/>
                    <a:pt x="41463" y="19454"/>
                  </a:cubicBezTo>
                  <a:cubicBezTo>
                    <a:pt x="42030" y="17553"/>
                    <a:pt x="42531" y="16452"/>
                    <a:pt x="42364" y="16419"/>
                  </a:cubicBezTo>
                  <a:cubicBezTo>
                    <a:pt x="42360" y="16418"/>
                    <a:pt x="42356" y="16417"/>
                    <a:pt x="42352" y="16417"/>
                  </a:cubicBezTo>
                  <a:cubicBezTo>
                    <a:pt x="42167" y="16417"/>
                    <a:pt x="41479" y="17152"/>
                    <a:pt x="40663" y="18620"/>
                  </a:cubicBezTo>
                  <a:cubicBezTo>
                    <a:pt x="40029" y="17953"/>
                    <a:pt x="39362" y="17353"/>
                    <a:pt x="38728" y="16785"/>
                  </a:cubicBezTo>
                  <a:cubicBezTo>
                    <a:pt x="37861" y="16085"/>
                    <a:pt x="37060" y="15585"/>
                    <a:pt x="36326" y="15218"/>
                  </a:cubicBezTo>
                  <a:cubicBezTo>
                    <a:pt x="35317" y="14746"/>
                    <a:pt x="34548" y="14607"/>
                    <a:pt x="34133" y="14607"/>
                  </a:cubicBezTo>
                  <a:cubicBezTo>
                    <a:pt x="33931" y="14607"/>
                    <a:pt x="33813" y="14640"/>
                    <a:pt x="33791" y="14684"/>
                  </a:cubicBezTo>
                  <a:cubicBezTo>
                    <a:pt x="33691" y="14851"/>
                    <a:pt x="34458" y="15184"/>
                    <a:pt x="35492" y="16052"/>
                  </a:cubicBezTo>
                  <a:cubicBezTo>
                    <a:pt x="36026" y="16519"/>
                    <a:pt x="36560" y="17052"/>
                    <a:pt x="37227" y="17753"/>
                  </a:cubicBezTo>
                  <a:cubicBezTo>
                    <a:pt x="38061" y="18687"/>
                    <a:pt x="38795" y="19688"/>
                    <a:pt x="39562" y="20888"/>
                  </a:cubicBezTo>
                  <a:cubicBezTo>
                    <a:pt x="39162" y="21922"/>
                    <a:pt x="38728" y="23123"/>
                    <a:pt x="38394" y="24524"/>
                  </a:cubicBezTo>
                  <a:cubicBezTo>
                    <a:pt x="37894" y="26526"/>
                    <a:pt x="37627" y="28727"/>
                    <a:pt x="37527" y="31229"/>
                  </a:cubicBezTo>
                  <a:cubicBezTo>
                    <a:pt x="37060" y="31129"/>
                    <a:pt x="36627" y="31029"/>
                    <a:pt x="36160" y="30962"/>
                  </a:cubicBezTo>
                  <a:cubicBezTo>
                    <a:pt x="34277" y="30679"/>
                    <a:pt x="32689" y="30574"/>
                    <a:pt x="31447" y="30574"/>
                  </a:cubicBezTo>
                  <a:cubicBezTo>
                    <a:pt x="29475" y="30574"/>
                    <a:pt x="28374" y="30837"/>
                    <a:pt x="28354" y="31062"/>
                  </a:cubicBezTo>
                  <a:cubicBezTo>
                    <a:pt x="28321" y="31429"/>
                    <a:pt x="31323" y="31729"/>
                    <a:pt x="35526" y="32864"/>
                  </a:cubicBezTo>
                  <a:cubicBezTo>
                    <a:pt x="36026" y="32964"/>
                    <a:pt x="36493" y="33130"/>
                    <a:pt x="36993" y="33264"/>
                  </a:cubicBezTo>
                  <a:cubicBezTo>
                    <a:pt x="36326" y="35732"/>
                    <a:pt x="35826" y="38568"/>
                    <a:pt x="35659" y="41803"/>
                  </a:cubicBezTo>
                  <a:cubicBezTo>
                    <a:pt x="35192" y="40102"/>
                    <a:pt x="34725" y="38568"/>
                    <a:pt x="34191" y="37133"/>
                  </a:cubicBezTo>
                  <a:cubicBezTo>
                    <a:pt x="34191" y="37100"/>
                    <a:pt x="34158" y="37067"/>
                    <a:pt x="34158" y="37067"/>
                  </a:cubicBezTo>
                  <a:cubicBezTo>
                    <a:pt x="35125" y="36233"/>
                    <a:pt x="35659" y="35766"/>
                    <a:pt x="35526" y="35599"/>
                  </a:cubicBezTo>
                  <a:cubicBezTo>
                    <a:pt x="35510" y="35567"/>
                    <a:pt x="35458" y="35550"/>
                    <a:pt x="35375" y="35550"/>
                  </a:cubicBezTo>
                  <a:cubicBezTo>
                    <a:pt x="35116" y="35550"/>
                    <a:pt x="34549" y="35712"/>
                    <a:pt x="33791" y="36066"/>
                  </a:cubicBezTo>
                  <a:cubicBezTo>
                    <a:pt x="32890" y="33845"/>
                    <a:pt x="32082" y="32525"/>
                    <a:pt x="31727" y="32525"/>
                  </a:cubicBezTo>
                  <a:cubicBezTo>
                    <a:pt x="31714" y="32525"/>
                    <a:pt x="31701" y="32527"/>
                    <a:pt x="31690" y="32530"/>
                  </a:cubicBezTo>
                  <a:cubicBezTo>
                    <a:pt x="31323" y="32597"/>
                    <a:pt x="31623" y="34298"/>
                    <a:pt x="32057" y="36967"/>
                  </a:cubicBezTo>
                  <a:cubicBezTo>
                    <a:pt x="31023" y="37600"/>
                    <a:pt x="29855" y="38468"/>
                    <a:pt x="28654" y="39602"/>
                  </a:cubicBezTo>
                  <a:cubicBezTo>
                    <a:pt x="27653" y="38634"/>
                    <a:pt x="26686" y="37867"/>
                    <a:pt x="25685" y="37233"/>
                  </a:cubicBezTo>
                  <a:cubicBezTo>
                    <a:pt x="25452" y="37067"/>
                    <a:pt x="25185" y="36900"/>
                    <a:pt x="24952" y="36766"/>
                  </a:cubicBezTo>
                  <a:cubicBezTo>
                    <a:pt x="25185" y="35933"/>
                    <a:pt x="25452" y="35132"/>
                    <a:pt x="25652" y="34465"/>
                  </a:cubicBezTo>
                  <a:cubicBezTo>
                    <a:pt x="26119" y="32964"/>
                    <a:pt x="26453" y="31796"/>
                    <a:pt x="26719" y="30729"/>
                  </a:cubicBezTo>
                  <a:cubicBezTo>
                    <a:pt x="27153" y="28927"/>
                    <a:pt x="27186" y="27860"/>
                    <a:pt x="26853" y="27793"/>
                  </a:cubicBezTo>
                  <a:cubicBezTo>
                    <a:pt x="26848" y="27793"/>
                    <a:pt x="26843" y="27793"/>
                    <a:pt x="26838" y="27793"/>
                  </a:cubicBezTo>
                  <a:cubicBezTo>
                    <a:pt x="26538" y="27793"/>
                    <a:pt x="26104" y="28755"/>
                    <a:pt x="25218" y="30395"/>
                  </a:cubicBezTo>
                  <a:cubicBezTo>
                    <a:pt x="24785" y="31262"/>
                    <a:pt x="24118" y="32630"/>
                    <a:pt x="23517" y="33964"/>
                  </a:cubicBezTo>
                  <a:cubicBezTo>
                    <a:pt x="23284" y="34565"/>
                    <a:pt x="22983" y="35199"/>
                    <a:pt x="22683" y="35899"/>
                  </a:cubicBezTo>
                  <a:cubicBezTo>
                    <a:pt x="22379" y="35828"/>
                    <a:pt x="22123" y="35794"/>
                    <a:pt x="21946" y="35794"/>
                  </a:cubicBezTo>
                  <a:cubicBezTo>
                    <a:pt x="21793" y="35794"/>
                    <a:pt x="21698" y="35819"/>
                    <a:pt x="21683" y="35866"/>
                  </a:cubicBezTo>
                  <a:cubicBezTo>
                    <a:pt x="21649" y="35966"/>
                    <a:pt x="21883" y="36199"/>
                    <a:pt x="22383" y="36566"/>
                  </a:cubicBezTo>
                  <a:cubicBezTo>
                    <a:pt x="22216" y="36967"/>
                    <a:pt x="22049" y="37434"/>
                    <a:pt x="21883" y="37901"/>
                  </a:cubicBezTo>
                  <a:cubicBezTo>
                    <a:pt x="21549" y="38801"/>
                    <a:pt x="21216" y="39769"/>
                    <a:pt x="20982" y="40869"/>
                  </a:cubicBezTo>
                  <a:cubicBezTo>
                    <a:pt x="20949" y="40035"/>
                    <a:pt x="20882" y="39202"/>
                    <a:pt x="20849" y="38401"/>
                  </a:cubicBezTo>
                  <a:cubicBezTo>
                    <a:pt x="20648" y="34265"/>
                    <a:pt x="20515" y="31429"/>
                    <a:pt x="20181" y="28761"/>
                  </a:cubicBezTo>
                  <a:cubicBezTo>
                    <a:pt x="19881" y="26392"/>
                    <a:pt x="19514" y="24958"/>
                    <a:pt x="19181" y="24958"/>
                  </a:cubicBezTo>
                  <a:cubicBezTo>
                    <a:pt x="18847" y="24958"/>
                    <a:pt x="18647" y="26392"/>
                    <a:pt x="18447" y="28761"/>
                  </a:cubicBezTo>
                  <a:cubicBezTo>
                    <a:pt x="18280" y="30896"/>
                    <a:pt x="18047" y="34732"/>
                    <a:pt x="18047" y="38401"/>
                  </a:cubicBezTo>
                  <a:cubicBezTo>
                    <a:pt x="18047" y="39235"/>
                    <a:pt x="18047" y="40069"/>
                    <a:pt x="18113" y="40936"/>
                  </a:cubicBezTo>
                  <a:cubicBezTo>
                    <a:pt x="17013" y="38468"/>
                    <a:pt x="15878" y="36299"/>
                    <a:pt x="14811" y="34398"/>
                  </a:cubicBezTo>
                  <a:cubicBezTo>
                    <a:pt x="12242" y="29910"/>
                    <a:pt x="10117" y="27388"/>
                    <a:pt x="9733" y="27388"/>
                  </a:cubicBezTo>
                  <a:cubicBezTo>
                    <a:pt x="9724" y="27388"/>
                    <a:pt x="9715" y="27390"/>
                    <a:pt x="9707" y="27393"/>
                  </a:cubicBezTo>
                  <a:cubicBezTo>
                    <a:pt x="9374" y="27526"/>
                    <a:pt x="10942" y="30262"/>
                    <a:pt x="13043" y="34932"/>
                  </a:cubicBezTo>
                  <a:cubicBezTo>
                    <a:pt x="14678" y="38468"/>
                    <a:pt x="16445" y="42737"/>
                    <a:pt x="18013" y="47874"/>
                  </a:cubicBezTo>
                  <a:cubicBezTo>
                    <a:pt x="15978" y="44639"/>
                    <a:pt x="13944" y="42037"/>
                    <a:pt x="11775" y="39802"/>
                  </a:cubicBezTo>
                  <a:cubicBezTo>
                    <a:pt x="9841" y="37867"/>
                    <a:pt x="8140" y="36533"/>
                    <a:pt x="6638" y="35699"/>
                  </a:cubicBezTo>
                  <a:cubicBezTo>
                    <a:pt x="5472" y="35021"/>
                    <a:pt x="4637" y="34718"/>
                    <a:pt x="4276" y="34718"/>
                  </a:cubicBezTo>
                  <a:cubicBezTo>
                    <a:pt x="4192" y="34718"/>
                    <a:pt x="4134" y="34734"/>
                    <a:pt x="4103" y="34765"/>
                  </a:cubicBezTo>
                  <a:cubicBezTo>
                    <a:pt x="3970" y="34932"/>
                    <a:pt x="4637" y="35466"/>
                    <a:pt x="5704" y="36466"/>
                  </a:cubicBezTo>
                  <a:cubicBezTo>
                    <a:pt x="6972" y="37600"/>
                    <a:pt x="8106" y="38801"/>
                    <a:pt x="9841" y="40903"/>
                  </a:cubicBezTo>
                  <a:cubicBezTo>
                    <a:pt x="11709" y="43204"/>
                    <a:pt x="13443" y="45706"/>
                    <a:pt x="15378" y="48908"/>
                  </a:cubicBezTo>
                  <a:cubicBezTo>
                    <a:pt x="15678" y="49409"/>
                    <a:pt x="16012" y="49943"/>
                    <a:pt x="16312" y="50476"/>
                  </a:cubicBezTo>
                  <a:cubicBezTo>
                    <a:pt x="15712" y="49642"/>
                    <a:pt x="15145" y="48775"/>
                    <a:pt x="14511" y="47974"/>
                  </a:cubicBezTo>
                  <a:cubicBezTo>
                    <a:pt x="13343" y="46440"/>
                    <a:pt x="12209" y="45106"/>
                    <a:pt x="10975" y="43905"/>
                  </a:cubicBezTo>
                  <a:cubicBezTo>
                    <a:pt x="9774" y="42704"/>
                    <a:pt x="8607" y="41737"/>
                    <a:pt x="7206" y="41036"/>
                  </a:cubicBezTo>
                  <a:cubicBezTo>
                    <a:pt x="6605" y="40703"/>
                    <a:pt x="5938" y="40436"/>
                    <a:pt x="5271" y="40269"/>
                  </a:cubicBezTo>
                  <a:cubicBezTo>
                    <a:pt x="4857" y="40175"/>
                    <a:pt x="4465" y="40134"/>
                    <a:pt x="4094" y="40134"/>
                  </a:cubicBezTo>
                  <a:cubicBezTo>
                    <a:pt x="3806" y="40134"/>
                    <a:pt x="3531" y="40159"/>
                    <a:pt x="3269" y="40202"/>
                  </a:cubicBezTo>
                  <a:cubicBezTo>
                    <a:pt x="2469" y="40302"/>
                    <a:pt x="1868" y="40603"/>
                    <a:pt x="1435" y="40836"/>
                  </a:cubicBezTo>
                  <a:cubicBezTo>
                    <a:pt x="167" y="41670"/>
                    <a:pt x="0" y="42337"/>
                    <a:pt x="134" y="42437"/>
                  </a:cubicBezTo>
                  <a:cubicBezTo>
                    <a:pt x="141" y="42441"/>
                    <a:pt x="150" y="42443"/>
                    <a:pt x="161" y="42443"/>
                  </a:cubicBezTo>
                  <a:cubicBezTo>
                    <a:pt x="330" y="42443"/>
                    <a:pt x="868" y="41941"/>
                    <a:pt x="1968" y="41470"/>
                  </a:cubicBezTo>
                  <a:cubicBezTo>
                    <a:pt x="2369" y="41303"/>
                    <a:pt x="2869" y="41136"/>
                    <a:pt x="3436" y="41136"/>
                  </a:cubicBezTo>
                  <a:cubicBezTo>
                    <a:pt x="3836" y="41136"/>
                    <a:pt x="4303" y="41170"/>
                    <a:pt x="4804" y="41370"/>
                  </a:cubicBezTo>
                  <a:cubicBezTo>
                    <a:pt x="5304" y="41537"/>
                    <a:pt x="5771" y="41770"/>
                    <a:pt x="6272" y="42070"/>
                  </a:cubicBezTo>
                  <a:cubicBezTo>
                    <a:pt x="7339" y="42771"/>
                    <a:pt x="8306" y="43705"/>
                    <a:pt x="9340" y="44872"/>
                  </a:cubicBezTo>
                  <a:cubicBezTo>
                    <a:pt x="10441" y="46073"/>
                    <a:pt x="11375" y="47374"/>
                    <a:pt x="12443" y="48908"/>
                  </a:cubicBezTo>
                  <a:cubicBezTo>
                    <a:pt x="13977" y="51143"/>
                    <a:pt x="15278" y="53378"/>
                    <a:pt x="16779" y="55947"/>
                  </a:cubicBezTo>
                  <a:cubicBezTo>
                    <a:pt x="15311" y="54746"/>
                    <a:pt x="13810" y="53745"/>
                    <a:pt x="12376" y="52911"/>
                  </a:cubicBezTo>
                  <a:cubicBezTo>
                    <a:pt x="10208" y="50209"/>
                    <a:pt x="7639" y="48308"/>
                    <a:pt x="5338" y="47141"/>
                  </a:cubicBezTo>
                  <a:cubicBezTo>
                    <a:pt x="3423" y="46196"/>
                    <a:pt x="1919" y="45798"/>
                    <a:pt x="1243" y="45798"/>
                  </a:cubicBezTo>
                  <a:cubicBezTo>
                    <a:pt x="1036" y="45798"/>
                    <a:pt x="907" y="45836"/>
                    <a:pt x="868" y="45906"/>
                  </a:cubicBezTo>
                  <a:cubicBezTo>
                    <a:pt x="701" y="46207"/>
                    <a:pt x="2135" y="46974"/>
                    <a:pt x="4103" y="48441"/>
                  </a:cubicBezTo>
                  <a:cubicBezTo>
                    <a:pt x="4804" y="48975"/>
                    <a:pt x="5604" y="49609"/>
                    <a:pt x="6338" y="50309"/>
                  </a:cubicBezTo>
                  <a:cubicBezTo>
                    <a:pt x="5191" y="49978"/>
                    <a:pt x="4292" y="49823"/>
                    <a:pt x="3776" y="49823"/>
                  </a:cubicBezTo>
                  <a:cubicBezTo>
                    <a:pt x="3512" y="49823"/>
                    <a:pt x="3348" y="49863"/>
                    <a:pt x="3303" y="49943"/>
                  </a:cubicBezTo>
                  <a:cubicBezTo>
                    <a:pt x="3136" y="50243"/>
                    <a:pt x="4770" y="51043"/>
                    <a:pt x="7172" y="52411"/>
                  </a:cubicBezTo>
                  <a:cubicBezTo>
                    <a:pt x="7973" y="52878"/>
                    <a:pt x="8807" y="53378"/>
                    <a:pt x="9707" y="53945"/>
                  </a:cubicBezTo>
                  <a:cubicBezTo>
                    <a:pt x="10008" y="54279"/>
                    <a:pt x="10274" y="54646"/>
                    <a:pt x="10508" y="54979"/>
                  </a:cubicBezTo>
                  <a:lnTo>
                    <a:pt x="10541" y="55046"/>
                  </a:lnTo>
                  <a:cubicBezTo>
                    <a:pt x="12643" y="57915"/>
                    <a:pt x="13877" y="60617"/>
                    <a:pt x="14778" y="62752"/>
                  </a:cubicBezTo>
                  <a:cubicBezTo>
                    <a:pt x="15634" y="64795"/>
                    <a:pt x="16133" y="66121"/>
                    <a:pt x="16531" y="66121"/>
                  </a:cubicBezTo>
                  <a:cubicBezTo>
                    <a:pt x="16536" y="66121"/>
                    <a:pt x="16541" y="66121"/>
                    <a:pt x="16546" y="66121"/>
                  </a:cubicBezTo>
                  <a:cubicBezTo>
                    <a:pt x="16979" y="66087"/>
                    <a:pt x="17179" y="64653"/>
                    <a:pt x="16812" y="62385"/>
                  </a:cubicBezTo>
                  <a:cubicBezTo>
                    <a:pt x="16612" y="61251"/>
                    <a:pt x="16279" y="59916"/>
                    <a:pt x="15678" y="58449"/>
                  </a:cubicBezTo>
                  <a:lnTo>
                    <a:pt x="15678" y="58449"/>
                  </a:lnTo>
                  <a:cubicBezTo>
                    <a:pt x="18680" y="61184"/>
                    <a:pt x="20548" y="63786"/>
                    <a:pt x="21849" y="65987"/>
                  </a:cubicBezTo>
                  <a:cubicBezTo>
                    <a:pt x="23089" y="68042"/>
                    <a:pt x="23626" y="69459"/>
                    <a:pt x="24024" y="69459"/>
                  </a:cubicBezTo>
                  <a:cubicBezTo>
                    <a:pt x="24033" y="69459"/>
                    <a:pt x="24042" y="69458"/>
                    <a:pt x="24051" y="69456"/>
                  </a:cubicBezTo>
                  <a:cubicBezTo>
                    <a:pt x="24351" y="69423"/>
                    <a:pt x="24518" y="68489"/>
                    <a:pt x="24218" y="67021"/>
                  </a:cubicBezTo>
                  <a:lnTo>
                    <a:pt x="24384" y="66855"/>
                  </a:lnTo>
                  <a:cubicBezTo>
                    <a:pt x="24384" y="66921"/>
                    <a:pt x="24451" y="66988"/>
                    <a:pt x="24451" y="67021"/>
                  </a:cubicBezTo>
                  <a:cubicBezTo>
                    <a:pt x="24651" y="67755"/>
                    <a:pt x="24885" y="68289"/>
                    <a:pt x="25218" y="68623"/>
                  </a:cubicBezTo>
                  <a:cubicBezTo>
                    <a:pt x="25474" y="68907"/>
                    <a:pt x="25730" y="68997"/>
                    <a:pt x="25841" y="68997"/>
                  </a:cubicBezTo>
                  <a:cubicBezTo>
                    <a:pt x="25861" y="68997"/>
                    <a:pt x="25876" y="68994"/>
                    <a:pt x="25886" y="68989"/>
                  </a:cubicBezTo>
                  <a:cubicBezTo>
                    <a:pt x="26052" y="68923"/>
                    <a:pt x="25852" y="68322"/>
                    <a:pt x="25819" y="67155"/>
                  </a:cubicBezTo>
                  <a:lnTo>
                    <a:pt x="25819" y="67155"/>
                  </a:lnTo>
                  <a:cubicBezTo>
                    <a:pt x="25902" y="67172"/>
                    <a:pt x="25986" y="67180"/>
                    <a:pt x="26052" y="67180"/>
                  </a:cubicBezTo>
                  <a:cubicBezTo>
                    <a:pt x="26119" y="67180"/>
                    <a:pt x="26169" y="67172"/>
                    <a:pt x="26186" y="67155"/>
                  </a:cubicBezTo>
                  <a:cubicBezTo>
                    <a:pt x="26453" y="66988"/>
                    <a:pt x="26052" y="66354"/>
                    <a:pt x="25952" y="65287"/>
                  </a:cubicBezTo>
                  <a:lnTo>
                    <a:pt x="25952" y="65020"/>
                  </a:lnTo>
                  <a:cubicBezTo>
                    <a:pt x="26286" y="64620"/>
                    <a:pt x="26619" y="64186"/>
                    <a:pt x="26986" y="63752"/>
                  </a:cubicBezTo>
                  <a:cubicBezTo>
                    <a:pt x="27320" y="66154"/>
                    <a:pt x="27854" y="67655"/>
                    <a:pt x="28221" y="67655"/>
                  </a:cubicBezTo>
                  <a:cubicBezTo>
                    <a:pt x="28654" y="67655"/>
                    <a:pt x="28854" y="66087"/>
                    <a:pt x="29054" y="63552"/>
                  </a:cubicBezTo>
                  <a:cubicBezTo>
                    <a:pt x="29121" y="62885"/>
                    <a:pt x="29188" y="62051"/>
                    <a:pt x="29221" y="61284"/>
                  </a:cubicBezTo>
                  <a:cubicBezTo>
                    <a:pt x="29521" y="60984"/>
                    <a:pt x="29822" y="60750"/>
                    <a:pt x="30055" y="60483"/>
                  </a:cubicBezTo>
                  <a:lnTo>
                    <a:pt x="30055" y="63852"/>
                  </a:lnTo>
                  <a:cubicBezTo>
                    <a:pt x="30122" y="65654"/>
                    <a:pt x="30289" y="66821"/>
                    <a:pt x="30656" y="66855"/>
                  </a:cubicBezTo>
                  <a:cubicBezTo>
                    <a:pt x="30667" y="66857"/>
                    <a:pt x="30679" y="66858"/>
                    <a:pt x="30691" y="66858"/>
                  </a:cubicBezTo>
                  <a:cubicBezTo>
                    <a:pt x="31088" y="66858"/>
                    <a:pt x="31637" y="65769"/>
                    <a:pt x="32123" y="64019"/>
                  </a:cubicBezTo>
                  <a:cubicBezTo>
                    <a:pt x="32457" y="62852"/>
                    <a:pt x="32690" y="61451"/>
                    <a:pt x="32857" y="59850"/>
                  </a:cubicBezTo>
                  <a:cubicBezTo>
                    <a:pt x="33458" y="60850"/>
                    <a:pt x="33991" y="61818"/>
                    <a:pt x="34492" y="62685"/>
                  </a:cubicBezTo>
                  <a:cubicBezTo>
                    <a:pt x="34759" y="63152"/>
                    <a:pt x="34992" y="63586"/>
                    <a:pt x="35259" y="63953"/>
                  </a:cubicBezTo>
                  <a:cubicBezTo>
                    <a:pt x="35359" y="64486"/>
                    <a:pt x="35492" y="64987"/>
                    <a:pt x="35592" y="65454"/>
                  </a:cubicBezTo>
                  <a:cubicBezTo>
                    <a:pt x="35793" y="66521"/>
                    <a:pt x="35959" y="67188"/>
                    <a:pt x="36193" y="67188"/>
                  </a:cubicBezTo>
                  <a:cubicBezTo>
                    <a:pt x="36426" y="67188"/>
                    <a:pt x="36660" y="66855"/>
                    <a:pt x="36860" y="66154"/>
                  </a:cubicBezTo>
                  <a:cubicBezTo>
                    <a:pt x="37232" y="66557"/>
                    <a:pt x="37546" y="66758"/>
                    <a:pt x="37722" y="66758"/>
                  </a:cubicBezTo>
                  <a:cubicBezTo>
                    <a:pt x="37736" y="66758"/>
                    <a:pt x="37749" y="66757"/>
                    <a:pt x="37761" y="66755"/>
                  </a:cubicBezTo>
                  <a:cubicBezTo>
                    <a:pt x="38161" y="66621"/>
                    <a:pt x="37927" y="65287"/>
                    <a:pt x="37194" y="63185"/>
                  </a:cubicBezTo>
                  <a:cubicBezTo>
                    <a:pt x="37194" y="62451"/>
                    <a:pt x="37127" y="61584"/>
                    <a:pt x="36927" y="60650"/>
                  </a:cubicBezTo>
                  <a:cubicBezTo>
                    <a:pt x="36793" y="59916"/>
                    <a:pt x="36593" y="59116"/>
                    <a:pt x="36326" y="58282"/>
                  </a:cubicBezTo>
                  <a:lnTo>
                    <a:pt x="36326" y="58282"/>
                  </a:lnTo>
                  <a:cubicBezTo>
                    <a:pt x="36460" y="58582"/>
                    <a:pt x="36526" y="58916"/>
                    <a:pt x="36627" y="59182"/>
                  </a:cubicBezTo>
                  <a:cubicBezTo>
                    <a:pt x="37127" y="60784"/>
                    <a:pt x="37427" y="61951"/>
                    <a:pt x="37627" y="63119"/>
                  </a:cubicBezTo>
                  <a:cubicBezTo>
                    <a:pt x="37994" y="64987"/>
                    <a:pt x="37994" y="66154"/>
                    <a:pt x="38261" y="66221"/>
                  </a:cubicBezTo>
                  <a:cubicBezTo>
                    <a:pt x="38268" y="66222"/>
                    <a:pt x="38276" y="66223"/>
                    <a:pt x="38283" y="66223"/>
                  </a:cubicBezTo>
                  <a:cubicBezTo>
                    <a:pt x="38483" y="66223"/>
                    <a:pt x="38770" y="65793"/>
                    <a:pt x="38995" y="65053"/>
                  </a:cubicBezTo>
                  <a:cubicBezTo>
                    <a:pt x="39418" y="66127"/>
                    <a:pt x="39745" y="66756"/>
                    <a:pt x="39947" y="66756"/>
                  </a:cubicBezTo>
                  <a:cubicBezTo>
                    <a:pt x="39952" y="66756"/>
                    <a:pt x="39957" y="66755"/>
                    <a:pt x="39962" y="66755"/>
                  </a:cubicBezTo>
                  <a:cubicBezTo>
                    <a:pt x="40162" y="66721"/>
                    <a:pt x="40262" y="66054"/>
                    <a:pt x="40196" y="64920"/>
                  </a:cubicBezTo>
                  <a:cubicBezTo>
                    <a:pt x="40329" y="64653"/>
                    <a:pt x="40429" y="64319"/>
                    <a:pt x="40463" y="63986"/>
                  </a:cubicBezTo>
                  <a:cubicBezTo>
                    <a:pt x="41234" y="66205"/>
                    <a:pt x="42037" y="67494"/>
                    <a:pt x="42333" y="67494"/>
                  </a:cubicBezTo>
                  <a:cubicBezTo>
                    <a:pt x="42344" y="67494"/>
                    <a:pt x="42354" y="67492"/>
                    <a:pt x="42364" y="67488"/>
                  </a:cubicBezTo>
                  <a:cubicBezTo>
                    <a:pt x="42664" y="67422"/>
                    <a:pt x="42464" y="66254"/>
                    <a:pt x="42197" y="64286"/>
                  </a:cubicBezTo>
                  <a:cubicBezTo>
                    <a:pt x="42364" y="63752"/>
                    <a:pt x="42497" y="63085"/>
                    <a:pt x="42631" y="62318"/>
                  </a:cubicBezTo>
                  <a:cubicBezTo>
                    <a:pt x="42631" y="63185"/>
                    <a:pt x="42698" y="63986"/>
                    <a:pt x="42864" y="64653"/>
                  </a:cubicBezTo>
                  <a:cubicBezTo>
                    <a:pt x="43157" y="65923"/>
                    <a:pt x="43546" y="66589"/>
                    <a:pt x="43812" y="66589"/>
                  </a:cubicBezTo>
                  <a:cubicBezTo>
                    <a:pt x="43819" y="66589"/>
                    <a:pt x="43825" y="66589"/>
                    <a:pt x="43832" y="66588"/>
                  </a:cubicBezTo>
                  <a:cubicBezTo>
                    <a:pt x="44099" y="66521"/>
                    <a:pt x="44165" y="65821"/>
                    <a:pt x="44299" y="64620"/>
                  </a:cubicBezTo>
                  <a:cubicBezTo>
                    <a:pt x="44432" y="63519"/>
                    <a:pt x="44632" y="62251"/>
                    <a:pt x="45099" y="60650"/>
                  </a:cubicBezTo>
                  <a:cubicBezTo>
                    <a:pt x="45600" y="61451"/>
                    <a:pt x="46100" y="62185"/>
                    <a:pt x="46500" y="62952"/>
                  </a:cubicBezTo>
                  <a:cubicBezTo>
                    <a:pt x="46767" y="63519"/>
                    <a:pt x="47001" y="64119"/>
                    <a:pt x="47301" y="64686"/>
                  </a:cubicBezTo>
                  <a:cubicBezTo>
                    <a:pt x="47301" y="62185"/>
                    <a:pt x="46800" y="59850"/>
                    <a:pt x="46200" y="57481"/>
                  </a:cubicBezTo>
                  <a:lnTo>
                    <a:pt x="46200" y="57448"/>
                  </a:lnTo>
                  <a:cubicBezTo>
                    <a:pt x="46534" y="56647"/>
                    <a:pt x="46934" y="55813"/>
                    <a:pt x="47334" y="54979"/>
                  </a:cubicBezTo>
                  <a:cubicBezTo>
                    <a:pt x="48001" y="58148"/>
                    <a:pt x="48835" y="60917"/>
                    <a:pt x="49469" y="62785"/>
                  </a:cubicBezTo>
                  <a:cubicBezTo>
                    <a:pt x="50250" y="65063"/>
                    <a:pt x="50841" y="66357"/>
                    <a:pt x="51179" y="66357"/>
                  </a:cubicBezTo>
                  <a:cubicBezTo>
                    <a:pt x="51187" y="66357"/>
                    <a:pt x="51195" y="66356"/>
                    <a:pt x="51204" y="66354"/>
                  </a:cubicBezTo>
                  <a:cubicBezTo>
                    <a:pt x="51437" y="66321"/>
                    <a:pt x="51437" y="65620"/>
                    <a:pt x="51337" y="64453"/>
                  </a:cubicBezTo>
                  <a:lnTo>
                    <a:pt x="51337" y="64453"/>
                  </a:lnTo>
                  <a:cubicBezTo>
                    <a:pt x="51813" y="65565"/>
                    <a:pt x="52229" y="66192"/>
                    <a:pt x="52441" y="66192"/>
                  </a:cubicBezTo>
                  <a:cubicBezTo>
                    <a:pt x="52451" y="66192"/>
                    <a:pt x="52462" y="66191"/>
                    <a:pt x="52471" y="66187"/>
                  </a:cubicBezTo>
                  <a:cubicBezTo>
                    <a:pt x="52805" y="66121"/>
                    <a:pt x="52538" y="64520"/>
                    <a:pt x="52271" y="61918"/>
                  </a:cubicBezTo>
                  <a:cubicBezTo>
                    <a:pt x="52538" y="61317"/>
                    <a:pt x="52871" y="60650"/>
                    <a:pt x="53372" y="59750"/>
                  </a:cubicBezTo>
                  <a:lnTo>
                    <a:pt x="53505" y="59483"/>
                  </a:lnTo>
                  <a:cubicBezTo>
                    <a:pt x="53539" y="59750"/>
                    <a:pt x="53539" y="59983"/>
                    <a:pt x="53572" y="60250"/>
                  </a:cubicBezTo>
                  <a:cubicBezTo>
                    <a:pt x="54069" y="64092"/>
                    <a:pt x="54960" y="66388"/>
                    <a:pt x="55365" y="66388"/>
                  </a:cubicBezTo>
                  <a:cubicBezTo>
                    <a:pt x="55368" y="66388"/>
                    <a:pt x="55370" y="66388"/>
                    <a:pt x="55373" y="66388"/>
                  </a:cubicBezTo>
                  <a:cubicBezTo>
                    <a:pt x="55807" y="66321"/>
                    <a:pt x="55640" y="63953"/>
                    <a:pt x="55673" y="60150"/>
                  </a:cubicBezTo>
                  <a:cubicBezTo>
                    <a:pt x="55673" y="59649"/>
                    <a:pt x="55673" y="59149"/>
                    <a:pt x="55707" y="58615"/>
                  </a:cubicBezTo>
                  <a:cubicBezTo>
                    <a:pt x="56174" y="59783"/>
                    <a:pt x="56574" y="60784"/>
                    <a:pt x="56908" y="61417"/>
                  </a:cubicBezTo>
                  <a:cubicBezTo>
                    <a:pt x="57465" y="64367"/>
                    <a:pt x="58183" y="66189"/>
                    <a:pt x="58556" y="66189"/>
                  </a:cubicBezTo>
                  <a:cubicBezTo>
                    <a:pt x="58563" y="66189"/>
                    <a:pt x="58569" y="66189"/>
                    <a:pt x="58576" y="66187"/>
                  </a:cubicBezTo>
                  <a:cubicBezTo>
                    <a:pt x="58642" y="66187"/>
                    <a:pt x="58676" y="66154"/>
                    <a:pt x="58709" y="66121"/>
                  </a:cubicBezTo>
                  <a:cubicBezTo>
                    <a:pt x="58809" y="66454"/>
                    <a:pt x="58876" y="66654"/>
                    <a:pt x="59009" y="66654"/>
                  </a:cubicBezTo>
                  <a:cubicBezTo>
                    <a:pt x="59510" y="66654"/>
                    <a:pt x="60043" y="63285"/>
                    <a:pt x="60877" y="58082"/>
                  </a:cubicBezTo>
                  <a:cubicBezTo>
                    <a:pt x="61311" y="60016"/>
                    <a:pt x="61578" y="61484"/>
                    <a:pt x="61911" y="61484"/>
                  </a:cubicBezTo>
                  <a:cubicBezTo>
                    <a:pt x="62412" y="61484"/>
                    <a:pt x="62945" y="58615"/>
                    <a:pt x="62578" y="53945"/>
                  </a:cubicBezTo>
                  <a:cubicBezTo>
                    <a:pt x="62578" y="53645"/>
                    <a:pt x="62545" y="53345"/>
                    <a:pt x="62512" y="53078"/>
                  </a:cubicBezTo>
                  <a:lnTo>
                    <a:pt x="62512" y="53078"/>
                  </a:lnTo>
                  <a:cubicBezTo>
                    <a:pt x="62578" y="53145"/>
                    <a:pt x="62678" y="53245"/>
                    <a:pt x="62712" y="53312"/>
                  </a:cubicBezTo>
                  <a:cubicBezTo>
                    <a:pt x="63546" y="54379"/>
                    <a:pt x="64146" y="55113"/>
                    <a:pt x="64613" y="55747"/>
                  </a:cubicBezTo>
                  <a:cubicBezTo>
                    <a:pt x="64880" y="58916"/>
                    <a:pt x="64980" y="60850"/>
                    <a:pt x="65380" y="60917"/>
                  </a:cubicBezTo>
                  <a:cubicBezTo>
                    <a:pt x="65647" y="60917"/>
                    <a:pt x="66014" y="60116"/>
                    <a:pt x="66348" y="58649"/>
                  </a:cubicBezTo>
                  <a:cubicBezTo>
                    <a:pt x="66515" y="60083"/>
                    <a:pt x="66681" y="60917"/>
                    <a:pt x="66948" y="60917"/>
                  </a:cubicBezTo>
                  <a:cubicBezTo>
                    <a:pt x="67315" y="60917"/>
                    <a:pt x="67715" y="59249"/>
                    <a:pt x="68149" y="56380"/>
                  </a:cubicBezTo>
                  <a:cubicBezTo>
                    <a:pt x="68483" y="54045"/>
                    <a:pt x="68783" y="50610"/>
                    <a:pt x="68816" y="46740"/>
                  </a:cubicBezTo>
                  <a:cubicBezTo>
                    <a:pt x="69517" y="47708"/>
                    <a:pt x="70184" y="48608"/>
                    <a:pt x="70784" y="49476"/>
                  </a:cubicBezTo>
                  <a:lnTo>
                    <a:pt x="70784" y="49509"/>
                  </a:lnTo>
                  <a:cubicBezTo>
                    <a:pt x="70651" y="52444"/>
                    <a:pt x="70551" y="55280"/>
                    <a:pt x="71185" y="58282"/>
                  </a:cubicBezTo>
                  <a:cubicBezTo>
                    <a:pt x="71385" y="57515"/>
                    <a:pt x="71551" y="56781"/>
                    <a:pt x="71718" y="56080"/>
                  </a:cubicBezTo>
                  <a:cubicBezTo>
                    <a:pt x="72018" y="55113"/>
                    <a:pt x="72452" y="54112"/>
                    <a:pt x="72852" y="53111"/>
                  </a:cubicBezTo>
                  <a:cubicBezTo>
                    <a:pt x="73786" y="54946"/>
                    <a:pt x="74353" y="56447"/>
                    <a:pt x="74787" y="57748"/>
                  </a:cubicBezTo>
                  <a:cubicBezTo>
                    <a:pt x="75221" y="59149"/>
                    <a:pt x="75488" y="60016"/>
                    <a:pt x="75821" y="60016"/>
                  </a:cubicBezTo>
                  <a:cubicBezTo>
                    <a:pt x="76155" y="60016"/>
                    <a:pt x="76488" y="59149"/>
                    <a:pt x="76488" y="57615"/>
                  </a:cubicBezTo>
                  <a:cubicBezTo>
                    <a:pt x="76488" y="56814"/>
                    <a:pt x="76388" y="55847"/>
                    <a:pt x="76188" y="54813"/>
                  </a:cubicBezTo>
                  <a:lnTo>
                    <a:pt x="76188" y="54813"/>
                  </a:lnTo>
                  <a:cubicBezTo>
                    <a:pt x="76522" y="55747"/>
                    <a:pt x="76855" y="56481"/>
                    <a:pt x="77155" y="57114"/>
                  </a:cubicBezTo>
                  <a:cubicBezTo>
                    <a:pt x="77322" y="59483"/>
                    <a:pt x="77356" y="60950"/>
                    <a:pt x="77689" y="60950"/>
                  </a:cubicBezTo>
                  <a:cubicBezTo>
                    <a:pt x="77693" y="60951"/>
                    <a:pt x="77697" y="60951"/>
                    <a:pt x="77701" y="60951"/>
                  </a:cubicBezTo>
                  <a:cubicBezTo>
                    <a:pt x="78071" y="60951"/>
                    <a:pt x="78793" y="59353"/>
                    <a:pt x="79124" y="56481"/>
                  </a:cubicBezTo>
                  <a:cubicBezTo>
                    <a:pt x="79290" y="56914"/>
                    <a:pt x="79457" y="57281"/>
                    <a:pt x="79657" y="57581"/>
                  </a:cubicBezTo>
                  <a:cubicBezTo>
                    <a:pt x="79857" y="58949"/>
                    <a:pt x="80124" y="59750"/>
                    <a:pt x="80358" y="59750"/>
                  </a:cubicBezTo>
                  <a:cubicBezTo>
                    <a:pt x="80625" y="59750"/>
                    <a:pt x="80858" y="58949"/>
                    <a:pt x="81125" y="57515"/>
                  </a:cubicBezTo>
                  <a:cubicBezTo>
                    <a:pt x="81530" y="58386"/>
                    <a:pt x="81993" y="58822"/>
                    <a:pt x="82242" y="58822"/>
                  </a:cubicBezTo>
                  <a:cubicBezTo>
                    <a:pt x="82260" y="58822"/>
                    <a:pt x="82277" y="58820"/>
                    <a:pt x="82292" y="58816"/>
                  </a:cubicBezTo>
                  <a:cubicBezTo>
                    <a:pt x="82559" y="58749"/>
                    <a:pt x="82326" y="57314"/>
                    <a:pt x="82292" y="55080"/>
                  </a:cubicBezTo>
                  <a:cubicBezTo>
                    <a:pt x="82292" y="53679"/>
                    <a:pt x="82359" y="52177"/>
                    <a:pt x="82559" y="50276"/>
                  </a:cubicBezTo>
                  <a:cubicBezTo>
                    <a:pt x="82626" y="49909"/>
                    <a:pt x="82659" y="49509"/>
                    <a:pt x="82693" y="49109"/>
                  </a:cubicBezTo>
                  <a:lnTo>
                    <a:pt x="82693" y="49109"/>
                  </a:lnTo>
                  <a:cubicBezTo>
                    <a:pt x="82626" y="50109"/>
                    <a:pt x="82559" y="51110"/>
                    <a:pt x="82559" y="52011"/>
                  </a:cubicBezTo>
                  <a:cubicBezTo>
                    <a:pt x="82559" y="53145"/>
                    <a:pt x="82693" y="54179"/>
                    <a:pt x="82860" y="55113"/>
                  </a:cubicBezTo>
                  <a:cubicBezTo>
                    <a:pt x="82526" y="57715"/>
                    <a:pt x="82526" y="59316"/>
                    <a:pt x="83060" y="59449"/>
                  </a:cubicBezTo>
                  <a:cubicBezTo>
                    <a:pt x="83073" y="59451"/>
                    <a:pt x="83086" y="59452"/>
                    <a:pt x="83099" y="59452"/>
                  </a:cubicBezTo>
                  <a:cubicBezTo>
                    <a:pt x="83330" y="59452"/>
                    <a:pt x="83647" y="59183"/>
                    <a:pt x="83994" y="58615"/>
                  </a:cubicBezTo>
                  <a:cubicBezTo>
                    <a:pt x="84377" y="59383"/>
                    <a:pt x="84761" y="59752"/>
                    <a:pt x="84968" y="59752"/>
                  </a:cubicBezTo>
                  <a:cubicBezTo>
                    <a:pt x="84977" y="59752"/>
                    <a:pt x="84986" y="59751"/>
                    <a:pt x="84994" y="59750"/>
                  </a:cubicBezTo>
                  <a:cubicBezTo>
                    <a:pt x="85295" y="59716"/>
                    <a:pt x="85328" y="58882"/>
                    <a:pt x="85328" y="57581"/>
                  </a:cubicBezTo>
                  <a:cubicBezTo>
                    <a:pt x="85328" y="56981"/>
                    <a:pt x="85328" y="56414"/>
                    <a:pt x="85361" y="55747"/>
                  </a:cubicBezTo>
                  <a:cubicBezTo>
                    <a:pt x="85561" y="55246"/>
                    <a:pt x="85795" y="54713"/>
                    <a:pt x="85995" y="54112"/>
                  </a:cubicBezTo>
                  <a:cubicBezTo>
                    <a:pt x="86362" y="53045"/>
                    <a:pt x="86796" y="51777"/>
                    <a:pt x="87229" y="50543"/>
                  </a:cubicBezTo>
                  <a:cubicBezTo>
                    <a:pt x="87830" y="52411"/>
                    <a:pt x="88464" y="54045"/>
                    <a:pt x="89131" y="55346"/>
                  </a:cubicBezTo>
                  <a:cubicBezTo>
                    <a:pt x="90081" y="57342"/>
                    <a:pt x="90971" y="58525"/>
                    <a:pt x="91458" y="58525"/>
                  </a:cubicBezTo>
                  <a:cubicBezTo>
                    <a:pt x="91484" y="58525"/>
                    <a:pt x="91509" y="58522"/>
                    <a:pt x="91532" y="58515"/>
                  </a:cubicBezTo>
                  <a:cubicBezTo>
                    <a:pt x="91999" y="58415"/>
                    <a:pt x="91899" y="57014"/>
                    <a:pt x="91532" y="54846"/>
                  </a:cubicBezTo>
                  <a:cubicBezTo>
                    <a:pt x="91366" y="53845"/>
                    <a:pt x="91065" y="52411"/>
                    <a:pt x="90732" y="50843"/>
                  </a:cubicBezTo>
                  <a:lnTo>
                    <a:pt x="90732" y="50843"/>
                  </a:lnTo>
                  <a:cubicBezTo>
                    <a:pt x="91132" y="51110"/>
                    <a:pt x="91532" y="51410"/>
                    <a:pt x="91966" y="51677"/>
                  </a:cubicBezTo>
                  <a:cubicBezTo>
                    <a:pt x="92200" y="52578"/>
                    <a:pt x="92466" y="53578"/>
                    <a:pt x="92667" y="54379"/>
                  </a:cubicBezTo>
                  <a:cubicBezTo>
                    <a:pt x="93493" y="57289"/>
                    <a:pt x="94123" y="59150"/>
                    <a:pt x="94621" y="59150"/>
                  </a:cubicBezTo>
                  <a:cubicBezTo>
                    <a:pt x="94626" y="59150"/>
                    <a:pt x="94630" y="59149"/>
                    <a:pt x="94635" y="59149"/>
                  </a:cubicBezTo>
                  <a:cubicBezTo>
                    <a:pt x="95068" y="59116"/>
                    <a:pt x="95368" y="57281"/>
                    <a:pt x="95202" y="54312"/>
                  </a:cubicBezTo>
                  <a:lnTo>
                    <a:pt x="95202" y="54312"/>
                  </a:lnTo>
                  <a:cubicBezTo>
                    <a:pt x="95735" y="54813"/>
                    <a:pt x="96236" y="55280"/>
                    <a:pt x="96736" y="55713"/>
                  </a:cubicBezTo>
                  <a:cubicBezTo>
                    <a:pt x="96736" y="55780"/>
                    <a:pt x="96803" y="55913"/>
                    <a:pt x="96803" y="55980"/>
                  </a:cubicBezTo>
                  <a:cubicBezTo>
                    <a:pt x="96903" y="57281"/>
                    <a:pt x="96636" y="58082"/>
                    <a:pt x="96970" y="58248"/>
                  </a:cubicBezTo>
                  <a:cubicBezTo>
                    <a:pt x="96992" y="58260"/>
                    <a:pt x="97025" y="58267"/>
                    <a:pt x="97067" y="58267"/>
                  </a:cubicBezTo>
                  <a:cubicBezTo>
                    <a:pt x="97151" y="58267"/>
                    <a:pt x="97270" y="58237"/>
                    <a:pt x="97403" y="58148"/>
                  </a:cubicBezTo>
                  <a:cubicBezTo>
                    <a:pt x="97637" y="59549"/>
                    <a:pt x="97503" y="60250"/>
                    <a:pt x="97737" y="60383"/>
                  </a:cubicBezTo>
                  <a:cubicBezTo>
                    <a:pt x="97750" y="60387"/>
                    <a:pt x="97764" y="60388"/>
                    <a:pt x="97779" y="60388"/>
                  </a:cubicBezTo>
                  <a:cubicBezTo>
                    <a:pt x="97928" y="60388"/>
                    <a:pt x="98199" y="60239"/>
                    <a:pt x="98471" y="59816"/>
                  </a:cubicBezTo>
                  <a:cubicBezTo>
                    <a:pt x="98704" y="59449"/>
                    <a:pt x="98871" y="58949"/>
                    <a:pt x="98971" y="58282"/>
                  </a:cubicBezTo>
                  <a:cubicBezTo>
                    <a:pt x="99071" y="58482"/>
                    <a:pt x="99205" y="58615"/>
                    <a:pt x="99338" y="58615"/>
                  </a:cubicBezTo>
                  <a:cubicBezTo>
                    <a:pt x="99471" y="59916"/>
                    <a:pt x="99738" y="60650"/>
                    <a:pt x="100072" y="60650"/>
                  </a:cubicBezTo>
                  <a:cubicBezTo>
                    <a:pt x="100572" y="60650"/>
                    <a:pt x="100906" y="58882"/>
                    <a:pt x="101873" y="56214"/>
                  </a:cubicBezTo>
                  <a:cubicBezTo>
                    <a:pt x="102007" y="55880"/>
                    <a:pt x="102173" y="55446"/>
                    <a:pt x="102307" y="55113"/>
                  </a:cubicBezTo>
                  <a:cubicBezTo>
                    <a:pt x="103241" y="56314"/>
                    <a:pt x="104008" y="57481"/>
                    <a:pt x="104642" y="58549"/>
                  </a:cubicBezTo>
                  <a:cubicBezTo>
                    <a:pt x="105836" y="60550"/>
                    <a:pt x="106375" y="61989"/>
                    <a:pt x="106801" y="61989"/>
                  </a:cubicBezTo>
                  <a:cubicBezTo>
                    <a:pt x="106815" y="61989"/>
                    <a:pt x="106829" y="61988"/>
                    <a:pt x="106843" y="61984"/>
                  </a:cubicBezTo>
                  <a:cubicBezTo>
                    <a:pt x="107144" y="61951"/>
                    <a:pt x="107310" y="61050"/>
                    <a:pt x="107010" y="59583"/>
                  </a:cubicBezTo>
                  <a:lnTo>
                    <a:pt x="107177" y="59416"/>
                  </a:lnTo>
                  <a:cubicBezTo>
                    <a:pt x="107177" y="59449"/>
                    <a:pt x="107210" y="59549"/>
                    <a:pt x="107210" y="59583"/>
                  </a:cubicBezTo>
                  <a:cubicBezTo>
                    <a:pt x="107410" y="60283"/>
                    <a:pt x="107677" y="60817"/>
                    <a:pt x="108011" y="61151"/>
                  </a:cubicBezTo>
                  <a:cubicBezTo>
                    <a:pt x="108275" y="61444"/>
                    <a:pt x="108514" y="61557"/>
                    <a:pt x="108635" y="61557"/>
                  </a:cubicBezTo>
                  <a:cubicBezTo>
                    <a:pt x="108652" y="61557"/>
                    <a:pt x="108666" y="61555"/>
                    <a:pt x="108678" y="61551"/>
                  </a:cubicBezTo>
                  <a:cubicBezTo>
                    <a:pt x="108845" y="61451"/>
                    <a:pt x="108645" y="60884"/>
                    <a:pt x="108578" y="59716"/>
                  </a:cubicBezTo>
                  <a:lnTo>
                    <a:pt x="108578" y="59716"/>
                  </a:lnTo>
                  <a:cubicBezTo>
                    <a:pt x="108661" y="59733"/>
                    <a:pt x="108745" y="59741"/>
                    <a:pt x="108816" y="59741"/>
                  </a:cubicBezTo>
                  <a:cubicBezTo>
                    <a:pt x="108886" y="59741"/>
                    <a:pt x="108945" y="59733"/>
                    <a:pt x="108978" y="59716"/>
                  </a:cubicBezTo>
                  <a:cubicBezTo>
                    <a:pt x="109212" y="59549"/>
                    <a:pt x="108845" y="58916"/>
                    <a:pt x="108711" y="57815"/>
                  </a:cubicBezTo>
                  <a:lnTo>
                    <a:pt x="108711" y="57581"/>
                  </a:lnTo>
                  <a:cubicBezTo>
                    <a:pt x="109045" y="57148"/>
                    <a:pt x="109378" y="56747"/>
                    <a:pt x="109745" y="56280"/>
                  </a:cubicBezTo>
                  <a:cubicBezTo>
                    <a:pt x="110079" y="58715"/>
                    <a:pt x="110646" y="60217"/>
                    <a:pt x="111013" y="60217"/>
                  </a:cubicBezTo>
                  <a:cubicBezTo>
                    <a:pt x="111413" y="60217"/>
                    <a:pt x="111647" y="58615"/>
                    <a:pt x="111847" y="56080"/>
                  </a:cubicBezTo>
                  <a:cubicBezTo>
                    <a:pt x="111880" y="55413"/>
                    <a:pt x="111980" y="54579"/>
                    <a:pt x="112014" y="53812"/>
                  </a:cubicBezTo>
                  <a:cubicBezTo>
                    <a:pt x="112314" y="53545"/>
                    <a:pt x="112581" y="53278"/>
                    <a:pt x="112848" y="53045"/>
                  </a:cubicBezTo>
                  <a:lnTo>
                    <a:pt x="112848" y="56414"/>
                  </a:lnTo>
                  <a:cubicBezTo>
                    <a:pt x="112881" y="58215"/>
                    <a:pt x="113048" y="59383"/>
                    <a:pt x="113415" y="59416"/>
                  </a:cubicBezTo>
                  <a:cubicBezTo>
                    <a:pt x="113421" y="59416"/>
                    <a:pt x="113428" y="59417"/>
                    <a:pt x="113435" y="59417"/>
                  </a:cubicBezTo>
                  <a:cubicBezTo>
                    <a:pt x="113865" y="59417"/>
                    <a:pt x="114390" y="58355"/>
                    <a:pt x="114882" y="56581"/>
                  </a:cubicBezTo>
                  <a:cubicBezTo>
                    <a:pt x="115216" y="55413"/>
                    <a:pt x="115483" y="53979"/>
                    <a:pt x="115650" y="52411"/>
                  </a:cubicBezTo>
                  <a:cubicBezTo>
                    <a:pt x="116217" y="53412"/>
                    <a:pt x="116750" y="54379"/>
                    <a:pt x="117251" y="55246"/>
                  </a:cubicBezTo>
                  <a:cubicBezTo>
                    <a:pt x="117518" y="55713"/>
                    <a:pt x="117751" y="56114"/>
                    <a:pt x="118018" y="56481"/>
                  </a:cubicBezTo>
                  <a:cubicBezTo>
                    <a:pt x="118151" y="57048"/>
                    <a:pt x="118252" y="57548"/>
                    <a:pt x="118352" y="57982"/>
                  </a:cubicBezTo>
                  <a:cubicBezTo>
                    <a:pt x="118552" y="59082"/>
                    <a:pt x="118719" y="59750"/>
                    <a:pt x="118985" y="59750"/>
                  </a:cubicBezTo>
                  <a:cubicBezTo>
                    <a:pt x="119186" y="59750"/>
                    <a:pt x="119419" y="59416"/>
                    <a:pt x="119653" y="58715"/>
                  </a:cubicBezTo>
                  <a:cubicBezTo>
                    <a:pt x="119993" y="59087"/>
                    <a:pt x="120305" y="59286"/>
                    <a:pt x="120481" y="59286"/>
                  </a:cubicBezTo>
                  <a:cubicBezTo>
                    <a:pt x="120495" y="59286"/>
                    <a:pt x="120508" y="59285"/>
                    <a:pt x="120520" y="59283"/>
                  </a:cubicBezTo>
                  <a:cubicBezTo>
                    <a:pt x="120920" y="59149"/>
                    <a:pt x="120687" y="57815"/>
                    <a:pt x="119986" y="55747"/>
                  </a:cubicBezTo>
                  <a:cubicBezTo>
                    <a:pt x="119986" y="54979"/>
                    <a:pt x="119886" y="54112"/>
                    <a:pt x="119686" y="53212"/>
                  </a:cubicBezTo>
                  <a:cubicBezTo>
                    <a:pt x="119552" y="52444"/>
                    <a:pt x="119352" y="51644"/>
                    <a:pt x="119085" y="50810"/>
                  </a:cubicBezTo>
                  <a:lnTo>
                    <a:pt x="119085" y="50810"/>
                  </a:lnTo>
                  <a:cubicBezTo>
                    <a:pt x="119219" y="51110"/>
                    <a:pt x="119319" y="51444"/>
                    <a:pt x="119386" y="51744"/>
                  </a:cubicBezTo>
                  <a:cubicBezTo>
                    <a:pt x="119886" y="53312"/>
                    <a:pt x="120186" y="54479"/>
                    <a:pt x="120420" y="55647"/>
                  </a:cubicBezTo>
                  <a:cubicBezTo>
                    <a:pt x="120820" y="57548"/>
                    <a:pt x="120820" y="58715"/>
                    <a:pt x="121054" y="58749"/>
                  </a:cubicBezTo>
                  <a:cubicBezTo>
                    <a:pt x="121061" y="58750"/>
                    <a:pt x="121069" y="58751"/>
                    <a:pt x="121077" y="58751"/>
                  </a:cubicBezTo>
                  <a:cubicBezTo>
                    <a:pt x="121277" y="58751"/>
                    <a:pt x="121564" y="58351"/>
                    <a:pt x="121821" y="57581"/>
                  </a:cubicBezTo>
                  <a:cubicBezTo>
                    <a:pt x="122210" y="58686"/>
                    <a:pt x="122537" y="59284"/>
                    <a:pt x="122739" y="59284"/>
                  </a:cubicBezTo>
                  <a:cubicBezTo>
                    <a:pt x="122744" y="59284"/>
                    <a:pt x="122749" y="59283"/>
                    <a:pt x="122755" y="59283"/>
                  </a:cubicBezTo>
                  <a:cubicBezTo>
                    <a:pt x="122988" y="59249"/>
                    <a:pt x="123055" y="58582"/>
                    <a:pt x="123022" y="57448"/>
                  </a:cubicBezTo>
                  <a:cubicBezTo>
                    <a:pt x="123155" y="57214"/>
                    <a:pt x="123222" y="56881"/>
                    <a:pt x="123255" y="56547"/>
                  </a:cubicBezTo>
                  <a:cubicBezTo>
                    <a:pt x="124036" y="58760"/>
                    <a:pt x="124849" y="60052"/>
                    <a:pt x="125167" y="60052"/>
                  </a:cubicBezTo>
                  <a:cubicBezTo>
                    <a:pt x="125175" y="60052"/>
                    <a:pt x="125182" y="60051"/>
                    <a:pt x="125190" y="60050"/>
                  </a:cubicBezTo>
                  <a:cubicBezTo>
                    <a:pt x="125490" y="59950"/>
                    <a:pt x="125257" y="58782"/>
                    <a:pt x="125023" y="56814"/>
                  </a:cubicBezTo>
                  <a:cubicBezTo>
                    <a:pt x="125190" y="56280"/>
                    <a:pt x="125323" y="55613"/>
                    <a:pt x="125423" y="54879"/>
                  </a:cubicBezTo>
                  <a:cubicBezTo>
                    <a:pt x="125423" y="55747"/>
                    <a:pt x="125523" y="56547"/>
                    <a:pt x="125690" y="57214"/>
                  </a:cubicBezTo>
                  <a:cubicBezTo>
                    <a:pt x="125983" y="58452"/>
                    <a:pt x="126372" y="59117"/>
                    <a:pt x="126638" y="59117"/>
                  </a:cubicBezTo>
                  <a:cubicBezTo>
                    <a:pt x="126645" y="59117"/>
                    <a:pt x="126651" y="59117"/>
                    <a:pt x="126658" y="59116"/>
                  </a:cubicBezTo>
                  <a:cubicBezTo>
                    <a:pt x="126891" y="59082"/>
                    <a:pt x="126991" y="58382"/>
                    <a:pt x="127091" y="57148"/>
                  </a:cubicBezTo>
                  <a:cubicBezTo>
                    <a:pt x="127225" y="56080"/>
                    <a:pt x="127425" y="54779"/>
                    <a:pt x="127892" y="53212"/>
                  </a:cubicBezTo>
                  <a:cubicBezTo>
                    <a:pt x="128392" y="53979"/>
                    <a:pt x="128892" y="54746"/>
                    <a:pt x="129326" y="55480"/>
                  </a:cubicBezTo>
                  <a:cubicBezTo>
                    <a:pt x="129560" y="56080"/>
                    <a:pt x="129826" y="56647"/>
                    <a:pt x="130093" y="57248"/>
                  </a:cubicBezTo>
                  <a:cubicBezTo>
                    <a:pt x="130093" y="54746"/>
                    <a:pt x="129593" y="52411"/>
                    <a:pt x="129026" y="50043"/>
                  </a:cubicBezTo>
                  <a:lnTo>
                    <a:pt x="129026" y="49976"/>
                  </a:lnTo>
                  <a:cubicBezTo>
                    <a:pt x="129359" y="49209"/>
                    <a:pt x="129726" y="48375"/>
                    <a:pt x="130160" y="47541"/>
                  </a:cubicBezTo>
                  <a:cubicBezTo>
                    <a:pt x="130827" y="50710"/>
                    <a:pt x="131661" y="53445"/>
                    <a:pt x="132262" y="55313"/>
                  </a:cubicBezTo>
                  <a:cubicBezTo>
                    <a:pt x="133052" y="57619"/>
                    <a:pt x="133680" y="58916"/>
                    <a:pt x="134017" y="58916"/>
                  </a:cubicBezTo>
                  <a:cubicBezTo>
                    <a:pt x="134021" y="58916"/>
                    <a:pt x="134025" y="58916"/>
                    <a:pt x="134029" y="58916"/>
                  </a:cubicBezTo>
                  <a:cubicBezTo>
                    <a:pt x="134230" y="58882"/>
                    <a:pt x="134230" y="58148"/>
                    <a:pt x="134163" y="56981"/>
                  </a:cubicBezTo>
                  <a:lnTo>
                    <a:pt x="134163" y="56981"/>
                  </a:lnTo>
                  <a:cubicBezTo>
                    <a:pt x="134651" y="58119"/>
                    <a:pt x="135043" y="58750"/>
                    <a:pt x="135248" y="58750"/>
                  </a:cubicBezTo>
                  <a:cubicBezTo>
                    <a:pt x="135253" y="58750"/>
                    <a:pt x="135259" y="58750"/>
                    <a:pt x="135264" y="58749"/>
                  </a:cubicBezTo>
                  <a:cubicBezTo>
                    <a:pt x="135597" y="58649"/>
                    <a:pt x="135364" y="57081"/>
                    <a:pt x="135064" y="54446"/>
                  </a:cubicBezTo>
                  <a:cubicBezTo>
                    <a:pt x="135364" y="53879"/>
                    <a:pt x="135697" y="53212"/>
                    <a:pt x="136198" y="52278"/>
                  </a:cubicBezTo>
                  <a:lnTo>
                    <a:pt x="136331" y="52044"/>
                  </a:lnTo>
                  <a:cubicBezTo>
                    <a:pt x="136364" y="52278"/>
                    <a:pt x="136364" y="52544"/>
                    <a:pt x="136398" y="52778"/>
                  </a:cubicBezTo>
                  <a:cubicBezTo>
                    <a:pt x="136895" y="56620"/>
                    <a:pt x="137753" y="58916"/>
                    <a:pt x="138190" y="58916"/>
                  </a:cubicBezTo>
                  <a:cubicBezTo>
                    <a:pt x="138193" y="58916"/>
                    <a:pt x="138196" y="58916"/>
                    <a:pt x="138199" y="58916"/>
                  </a:cubicBezTo>
                  <a:cubicBezTo>
                    <a:pt x="138599" y="58882"/>
                    <a:pt x="138433" y="56481"/>
                    <a:pt x="138499" y="52711"/>
                  </a:cubicBezTo>
                  <a:cubicBezTo>
                    <a:pt x="138499" y="51377"/>
                    <a:pt x="138533" y="49909"/>
                    <a:pt x="138666" y="48375"/>
                  </a:cubicBezTo>
                  <a:cubicBezTo>
                    <a:pt x="138766" y="48141"/>
                    <a:pt x="138933" y="47941"/>
                    <a:pt x="139066" y="47741"/>
                  </a:cubicBezTo>
                  <a:cubicBezTo>
                    <a:pt x="139166" y="49943"/>
                    <a:pt x="139367" y="51911"/>
                    <a:pt x="139667" y="53612"/>
                  </a:cubicBezTo>
                  <a:cubicBezTo>
                    <a:pt x="140229" y="56853"/>
                    <a:pt x="140988" y="58783"/>
                    <a:pt x="141391" y="58783"/>
                  </a:cubicBezTo>
                  <a:cubicBezTo>
                    <a:pt x="141395" y="58783"/>
                    <a:pt x="141398" y="58782"/>
                    <a:pt x="141401" y="58782"/>
                  </a:cubicBezTo>
                  <a:cubicBezTo>
                    <a:pt x="141435" y="58782"/>
                    <a:pt x="141501" y="58749"/>
                    <a:pt x="141535" y="58715"/>
                  </a:cubicBezTo>
                  <a:cubicBezTo>
                    <a:pt x="141602" y="59049"/>
                    <a:pt x="141702" y="59249"/>
                    <a:pt x="141835" y="59249"/>
                  </a:cubicBezTo>
                  <a:cubicBezTo>
                    <a:pt x="142335" y="59249"/>
                    <a:pt x="142869" y="55880"/>
                    <a:pt x="143703" y="50610"/>
                  </a:cubicBezTo>
                  <a:cubicBezTo>
                    <a:pt x="144203" y="47507"/>
                    <a:pt x="144770" y="43705"/>
                    <a:pt x="145538" y="39635"/>
                  </a:cubicBezTo>
                  <a:cubicBezTo>
                    <a:pt x="146205" y="38935"/>
                    <a:pt x="146839" y="38268"/>
                    <a:pt x="147506" y="37634"/>
                  </a:cubicBezTo>
                  <a:cubicBezTo>
                    <a:pt x="148173" y="37033"/>
                    <a:pt x="148773" y="36466"/>
                    <a:pt x="149440" y="35966"/>
                  </a:cubicBezTo>
                  <a:cubicBezTo>
                    <a:pt x="151509" y="34565"/>
                    <a:pt x="153210" y="33564"/>
                    <a:pt x="155011" y="32797"/>
                  </a:cubicBezTo>
                  <a:cubicBezTo>
                    <a:pt x="158247" y="31429"/>
                    <a:pt x="160682" y="30896"/>
                    <a:pt x="160582" y="30595"/>
                  </a:cubicBezTo>
                  <a:cubicBezTo>
                    <a:pt x="160557" y="30486"/>
                    <a:pt x="160216" y="30407"/>
                    <a:pt x="159604" y="30407"/>
                  </a:cubicBezTo>
                  <a:cubicBezTo>
                    <a:pt x="158542" y="30407"/>
                    <a:pt x="156665" y="30643"/>
                    <a:pt x="154211" y="31363"/>
                  </a:cubicBezTo>
                  <a:cubicBezTo>
                    <a:pt x="152109" y="31963"/>
                    <a:pt x="150008" y="32930"/>
                    <a:pt x="147739" y="34365"/>
                  </a:cubicBezTo>
                  <a:cubicBezTo>
                    <a:pt x="147239" y="34632"/>
                    <a:pt x="146772" y="34965"/>
                    <a:pt x="146372" y="35299"/>
                  </a:cubicBezTo>
                  <a:cubicBezTo>
                    <a:pt x="146672" y="33798"/>
                    <a:pt x="147005" y="32363"/>
                    <a:pt x="147372" y="30962"/>
                  </a:cubicBezTo>
                  <a:cubicBezTo>
                    <a:pt x="147906" y="28761"/>
                    <a:pt x="148440" y="26893"/>
                    <a:pt x="149107" y="25125"/>
                  </a:cubicBezTo>
                  <a:cubicBezTo>
                    <a:pt x="149841" y="23223"/>
                    <a:pt x="150408" y="21889"/>
                    <a:pt x="151208" y="20622"/>
                  </a:cubicBezTo>
                  <a:cubicBezTo>
                    <a:pt x="151609" y="19954"/>
                    <a:pt x="152009" y="19454"/>
                    <a:pt x="152376" y="19054"/>
                  </a:cubicBezTo>
                  <a:cubicBezTo>
                    <a:pt x="153076" y="18253"/>
                    <a:pt x="153610" y="17886"/>
                    <a:pt x="153543" y="17753"/>
                  </a:cubicBezTo>
                  <a:cubicBezTo>
                    <a:pt x="153520" y="17721"/>
                    <a:pt x="153458" y="17703"/>
                    <a:pt x="153363" y="17703"/>
                  </a:cubicBezTo>
                  <a:cubicBezTo>
                    <a:pt x="153058" y="17703"/>
                    <a:pt x="152407" y="17894"/>
                    <a:pt x="151542" y="18453"/>
                  </a:cubicBezTo>
                  <a:cubicBezTo>
                    <a:pt x="151008" y="18854"/>
                    <a:pt x="150408" y="19354"/>
                    <a:pt x="149841" y="20021"/>
                  </a:cubicBezTo>
                  <a:cubicBezTo>
                    <a:pt x="148740" y="21222"/>
                    <a:pt x="147839" y="22690"/>
                    <a:pt x="146939" y="24591"/>
                  </a:cubicBezTo>
                  <a:cubicBezTo>
                    <a:pt x="146105" y="26392"/>
                    <a:pt x="145371" y="28360"/>
                    <a:pt x="144704" y="30562"/>
                  </a:cubicBezTo>
                  <a:cubicBezTo>
                    <a:pt x="144070" y="32697"/>
                    <a:pt x="143536" y="34898"/>
                    <a:pt x="143069" y="37267"/>
                  </a:cubicBezTo>
                  <a:cubicBezTo>
                    <a:pt x="143069" y="37367"/>
                    <a:pt x="143036" y="37434"/>
                    <a:pt x="143036" y="37534"/>
                  </a:cubicBezTo>
                  <a:cubicBezTo>
                    <a:pt x="142936" y="37934"/>
                    <a:pt x="142869" y="38368"/>
                    <a:pt x="142836" y="38768"/>
                  </a:cubicBezTo>
                  <a:lnTo>
                    <a:pt x="142435" y="39135"/>
                  </a:lnTo>
                  <a:cubicBezTo>
                    <a:pt x="142869" y="34965"/>
                    <a:pt x="143369" y="31229"/>
                    <a:pt x="143670" y="28394"/>
                  </a:cubicBezTo>
                  <a:cubicBezTo>
                    <a:pt x="143736" y="27727"/>
                    <a:pt x="143770" y="27193"/>
                    <a:pt x="143836" y="26626"/>
                  </a:cubicBezTo>
                  <a:cubicBezTo>
                    <a:pt x="144237" y="25692"/>
                    <a:pt x="144604" y="24758"/>
                    <a:pt x="145037" y="23924"/>
                  </a:cubicBezTo>
                  <a:cubicBezTo>
                    <a:pt x="146672" y="20388"/>
                    <a:pt x="147873" y="18220"/>
                    <a:pt x="147506" y="18053"/>
                  </a:cubicBezTo>
                  <a:cubicBezTo>
                    <a:pt x="147490" y="18046"/>
                    <a:pt x="147471" y="18043"/>
                    <a:pt x="147450" y="18043"/>
                  </a:cubicBezTo>
                  <a:cubicBezTo>
                    <a:pt x="146956" y="18043"/>
                    <a:pt x="145183" y="19929"/>
                    <a:pt x="143103" y="23290"/>
                  </a:cubicBezTo>
                  <a:cubicBezTo>
                    <a:pt x="141501" y="25925"/>
                    <a:pt x="139767" y="29294"/>
                    <a:pt x="138499" y="33297"/>
                  </a:cubicBezTo>
                  <a:cubicBezTo>
                    <a:pt x="137932" y="33731"/>
                    <a:pt x="137365" y="34198"/>
                    <a:pt x="136731" y="34732"/>
                  </a:cubicBezTo>
                  <a:cubicBezTo>
                    <a:pt x="136264" y="35132"/>
                    <a:pt x="135764" y="35599"/>
                    <a:pt x="135230" y="36099"/>
                  </a:cubicBezTo>
                  <a:cubicBezTo>
                    <a:pt x="135664" y="32363"/>
                    <a:pt x="136198" y="28694"/>
                    <a:pt x="136665" y="25859"/>
                  </a:cubicBezTo>
                  <a:lnTo>
                    <a:pt x="136665" y="25792"/>
                  </a:lnTo>
                  <a:lnTo>
                    <a:pt x="136665" y="25725"/>
                  </a:lnTo>
                  <a:cubicBezTo>
                    <a:pt x="136665" y="25625"/>
                    <a:pt x="136665" y="25558"/>
                    <a:pt x="136698" y="25458"/>
                  </a:cubicBezTo>
                  <a:cubicBezTo>
                    <a:pt x="136731" y="25191"/>
                    <a:pt x="136765" y="24891"/>
                    <a:pt x="136765" y="24591"/>
                  </a:cubicBezTo>
                  <a:cubicBezTo>
                    <a:pt x="136898" y="23590"/>
                    <a:pt x="137032" y="22756"/>
                    <a:pt x="137165" y="21922"/>
                  </a:cubicBezTo>
                  <a:cubicBezTo>
                    <a:pt x="137365" y="20688"/>
                    <a:pt x="137499" y="19921"/>
                    <a:pt x="137699" y="19054"/>
                  </a:cubicBezTo>
                  <a:cubicBezTo>
                    <a:pt x="137832" y="18553"/>
                    <a:pt x="137899" y="18287"/>
                    <a:pt x="138032" y="17953"/>
                  </a:cubicBezTo>
                  <a:cubicBezTo>
                    <a:pt x="138199" y="17553"/>
                    <a:pt x="138333" y="17219"/>
                    <a:pt x="138266" y="17186"/>
                  </a:cubicBezTo>
                  <a:cubicBezTo>
                    <a:pt x="138251" y="17163"/>
                    <a:pt x="138217" y="17151"/>
                    <a:pt x="138169" y="17151"/>
                  </a:cubicBezTo>
                  <a:cubicBezTo>
                    <a:pt x="138004" y="17151"/>
                    <a:pt x="137668" y="17298"/>
                    <a:pt x="137332" y="17686"/>
                  </a:cubicBezTo>
                  <a:cubicBezTo>
                    <a:pt x="137065" y="17953"/>
                    <a:pt x="136831" y="18287"/>
                    <a:pt x="136531" y="18754"/>
                  </a:cubicBezTo>
                  <a:cubicBezTo>
                    <a:pt x="136064" y="19554"/>
                    <a:pt x="135697" y="20421"/>
                    <a:pt x="135330" y="21622"/>
                  </a:cubicBezTo>
                  <a:cubicBezTo>
                    <a:pt x="135197" y="22023"/>
                    <a:pt x="135064" y="22389"/>
                    <a:pt x="134997" y="22756"/>
                  </a:cubicBezTo>
                  <a:cubicBezTo>
                    <a:pt x="134830" y="22856"/>
                    <a:pt x="134597" y="22923"/>
                    <a:pt x="134396" y="23057"/>
                  </a:cubicBezTo>
                  <a:cubicBezTo>
                    <a:pt x="135531" y="18553"/>
                    <a:pt x="135831" y="15551"/>
                    <a:pt x="135397" y="15518"/>
                  </a:cubicBezTo>
                  <a:cubicBezTo>
                    <a:pt x="135392" y="15517"/>
                    <a:pt x="135387" y="15517"/>
                    <a:pt x="135382" y="15517"/>
                  </a:cubicBezTo>
                  <a:cubicBezTo>
                    <a:pt x="134906" y="15517"/>
                    <a:pt x="133743" y="18639"/>
                    <a:pt x="131928" y="23557"/>
                  </a:cubicBezTo>
                  <a:cubicBezTo>
                    <a:pt x="131761" y="23957"/>
                    <a:pt x="131594" y="24458"/>
                    <a:pt x="131428" y="24925"/>
                  </a:cubicBezTo>
                  <a:cubicBezTo>
                    <a:pt x="130560" y="25592"/>
                    <a:pt x="129693" y="26392"/>
                    <a:pt x="128859" y="27360"/>
                  </a:cubicBezTo>
                  <a:cubicBezTo>
                    <a:pt x="128759" y="26693"/>
                    <a:pt x="128659" y="26292"/>
                    <a:pt x="128559" y="26292"/>
                  </a:cubicBezTo>
                  <a:cubicBezTo>
                    <a:pt x="128392" y="26292"/>
                    <a:pt x="128225" y="27059"/>
                    <a:pt x="128059" y="28360"/>
                  </a:cubicBezTo>
                  <a:cubicBezTo>
                    <a:pt x="126557" y="30295"/>
                    <a:pt x="125257" y="32597"/>
                    <a:pt x="124256" y="35199"/>
                  </a:cubicBezTo>
                  <a:cubicBezTo>
                    <a:pt x="123589" y="32063"/>
                    <a:pt x="123188" y="29128"/>
                    <a:pt x="123022" y="26259"/>
                  </a:cubicBezTo>
                  <a:cubicBezTo>
                    <a:pt x="122922" y="24691"/>
                    <a:pt x="122888" y="23223"/>
                    <a:pt x="122922" y="21889"/>
                  </a:cubicBezTo>
                  <a:cubicBezTo>
                    <a:pt x="123155" y="20588"/>
                    <a:pt x="123255" y="19754"/>
                    <a:pt x="123055" y="19621"/>
                  </a:cubicBezTo>
                  <a:cubicBezTo>
                    <a:pt x="123155" y="18887"/>
                    <a:pt x="123188" y="18186"/>
                    <a:pt x="123322" y="17453"/>
                  </a:cubicBezTo>
                  <a:cubicBezTo>
                    <a:pt x="124089" y="12216"/>
                    <a:pt x="125757" y="9213"/>
                    <a:pt x="125423" y="9113"/>
                  </a:cubicBezTo>
                  <a:cubicBezTo>
                    <a:pt x="125418" y="9112"/>
                    <a:pt x="125411" y="9111"/>
                    <a:pt x="125405" y="9111"/>
                  </a:cubicBezTo>
                  <a:cubicBezTo>
                    <a:pt x="125013" y="9111"/>
                    <a:pt x="122799" y="11973"/>
                    <a:pt x="121521" y="17252"/>
                  </a:cubicBezTo>
                  <a:cubicBezTo>
                    <a:pt x="121054" y="19120"/>
                    <a:pt x="120753" y="21222"/>
                    <a:pt x="120653" y="23524"/>
                  </a:cubicBezTo>
                  <a:cubicBezTo>
                    <a:pt x="120520" y="23424"/>
                    <a:pt x="120420" y="23390"/>
                    <a:pt x="120320" y="23290"/>
                  </a:cubicBezTo>
                  <a:cubicBezTo>
                    <a:pt x="119719" y="23023"/>
                    <a:pt x="118919" y="22756"/>
                    <a:pt x="117985" y="22756"/>
                  </a:cubicBezTo>
                  <a:cubicBezTo>
                    <a:pt x="117217" y="22756"/>
                    <a:pt x="116384" y="22890"/>
                    <a:pt x="115650" y="23190"/>
                  </a:cubicBezTo>
                  <a:cubicBezTo>
                    <a:pt x="114882" y="23457"/>
                    <a:pt x="114149" y="23891"/>
                    <a:pt x="113481" y="24358"/>
                  </a:cubicBezTo>
                  <a:cubicBezTo>
                    <a:pt x="112014" y="25425"/>
                    <a:pt x="110846" y="26726"/>
                    <a:pt x="109679" y="28360"/>
                  </a:cubicBezTo>
                  <a:cubicBezTo>
                    <a:pt x="109345" y="28794"/>
                    <a:pt x="109012" y="29294"/>
                    <a:pt x="108678" y="29795"/>
                  </a:cubicBezTo>
                  <a:cubicBezTo>
                    <a:pt x="108478" y="29695"/>
                    <a:pt x="108244" y="29561"/>
                    <a:pt x="108078" y="29428"/>
                  </a:cubicBezTo>
                  <a:cubicBezTo>
                    <a:pt x="108211" y="29094"/>
                    <a:pt x="108311" y="28794"/>
                    <a:pt x="108378" y="28427"/>
                  </a:cubicBezTo>
                  <a:cubicBezTo>
                    <a:pt x="109012" y="27093"/>
                    <a:pt x="109645" y="25792"/>
                    <a:pt x="110346" y="24591"/>
                  </a:cubicBezTo>
                  <a:cubicBezTo>
                    <a:pt x="111880" y="21856"/>
                    <a:pt x="112981" y="20255"/>
                    <a:pt x="114182" y="18720"/>
                  </a:cubicBezTo>
                  <a:cubicBezTo>
                    <a:pt x="115216" y="17386"/>
                    <a:pt x="115917" y="16619"/>
                    <a:pt x="115716" y="16452"/>
                  </a:cubicBezTo>
                  <a:cubicBezTo>
                    <a:pt x="115690" y="16430"/>
                    <a:pt x="115649" y="16419"/>
                    <a:pt x="115593" y="16419"/>
                  </a:cubicBezTo>
                  <a:cubicBezTo>
                    <a:pt x="115222" y="16419"/>
                    <a:pt x="114219" y="16905"/>
                    <a:pt x="112914" y="17920"/>
                  </a:cubicBezTo>
                  <a:cubicBezTo>
                    <a:pt x="112047" y="18620"/>
                    <a:pt x="111080" y="19521"/>
                    <a:pt x="110146" y="20588"/>
                  </a:cubicBezTo>
                  <a:cubicBezTo>
                    <a:pt x="110079" y="20521"/>
                    <a:pt x="110046" y="20455"/>
                    <a:pt x="110012" y="20421"/>
                  </a:cubicBezTo>
                  <a:cubicBezTo>
                    <a:pt x="110008" y="20421"/>
                    <a:pt x="110003" y="20420"/>
                    <a:pt x="109999" y="20420"/>
                  </a:cubicBezTo>
                  <a:cubicBezTo>
                    <a:pt x="109793" y="20420"/>
                    <a:pt x="109366" y="21146"/>
                    <a:pt x="108811" y="22223"/>
                  </a:cubicBezTo>
                  <a:cubicBezTo>
                    <a:pt x="108478" y="22690"/>
                    <a:pt x="108144" y="23090"/>
                    <a:pt x="107811" y="23590"/>
                  </a:cubicBezTo>
                  <a:cubicBezTo>
                    <a:pt x="106743" y="25091"/>
                    <a:pt x="105809" y="26693"/>
                    <a:pt x="104875" y="28427"/>
                  </a:cubicBezTo>
                  <a:lnTo>
                    <a:pt x="104842" y="28427"/>
                  </a:lnTo>
                  <a:lnTo>
                    <a:pt x="104842" y="28460"/>
                  </a:lnTo>
                  <a:cubicBezTo>
                    <a:pt x="104542" y="29061"/>
                    <a:pt x="104241" y="29695"/>
                    <a:pt x="103908" y="30295"/>
                  </a:cubicBezTo>
                  <a:cubicBezTo>
                    <a:pt x="103841" y="28194"/>
                    <a:pt x="103708" y="26359"/>
                    <a:pt x="103641" y="24758"/>
                  </a:cubicBezTo>
                  <a:cubicBezTo>
                    <a:pt x="104075" y="22289"/>
                    <a:pt x="104575" y="20054"/>
                    <a:pt x="105042" y="18020"/>
                  </a:cubicBezTo>
                  <a:cubicBezTo>
                    <a:pt x="106476" y="12115"/>
                    <a:pt x="107644" y="8613"/>
                    <a:pt x="107210" y="8513"/>
                  </a:cubicBezTo>
                  <a:cubicBezTo>
                    <a:pt x="107203" y="8510"/>
                    <a:pt x="107194" y="8509"/>
                    <a:pt x="107186" y="8509"/>
                  </a:cubicBezTo>
                  <a:cubicBezTo>
                    <a:pt x="106736" y="8509"/>
                    <a:pt x="104836" y="11860"/>
                    <a:pt x="102840" y="17586"/>
                  </a:cubicBezTo>
                  <a:cubicBezTo>
                    <a:pt x="102807" y="17753"/>
                    <a:pt x="102707" y="17920"/>
                    <a:pt x="102674" y="18120"/>
                  </a:cubicBezTo>
                  <a:cubicBezTo>
                    <a:pt x="102540" y="17786"/>
                    <a:pt x="102407" y="17553"/>
                    <a:pt x="102307" y="17553"/>
                  </a:cubicBezTo>
                  <a:cubicBezTo>
                    <a:pt x="101973" y="17553"/>
                    <a:pt x="101740" y="18954"/>
                    <a:pt x="101540" y="21322"/>
                  </a:cubicBezTo>
                  <a:cubicBezTo>
                    <a:pt x="101540" y="21422"/>
                    <a:pt x="101540" y="21622"/>
                    <a:pt x="101506" y="21722"/>
                  </a:cubicBezTo>
                  <a:cubicBezTo>
                    <a:pt x="101139" y="23057"/>
                    <a:pt x="100739" y="24424"/>
                    <a:pt x="100405" y="25892"/>
                  </a:cubicBezTo>
                  <a:cubicBezTo>
                    <a:pt x="100239" y="24825"/>
                    <a:pt x="100038" y="23824"/>
                    <a:pt x="99838" y="22823"/>
                  </a:cubicBezTo>
                  <a:cubicBezTo>
                    <a:pt x="98971" y="18453"/>
                    <a:pt x="97737" y="13917"/>
                    <a:pt x="97036" y="11415"/>
                  </a:cubicBezTo>
                  <a:cubicBezTo>
                    <a:pt x="96244" y="8640"/>
                    <a:pt x="95647" y="6978"/>
                    <a:pt x="95247" y="6978"/>
                  </a:cubicBezTo>
                  <a:cubicBezTo>
                    <a:pt x="95243" y="6978"/>
                    <a:pt x="95239" y="6978"/>
                    <a:pt x="95235" y="6978"/>
                  </a:cubicBezTo>
                  <a:cubicBezTo>
                    <a:pt x="94868" y="7045"/>
                    <a:pt x="94735" y="8746"/>
                    <a:pt x="94968" y="11615"/>
                  </a:cubicBezTo>
                  <a:cubicBezTo>
                    <a:pt x="95202" y="14817"/>
                    <a:pt x="95702" y="18253"/>
                    <a:pt x="96503" y="23157"/>
                  </a:cubicBezTo>
                  <a:cubicBezTo>
                    <a:pt x="96569" y="23824"/>
                    <a:pt x="96703" y="24558"/>
                    <a:pt x="96803" y="25258"/>
                  </a:cubicBezTo>
                  <a:cubicBezTo>
                    <a:pt x="96069" y="24091"/>
                    <a:pt x="95402" y="23123"/>
                    <a:pt x="94835" y="22323"/>
                  </a:cubicBezTo>
                  <a:cubicBezTo>
                    <a:pt x="94635" y="21956"/>
                    <a:pt x="94368" y="21622"/>
                    <a:pt x="94168" y="21255"/>
                  </a:cubicBezTo>
                  <a:cubicBezTo>
                    <a:pt x="94668" y="20755"/>
                    <a:pt x="94968" y="20455"/>
                    <a:pt x="94835" y="20321"/>
                  </a:cubicBezTo>
                  <a:cubicBezTo>
                    <a:pt x="94801" y="20288"/>
                    <a:pt x="94731" y="20269"/>
                    <a:pt x="94628" y="20269"/>
                  </a:cubicBezTo>
                  <a:cubicBezTo>
                    <a:pt x="94423" y="20269"/>
                    <a:pt x="94090" y="20344"/>
                    <a:pt x="93667" y="20521"/>
                  </a:cubicBezTo>
                  <a:cubicBezTo>
                    <a:pt x="93167" y="19754"/>
                    <a:pt x="92667" y="19020"/>
                    <a:pt x="92200" y="18387"/>
                  </a:cubicBezTo>
                  <a:cubicBezTo>
                    <a:pt x="91165" y="16886"/>
                    <a:pt x="90031" y="15384"/>
                    <a:pt x="89297" y="14384"/>
                  </a:cubicBezTo>
                  <a:cubicBezTo>
                    <a:pt x="87925" y="12596"/>
                    <a:pt x="87133" y="11542"/>
                    <a:pt x="86775" y="11542"/>
                  </a:cubicBezTo>
                  <a:cubicBezTo>
                    <a:pt x="86759" y="11542"/>
                    <a:pt x="86743" y="11544"/>
                    <a:pt x="86729" y="11548"/>
                  </a:cubicBezTo>
                  <a:cubicBezTo>
                    <a:pt x="86362" y="11615"/>
                    <a:pt x="86662" y="12916"/>
                    <a:pt x="87563" y="15018"/>
                  </a:cubicBezTo>
                  <a:cubicBezTo>
                    <a:pt x="88163" y="16252"/>
                    <a:pt x="88830" y="17586"/>
                    <a:pt x="89731" y="19287"/>
                  </a:cubicBezTo>
                  <a:cubicBezTo>
                    <a:pt x="90165" y="20054"/>
                    <a:pt x="90665" y="20955"/>
                    <a:pt x="91165" y="21922"/>
                  </a:cubicBezTo>
                  <a:cubicBezTo>
                    <a:pt x="90899" y="22123"/>
                    <a:pt x="90632" y="22356"/>
                    <a:pt x="90365" y="22590"/>
                  </a:cubicBezTo>
                  <a:cubicBezTo>
                    <a:pt x="89364" y="23457"/>
                    <a:pt x="88397" y="24558"/>
                    <a:pt x="87463" y="25825"/>
                  </a:cubicBezTo>
                  <a:cubicBezTo>
                    <a:pt x="85728" y="24691"/>
                    <a:pt x="84127" y="23857"/>
                    <a:pt x="82726" y="23223"/>
                  </a:cubicBezTo>
                  <a:cubicBezTo>
                    <a:pt x="82659" y="19954"/>
                    <a:pt x="82559" y="17920"/>
                    <a:pt x="82126" y="17886"/>
                  </a:cubicBezTo>
                  <a:cubicBezTo>
                    <a:pt x="82122" y="17886"/>
                    <a:pt x="82117" y="17886"/>
                    <a:pt x="82113" y="17886"/>
                  </a:cubicBezTo>
                  <a:cubicBezTo>
                    <a:pt x="81679" y="17886"/>
                    <a:pt x="81020" y="19582"/>
                    <a:pt x="80491" y="22423"/>
                  </a:cubicBezTo>
                  <a:cubicBezTo>
                    <a:pt x="79587" y="22168"/>
                    <a:pt x="78909" y="22074"/>
                    <a:pt x="78557" y="22074"/>
                  </a:cubicBezTo>
                  <a:cubicBezTo>
                    <a:pt x="78402" y="22074"/>
                    <a:pt x="78310" y="22092"/>
                    <a:pt x="78290" y="22123"/>
                  </a:cubicBezTo>
                  <a:cubicBezTo>
                    <a:pt x="78156" y="22356"/>
                    <a:pt x="78957" y="22790"/>
                    <a:pt x="80291" y="23690"/>
                  </a:cubicBezTo>
                  <a:cubicBezTo>
                    <a:pt x="80291" y="23724"/>
                    <a:pt x="80291" y="23757"/>
                    <a:pt x="80224" y="23790"/>
                  </a:cubicBezTo>
                  <a:cubicBezTo>
                    <a:pt x="79957" y="25592"/>
                    <a:pt x="79791" y="27526"/>
                    <a:pt x="79624" y="29595"/>
                  </a:cubicBezTo>
                  <a:cubicBezTo>
                    <a:pt x="78523" y="25292"/>
                    <a:pt x="77055" y="21689"/>
                    <a:pt x="75521" y="18687"/>
                  </a:cubicBezTo>
                  <a:cubicBezTo>
                    <a:pt x="75321" y="18287"/>
                    <a:pt x="75154" y="17953"/>
                    <a:pt x="74954" y="17619"/>
                  </a:cubicBezTo>
                  <a:cubicBezTo>
                    <a:pt x="74187" y="14517"/>
                    <a:pt x="73286" y="11782"/>
                    <a:pt x="72185" y="9414"/>
                  </a:cubicBezTo>
                  <a:cubicBezTo>
                    <a:pt x="69034" y="3046"/>
                    <a:pt x="65661" y="0"/>
                    <a:pt x="6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634400" y="3833909"/>
              <a:ext cx="3759174" cy="1814548"/>
            </a:xfrm>
            <a:custGeom>
              <a:avLst/>
              <a:gdLst/>
              <a:ahLst/>
              <a:cxnLst/>
              <a:rect l="l" t="t" r="r" b="b"/>
              <a:pathLst>
                <a:path w="158281" h="76394" extrusionOk="0">
                  <a:moveTo>
                    <a:pt x="62378" y="16847"/>
                  </a:moveTo>
                  <a:lnTo>
                    <a:pt x="62378" y="16847"/>
                  </a:lnTo>
                  <a:cubicBezTo>
                    <a:pt x="62612" y="17114"/>
                    <a:pt x="62879" y="17348"/>
                    <a:pt x="63146" y="17648"/>
                  </a:cubicBezTo>
                  <a:cubicBezTo>
                    <a:pt x="63579" y="20083"/>
                    <a:pt x="64080" y="22985"/>
                    <a:pt x="64280" y="25820"/>
                  </a:cubicBezTo>
                  <a:cubicBezTo>
                    <a:pt x="64113" y="25954"/>
                    <a:pt x="63913" y="26121"/>
                    <a:pt x="63746" y="26254"/>
                  </a:cubicBezTo>
                  <a:cubicBezTo>
                    <a:pt x="63446" y="23419"/>
                    <a:pt x="63045" y="20750"/>
                    <a:pt x="62612" y="18448"/>
                  </a:cubicBezTo>
                  <a:lnTo>
                    <a:pt x="62612" y="18348"/>
                  </a:lnTo>
                  <a:cubicBezTo>
                    <a:pt x="62612" y="18248"/>
                    <a:pt x="62578" y="18148"/>
                    <a:pt x="62578" y="18081"/>
                  </a:cubicBezTo>
                  <a:cubicBezTo>
                    <a:pt x="62545" y="17681"/>
                    <a:pt x="62478" y="17314"/>
                    <a:pt x="62412" y="16981"/>
                  </a:cubicBezTo>
                  <a:cubicBezTo>
                    <a:pt x="62412" y="16947"/>
                    <a:pt x="62412" y="16914"/>
                    <a:pt x="62378" y="16847"/>
                  </a:cubicBezTo>
                  <a:close/>
                  <a:moveTo>
                    <a:pt x="67382" y="23752"/>
                  </a:moveTo>
                  <a:lnTo>
                    <a:pt x="67382" y="23752"/>
                  </a:lnTo>
                  <a:cubicBezTo>
                    <a:pt x="67749" y="24486"/>
                    <a:pt x="68149" y="25287"/>
                    <a:pt x="68516" y="26087"/>
                  </a:cubicBezTo>
                  <a:cubicBezTo>
                    <a:pt x="68483" y="26354"/>
                    <a:pt x="68483" y="26788"/>
                    <a:pt x="68483" y="27121"/>
                  </a:cubicBezTo>
                  <a:cubicBezTo>
                    <a:pt x="68249" y="27255"/>
                    <a:pt x="68049" y="27421"/>
                    <a:pt x="67882" y="27555"/>
                  </a:cubicBezTo>
                  <a:cubicBezTo>
                    <a:pt x="67882" y="27388"/>
                    <a:pt x="67882" y="27255"/>
                    <a:pt x="67849" y="27055"/>
                  </a:cubicBezTo>
                  <a:cubicBezTo>
                    <a:pt x="67715" y="25954"/>
                    <a:pt x="67549" y="24820"/>
                    <a:pt x="67382" y="23752"/>
                  </a:cubicBezTo>
                  <a:close/>
                  <a:moveTo>
                    <a:pt x="44899" y="15313"/>
                  </a:moveTo>
                  <a:cubicBezTo>
                    <a:pt x="44966" y="15413"/>
                    <a:pt x="44966" y="15480"/>
                    <a:pt x="44999" y="15613"/>
                  </a:cubicBezTo>
                  <a:cubicBezTo>
                    <a:pt x="45633" y="17848"/>
                    <a:pt x="46133" y="20250"/>
                    <a:pt x="46634" y="22985"/>
                  </a:cubicBezTo>
                  <a:cubicBezTo>
                    <a:pt x="46901" y="24619"/>
                    <a:pt x="47167" y="26254"/>
                    <a:pt x="47368" y="27955"/>
                  </a:cubicBezTo>
                  <a:cubicBezTo>
                    <a:pt x="47301" y="27989"/>
                    <a:pt x="47201" y="28089"/>
                    <a:pt x="47134" y="28122"/>
                  </a:cubicBezTo>
                  <a:cubicBezTo>
                    <a:pt x="47034" y="28022"/>
                    <a:pt x="46901" y="27955"/>
                    <a:pt x="46834" y="27855"/>
                  </a:cubicBezTo>
                  <a:cubicBezTo>
                    <a:pt x="46867" y="27522"/>
                    <a:pt x="46834" y="27255"/>
                    <a:pt x="46734" y="27255"/>
                  </a:cubicBezTo>
                  <a:cubicBezTo>
                    <a:pt x="46700" y="27255"/>
                    <a:pt x="46567" y="27355"/>
                    <a:pt x="46467" y="27588"/>
                  </a:cubicBezTo>
                  <a:cubicBezTo>
                    <a:pt x="46233" y="27421"/>
                    <a:pt x="46067" y="27188"/>
                    <a:pt x="45867" y="27021"/>
                  </a:cubicBezTo>
                  <a:cubicBezTo>
                    <a:pt x="44466" y="25920"/>
                    <a:pt x="43131" y="24953"/>
                    <a:pt x="41730" y="24119"/>
                  </a:cubicBezTo>
                  <a:cubicBezTo>
                    <a:pt x="41964" y="23185"/>
                    <a:pt x="42197" y="22351"/>
                    <a:pt x="42397" y="21517"/>
                  </a:cubicBezTo>
                  <a:cubicBezTo>
                    <a:pt x="42931" y="20316"/>
                    <a:pt x="43265" y="19516"/>
                    <a:pt x="43131" y="19416"/>
                  </a:cubicBezTo>
                  <a:cubicBezTo>
                    <a:pt x="43365" y="18682"/>
                    <a:pt x="43632" y="18015"/>
                    <a:pt x="43898" y="17414"/>
                  </a:cubicBezTo>
                  <a:cubicBezTo>
                    <a:pt x="44232" y="16614"/>
                    <a:pt x="44566" y="15947"/>
                    <a:pt x="44899" y="15313"/>
                  </a:cubicBezTo>
                  <a:close/>
                  <a:moveTo>
                    <a:pt x="64413" y="27922"/>
                  </a:moveTo>
                  <a:lnTo>
                    <a:pt x="64413" y="28189"/>
                  </a:lnTo>
                  <a:cubicBezTo>
                    <a:pt x="64346" y="28155"/>
                    <a:pt x="64313" y="28155"/>
                    <a:pt x="64246" y="28122"/>
                  </a:cubicBezTo>
                  <a:cubicBezTo>
                    <a:pt x="64346" y="28022"/>
                    <a:pt x="64380" y="27955"/>
                    <a:pt x="64413" y="27922"/>
                  </a:cubicBezTo>
                  <a:close/>
                  <a:moveTo>
                    <a:pt x="51671" y="28489"/>
                  </a:moveTo>
                  <a:cubicBezTo>
                    <a:pt x="51671" y="28822"/>
                    <a:pt x="51704" y="29189"/>
                    <a:pt x="51704" y="29523"/>
                  </a:cubicBezTo>
                  <a:cubicBezTo>
                    <a:pt x="51537" y="29857"/>
                    <a:pt x="51337" y="30190"/>
                    <a:pt x="51170" y="30524"/>
                  </a:cubicBezTo>
                  <a:cubicBezTo>
                    <a:pt x="51137" y="30190"/>
                    <a:pt x="51070" y="29923"/>
                    <a:pt x="51037" y="29623"/>
                  </a:cubicBezTo>
                  <a:lnTo>
                    <a:pt x="51671" y="28489"/>
                  </a:lnTo>
                  <a:close/>
                  <a:moveTo>
                    <a:pt x="64046" y="29256"/>
                  </a:moveTo>
                  <a:cubicBezTo>
                    <a:pt x="64180" y="29456"/>
                    <a:pt x="64346" y="29690"/>
                    <a:pt x="64480" y="29957"/>
                  </a:cubicBezTo>
                  <a:cubicBezTo>
                    <a:pt x="64480" y="30324"/>
                    <a:pt x="64413" y="30690"/>
                    <a:pt x="64413" y="31091"/>
                  </a:cubicBezTo>
                  <a:cubicBezTo>
                    <a:pt x="64346" y="31191"/>
                    <a:pt x="64246" y="31291"/>
                    <a:pt x="64180" y="31424"/>
                  </a:cubicBezTo>
                  <a:cubicBezTo>
                    <a:pt x="64146" y="30657"/>
                    <a:pt x="64080" y="29957"/>
                    <a:pt x="64046" y="29256"/>
                  </a:cubicBezTo>
                  <a:close/>
                  <a:moveTo>
                    <a:pt x="68249" y="29790"/>
                  </a:moveTo>
                  <a:cubicBezTo>
                    <a:pt x="68216" y="30457"/>
                    <a:pt x="68182" y="30957"/>
                    <a:pt x="68149" y="31691"/>
                  </a:cubicBezTo>
                  <a:cubicBezTo>
                    <a:pt x="68049" y="31624"/>
                    <a:pt x="67982" y="31524"/>
                    <a:pt x="67882" y="31424"/>
                  </a:cubicBezTo>
                  <a:lnTo>
                    <a:pt x="67882" y="30190"/>
                  </a:lnTo>
                  <a:cubicBezTo>
                    <a:pt x="68049" y="30090"/>
                    <a:pt x="68182" y="29957"/>
                    <a:pt x="68249" y="29790"/>
                  </a:cubicBezTo>
                  <a:close/>
                  <a:moveTo>
                    <a:pt x="58009" y="31624"/>
                  </a:moveTo>
                  <a:lnTo>
                    <a:pt x="58009" y="31624"/>
                  </a:lnTo>
                  <a:cubicBezTo>
                    <a:pt x="58042" y="31658"/>
                    <a:pt x="58075" y="31758"/>
                    <a:pt x="58142" y="31825"/>
                  </a:cubicBezTo>
                  <a:cubicBezTo>
                    <a:pt x="58075" y="31858"/>
                    <a:pt x="58075" y="31925"/>
                    <a:pt x="58042" y="31925"/>
                  </a:cubicBezTo>
                  <a:cubicBezTo>
                    <a:pt x="58009" y="31825"/>
                    <a:pt x="58009" y="31758"/>
                    <a:pt x="58009" y="31624"/>
                  </a:cubicBezTo>
                  <a:close/>
                  <a:moveTo>
                    <a:pt x="28054" y="32091"/>
                  </a:moveTo>
                  <a:cubicBezTo>
                    <a:pt x="28154" y="32325"/>
                    <a:pt x="28221" y="32625"/>
                    <a:pt x="28354" y="32859"/>
                  </a:cubicBezTo>
                  <a:cubicBezTo>
                    <a:pt x="28054" y="33259"/>
                    <a:pt x="27787" y="33659"/>
                    <a:pt x="27487" y="34093"/>
                  </a:cubicBezTo>
                  <a:cubicBezTo>
                    <a:pt x="27320" y="33693"/>
                    <a:pt x="27120" y="33426"/>
                    <a:pt x="26953" y="33092"/>
                  </a:cubicBezTo>
                  <a:lnTo>
                    <a:pt x="28054" y="32091"/>
                  </a:lnTo>
                  <a:close/>
                  <a:moveTo>
                    <a:pt x="41230" y="26621"/>
                  </a:moveTo>
                  <a:cubicBezTo>
                    <a:pt x="42030" y="27255"/>
                    <a:pt x="42831" y="27922"/>
                    <a:pt x="43698" y="28689"/>
                  </a:cubicBezTo>
                  <a:cubicBezTo>
                    <a:pt x="44065" y="29023"/>
                    <a:pt x="44499" y="29456"/>
                    <a:pt x="44866" y="29823"/>
                  </a:cubicBezTo>
                  <a:cubicBezTo>
                    <a:pt x="43231" y="31191"/>
                    <a:pt x="41697" y="32825"/>
                    <a:pt x="40329" y="34693"/>
                  </a:cubicBezTo>
                  <a:cubicBezTo>
                    <a:pt x="40463" y="31858"/>
                    <a:pt x="40730" y="29189"/>
                    <a:pt x="41230" y="26621"/>
                  </a:cubicBezTo>
                  <a:close/>
                  <a:moveTo>
                    <a:pt x="25319" y="26254"/>
                  </a:moveTo>
                  <a:cubicBezTo>
                    <a:pt x="25952" y="27255"/>
                    <a:pt x="26519" y="28322"/>
                    <a:pt x="27120" y="29756"/>
                  </a:cubicBezTo>
                  <a:cubicBezTo>
                    <a:pt x="26553" y="30123"/>
                    <a:pt x="26019" y="30490"/>
                    <a:pt x="25485" y="30924"/>
                  </a:cubicBezTo>
                  <a:cubicBezTo>
                    <a:pt x="25320" y="30703"/>
                    <a:pt x="25131" y="30573"/>
                    <a:pt x="25033" y="30573"/>
                  </a:cubicBezTo>
                  <a:cubicBezTo>
                    <a:pt x="25013" y="30573"/>
                    <a:pt x="24996" y="30579"/>
                    <a:pt x="24985" y="30590"/>
                  </a:cubicBezTo>
                  <a:cubicBezTo>
                    <a:pt x="24818" y="30624"/>
                    <a:pt x="24818" y="30924"/>
                    <a:pt x="24852" y="31424"/>
                  </a:cubicBezTo>
                  <a:cubicBezTo>
                    <a:pt x="24184" y="31958"/>
                    <a:pt x="23551" y="32592"/>
                    <a:pt x="22883" y="33259"/>
                  </a:cubicBezTo>
                  <a:cubicBezTo>
                    <a:pt x="22350" y="33793"/>
                    <a:pt x="21849" y="34426"/>
                    <a:pt x="21349" y="34994"/>
                  </a:cubicBezTo>
                  <a:cubicBezTo>
                    <a:pt x="21482" y="34627"/>
                    <a:pt x="21583" y="34260"/>
                    <a:pt x="21749" y="33826"/>
                  </a:cubicBezTo>
                  <a:cubicBezTo>
                    <a:pt x="22350" y="32292"/>
                    <a:pt x="22917" y="30824"/>
                    <a:pt x="23551" y="29423"/>
                  </a:cubicBezTo>
                  <a:cubicBezTo>
                    <a:pt x="24018" y="28355"/>
                    <a:pt x="24651" y="27288"/>
                    <a:pt x="25218" y="26321"/>
                  </a:cubicBezTo>
                  <a:cubicBezTo>
                    <a:pt x="25236" y="26330"/>
                    <a:pt x="25249" y="26334"/>
                    <a:pt x="25260" y="26334"/>
                  </a:cubicBezTo>
                  <a:cubicBezTo>
                    <a:pt x="25288" y="26334"/>
                    <a:pt x="25294" y="26303"/>
                    <a:pt x="25319" y="26254"/>
                  </a:cubicBezTo>
                  <a:close/>
                  <a:moveTo>
                    <a:pt x="32824" y="28789"/>
                  </a:moveTo>
                  <a:cubicBezTo>
                    <a:pt x="32690" y="30490"/>
                    <a:pt x="32457" y="33459"/>
                    <a:pt x="32223" y="36328"/>
                  </a:cubicBezTo>
                  <a:cubicBezTo>
                    <a:pt x="31823" y="34960"/>
                    <a:pt x="31356" y="33659"/>
                    <a:pt x="30856" y="32392"/>
                  </a:cubicBezTo>
                  <a:cubicBezTo>
                    <a:pt x="31556" y="30857"/>
                    <a:pt x="31990" y="29857"/>
                    <a:pt x="31690" y="29723"/>
                  </a:cubicBezTo>
                  <a:cubicBezTo>
                    <a:pt x="31668" y="29712"/>
                    <a:pt x="31642" y="29707"/>
                    <a:pt x="31612" y="29707"/>
                  </a:cubicBezTo>
                  <a:cubicBezTo>
                    <a:pt x="31359" y="29707"/>
                    <a:pt x="30807" y="30076"/>
                    <a:pt x="30122" y="30791"/>
                  </a:cubicBezTo>
                  <a:lnTo>
                    <a:pt x="29989" y="30524"/>
                  </a:lnTo>
                  <a:lnTo>
                    <a:pt x="30355" y="30290"/>
                  </a:lnTo>
                  <a:cubicBezTo>
                    <a:pt x="31223" y="29690"/>
                    <a:pt x="32023" y="29189"/>
                    <a:pt x="32824" y="28789"/>
                  </a:cubicBezTo>
                  <a:close/>
                  <a:moveTo>
                    <a:pt x="46400" y="31624"/>
                  </a:moveTo>
                  <a:cubicBezTo>
                    <a:pt x="46534" y="31758"/>
                    <a:pt x="46634" y="31858"/>
                    <a:pt x="46734" y="32025"/>
                  </a:cubicBezTo>
                  <a:cubicBezTo>
                    <a:pt x="46567" y="32358"/>
                    <a:pt x="46400" y="32659"/>
                    <a:pt x="46300" y="32992"/>
                  </a:cubicBezTo>
                  <a:cubicBezTo>
                    <a:pt x="45833" y="34093"/>
                    <a:pt x="45400" y="35194"/>
                    <a:pt x="45033" y="36328"/>
                  </a:cubicBezTo>
                  <a:lnTo>
                    <a:pt x="44799" y="36461"/>
                  </a:lnTo>
                  <a:cubicBezTo>
                    <a:pt x="45299" y="34760"/>
                    <a:pt x="45700" y="33292"/>
                    <a:pt x="46033" y="31991"/>
                  </a:cubicBezTo>
                  <a:cubicBezTo>
                    <a:pt x="46133" y="31858"/>
                    <a:pt x="46300" y="31758"/>
                    <a:pt x="46400" y="31624"/>
                  </a:cubicBezTo>
                  <a:close/>
                  <a:moveTo>
                    <a:pt x="70384" y="31358"/>
                  </a:moveTo>
                  <a:lnTo>
                    <a:pt x="70384" y="31358"/>
                  </a:lnTo>
                  <a:cubicBezTo>
                    <a:pt x="70884" y="33159"/>
                    <a:pt x="71351" y="35094"/>
                    <a:pt x="71652" y="37128"/>
                  </a:cubicBezTo>
                  <a:lnTo>
                    <a:pt x="71151" y="36128"/>
                  </a:lnTo>
                  <a:cubicBezTo>
                    <a:pt x="70918" y="35694"/>
                    <a:pt x="70684" y="35327"/>
                    <a:pt x="70484" y="34960"/>
                  </a:cubicBezTo>
                  <a:cubicBezTo>
                    <a:pt x="70484" y="33759"/>
                    <a:pt x="70417" y="32525"/>
                    <a:pt x="70384" y="31358"/>
                  </a:cubicBezTo>
                  <a:close/>
                  <a:moveTo>
                    <a:pt x="88730" y="34627"/>
                  </a:moveTo>
                  <a:cubicBezTo>
                    <a:pt x="89031" y="35160"/>
                    <a:pt x="89331" y="35694"/>
                    <a:pt x="89598" y="36294"/>
                  </a:cubicBezTo>
                  <a:cubicBezTo>
                    <a:pt x="89298" y="36528"/>
                    <a:pt x="88997" y="36828"/>
                    <a:pt x="88664" y="37162"/>
                  </a:cubicBezTo>
                  <a:cubicBezTo>
                    <a:pt x="88464" y="36528"/>
                    <a:pt x="88330" y="35961"/>
                    <a:pt x="88163" y="35360"/>
                  </a:cubicBezTo>
                  <a:cubicBezTo>
                    <a:pt x="88330" y="35127"/>
                    <a:pt x="88530" y="34860"/>
                    <a:pt x="88730" y="34627"/>
                  </a:cubicBezTo>
                  <a:close/>
                  <a:moveTo>
                    <a:pt x="84594" y="28656"/>
                  </a:moveTo>
                  <a:cubicBezTo>
                    <a:pt x="85328" y="29490"/>
                    <a:pt x="86029" y="30457"/>
                    <a:pt x="86762" y="31524"/>
                  </a:cubicBezTo>
                  <a:cubicBezTo>
                    <a:pt x="86896" y="31691"/>
                    <a:pt x="86996" y="31858"/>
                    <a:pt x="87096" y="31991"/>
                  </a:cubicBezTo>
                  <a:cubicBezTo>
                    <a:pt x="87029" y="32091"/>
                    <a:pt x="86929" y="32125"/>
                    <a:pt x="86896" y="32192"/>
                  </a:cubicBezTo>
                  <a:cubicBezTo>
                    <a:pt x="86342" y="30985"/>
                    <a:pt x="85851" y="30289"/>
                    <a:pt x="85549" y="30289"/>
                  </a:cubicBezTo>
                  <a:cubicBezTo>
                    <a:pt x="85542" y="30289"/>
                    <a:pt x="85535" y="30289"/>
                    <a:pt x="85528" y="30290"/>
                  </a:cubicBezTo>
                  <a:cubicBezTo>
                    <a:pt x="85161" y="30324"/>
                    <a:pt x="85228" y="31624"/>
                    <a:pt x="85428" y="33693"/>
                  </a:cubicBezTo>
                  <a:cubicBezTo>
                    <a:pt x="84394" y="34827"/>
                    <a:pt x="83393" y="36094"/>
                    <a:pt x="82393" y="37462"/>
                  </a:cubicBezTo>
                  <a:cubicBezTo>
                    <a:pt x="83260" y="34093"/>
                    <a:pt x="84161" y="30657"/>
                    <a:pt x="84594" y="28656"/>
                  </a:cubicBezTo>
                  <a:close/>
                  <a:moveTo>
                    <a:pt x="29221" y="35827"/>
                  </a:moveTo>
                  <a:cubicBezTo>
                    <a:pt x="29355" y="36194"/>
                    <a:pt x="29455" y="36628"/>
                    <a:pt x="29555" y="36995"/>
                  </a:cubicBezTo>
                  <a:cubicBezTo>
                    <a:pt x="29455" y="37162"/>
                    <a:pt x="29321" y="37329"/>
                    <a:pt x="29188" y="37529"/>
                  </a:cubicBezTo>
                  <a:lnTo>
                    <a:pt x="29021" y="37529"/>
                  </a:lnTo>
                  <a:cubicBezTo>
                    <a:pt x="28921" y="37329"/>
                    <a:pt x="28854" y="37128"/>
                    <a:pt x="28754" y="36862"/>
                  </a:cubicBezTo>
                  <a:cubicBezTo>
                    <a:pt x="28888" y="36528"/>
                    <a:pt x="29055" y="36161"/>
                    <a:pt x="29221" y="35827"/>
                  </a:cubicBezTo>
                  <a:close/>
                  <a:moveTo>
                    <a:pt x="25552" y="34493"/>
                  </a:moveTo>
                  <a:cubicBezTo>
                    <a:pt x="25552" y="34527"/>
                    <a:pt x="25619" y="34627"/>
                    <a:pt x="25619" y="34660"/>
                  </a:cubicBezTo>
                  <a:cubicBezTo>
                    <a:pt x="25719" y="35160"/>
                    <a:pt x="25886" y="35761"/>
                    <a:pt x="26052" y="36328"/>
                  </a:cubicBezTo>
                  <a:cubicBezTo>
                    <a:pt x="25685" y="36962"/>
                    <a:pt x="25352" y="37662"/>
                    <a:pt x="24985" y="38363"/>
                  </a:cubicBezTo>
                  <a:cubicBezTo>
                    <a:pt x="24518" y="37962"/>
                    <a:pt x="24051" y="37629"/>
                    <a:pt x="23651" y="37329"/>
                  </a:cubicBezTo>
                  <a:cubicBezTo>
                    <a:pt x="23517" y="37262"/>
                    <a:pt x="23417" y="37195"/>
                    <a:pt x="23317" y="37128"/>
                  </a:cubicBezTo>
                  <a:cubicBezTo>
                    <a:pt x="23951" y="36328"/>
                    <a:pt x="24551" y="35594"/>
                    <a:pt x="25218" y="34827"/>
                  </a:cubicBezTo>
                  <a:lnTo>
                    <a:pt x="25552" y="34493"/>
                  </a:lnTo>
                  <a:close/>
                  <a:moveTo>
                    <a:pt x="67715" y="35694"/>
                  </a:moveTo>
                  <a:lnTo>
                    <a:pt x="67982" y="36194"/>
                  </a:lnTo>
                  <a:cubicBezTo>
                    <a:pt x="67916" y="37162"/>
                    <a:pt x="67849" y="38096"/>
                    <a:pt x="67749" y="39096"/>
                  </a:cubicBezTo>
                  <a:cubicBezTo>
                    <a:pt x="67582" y="39130"/>
                    <a:pt x="67415" y="39130"/>
                    <a:pt x="67248" y="39163"/>
                  </a:cubicBezTo>
                  <a:cubicBezTo>
                    <a:pt x="67415" y="38029"/>
                    <a:pt x="67582" y="36862"/>
                    <a:pt x="67715" y="35694"/>
                  </a:cubicBezTo>
                  <a:close/>
                  <a:moveTo>
                    <a:pt x="43165" y="35494"/>
                  </a:moveTo>
                  <a:lnTo>
                    <a:pt x="43165" y="35494"/>
                  </a:lnTo>
                  <a:cubicBezTo>
                    <a:pt x="42831" y="36361"/>
                    <a:pt x="42497" y="37329"/>
                    <a:pt x="42131" y="38296"/>
                  </a:cubicBezTo>
                  <a:cubicBezTo>
                    <a:pt x="41830" y="38496"/>
                    <a:pt x="41563" y="38763"/>
                    <a:pt x="41297" y="38996"/>
                  </a:cubicBezTo>
                  <a:lnTo>
                    <a:pt x="40663" y="39630"/>
                  </a:lnTo>
                  <a:cubicBezTo>
                    <a:pt x="41463" y="38096"/>
                    <a:pt x="42297" y="36761"/>
                    <a:pt x="43165" y="35494"/>
                  </a:cubicBezTo>
                  <a:close/>
                  <a:moveTo>
                    <a:pt x="77022" y="33092"/>
                  </a:moveTo>
                  <a:cubicBezTo>
                    <a:pt x="76922" y="34460"/>
                    <a:pt x="76822" y="35861"/>
                    <a:pt x="76689" y="37362"/>
                  </a:cubicBezTo>
                  <a:cubicBezTo>
                    <a:pt x="76689" y="37529"/>
                    <a:pt x="76655" y="37662"/>
                    <a:pt x="76655" y="37829"/>
                  </a:cubicBezTo>
                  <a:cubicBezTo>
                    <a:pt x="76588" y="38429"/>
                    <a:pt x="76522" y="38996"/>
                    <a:pt x="76422" y="39630"/>
                  </a:cubicBezTo>
                  <a:cubicBezTo>
                    <a:pt x="76222" y="39530"/>
                    <a:pt x="75888" y="39430"/>
                    <a:pt x="75421" y="39297"/>
                  </a:cubicBezTo>
                  <a:cubicBezTo>
                    <a:pt x="75421" y="39163"/>
                    <a:pt x="75388" y="38996"/>
                    <a:pt x="75388" y="38863"/>
                  </a:cubicBezTo>
                  <a:cubicBezTo>
                    <a:pt x="76021" y="36862"/>
                    <a:pt x="76555" y="34960"/>
                    <a:pt x="77022" y="33092"/>
                  </a:cubicBezTo>
                  <a:close/>
                  <a:moveTo>
                    <a:pt x="48335" y="36128"/>
                  </a:moveTo>
                  <a:cubicBezTo>
                    <a:pt x="48335" y="36261"/>
                    <a:pt x="48368" y="36361"/>
                    <a:pt x="48368" y="36495"/>
                  </a:cubicBezTo>
                  <a:cubicBezTo>
                    <a:pt x="48001" y="37362"/>
                    <a:pt x="47634" y="38296"/>
                    <a:pt x="47301" y="39197"/>
                  </a:cubicBezTo>
                  <a:cubicBezTo>
                    <a:pt x="47201" y="39363"/>
                    <a:pt x="47167" y="39597"/>
                    <a:pt x="47067" y="39764"/>
                  </a:cubicBezTo>
                  <a:cubicBezTo>
                    <a:pt x="47167" y="39363"/>
                    <a:pt x="47234" y="38996"/>
                    <a:pt x="47368" y="38629"/>
                  </a:cubicBezTo>
                  <a:cubicBezTo>
                    <a:pt x="47568" y="37829"/>
                    <a:pt x="47835" y="37028"/>
                    <a:pt x="48068" y="36294"/>
                  </a:cubicBezTo>
                  <a:cubicBezTo>
                    <a:pt x="48202" y="36261"/>
                    <a:pt x="48235" y="36194"/>
                    <a:pt x="48335" y="36128"/>
                  </a:cubicBezTo>
                  <a:close/>
                  <a:moveTo>
                    <a:pt x="94034" y="29323"/>
                  </a:moveTo>
                  <a:cubicBezTo>
                    <a:pt x="94034" y="29423"/>
                    <a:pt x="94068" y="29490"/>
                    <a:pt x="94068" y="29523"/>
                  </a:cubicBezTo>
                  <a:cubicBezTo>
                    <a:pt x="94368" y="30924"/>
                    <a:pt x="94668" y="32358"/>
                    <a:pt x="94768" y="33793"/>
                  </a:cubicBezTo>
                  <a:cubicBezTo>
                    <a:pt x="94935" y="35661"/>
                    <a:pt x="95068" y="37595"/>
                    <a:pt x="95102" y="39630"/>
                  </a:cubicBezTo>
                  <a:lnTo>
                    <a:pt x="95102" y="40030"/>
                  </a:lnTo>
                  <a:cubicBezTo>
                    <a:pt x="94868" y="39530"/>
                    <a:pt x="94568" y="38996"/>
                    <a:pt x="94301" y="38496"/>
                  </a:cubicBezTo>
                  <a:cubicBezTo>
                    <a:pt x="94001" y="37862"/>
                    <a:pt x="93667" y="37329"/>
                    <a:pt x="93300" y="36795"/>
                  </a:cubicBezTo>
                  <a:cubicBezTo>
                    <a:pt x="93067" y="36294"/>
                    <a:pt x="92800" y="35827"/>
                    <a:pt x="92567" y="35360"/>
                  </a:cubicBezTo>
                  <a:cubicBezTo>
                    <a:pt x="92800" y="34827"/>
                    <a:pt x="92933" y="34493"/>
                    <a:pt x="92767" y="34360"/>
                  </a:cubicBezTo>
                  <a:cubicBezTo>
                    <a:pt x="92724" y="34339"/>
                    <a:pt x="92672" y="34328"/>
                    <a:pt x="92610" y="34328"/>
                  </a:cubicBezTo>
                  <a:cubicBezTo>
                    <a:pt x="92475" y="34328"/>
                    <a:pt x="92294" y="34379"/>
                    <a:pt x="92066" y="34493"/>
                  </a:cubicBezTo>
                  <a:cubicBezTo>
                    <a:pt x="91599" y="33759"/>
                    <a:pt x="91132" y="33025"/>
                    <a:pt x="90699" y="32358"/>
                  </a:cubicBezTo>
                  <a:cubicBezTo>
                    <a:pt x="91866" y="31157"/>
                    <a:pt x="92933" y="30157"/>
                    <a:pt x="94034" y="29323"/>
                  </a:cubicBezTo>
                  <a:close/>
                  <a:moveTo>
                    <a:pt x="60143" y="34994"/>
                  </a:moveTo>
                  <a:cubicBezTo>
                    <a:pt x="60377" y="35360"/>
                    <a:pt x="60577" y="35761"/>
                    <a:pt x="60844" y="36128"/>
                  </a:cubicBezTo>
                  <a:lnTo>
                    <a:pt x="60844" y="36428"/>
                  </a:lnTo>
                  <a:cubicBezTo>
                    <a:pt x="60143" y="37595"/>
                    <a:pt x="59476" y="38830"/>
                    <a:pt x="58809" y="40131"/>
                  </a:cubicBezTo>
                  <a:cubicBezTo>
                    <a:pt x="58809" y="39630"/>
                    <a:pt x="58742" y="39130"/>
                    <a:pt x="58742" y="38596"/>
                  </a:cubicBezTo>
                  <a:cubicBezTo>
                    <a:pt x="59243" y="37262"/>
                    <a:pt x="59710" y="36094"/>
                    <a:pt x="60143" y="34994"/>
                  </a:cubicBezTo>
                  <a:close/>
                  <a:moveTo>
                    <a:pt x="85995" y="38296"/>
                  </a:moveTo>
                  <a:cubicBezTo>
                    <a:pt x="86029" y="38763"/>
                    <a:pt x="86062" y="39263"/>
                    <a:pt x="86162" y="39764"/>
                  </a:cubicBezTo>
                  <a:cubicBezTo>
                    <a:pt x="85995" y="39964"/>
                    <a:pt x="85762" y="40164"/>
                    <a:pt x="85595" y="40364"/>
                  </a:cubicBezTo>
                  <a:cubicBezTo>
                    <a:pt x="85528" y="40331"/>
                    <a:pt x="85495" y="40297"/>
                    <a:pt x="85395" y="40264"/>
                  </a:cubicBezTo>
                  <a:cubicBezTo>
                    <a:pt x="85328" y="39964"/>
                    <a:pt x="85261" y="39697"/>
                    <a:pt x="85195" y="39463"/>
                  </a:cubicBezTo>
                  <a:cubicBezTo>
                    <a:pt x="85428" y="39030"/>
                    <a:pt x="85695" y="38663"/>
                    <a:pt x="85995" y="38296"/>
                  </a:cubicBezTo>
                  <a:close/>
                  <a:moveTo>
                    <a:pt x="90598" y="38496"/>
                  </a:moveTo>
                  <a:cubicBezTo>
                    <a:pt x="90699" y="38663"/>
                    <a:pt x="90765" y="38830"/>
                    <a:pt x="90865" y="39030"/>
                  </a:cubicBezTo>
                  <a:cubicBezTo>
                    <a:pt x="91065" y="39497"/>
                    <a:pt x="91232" y="39997"/>
                    <a:pt x="91399" y="40497"/>
                  </a:cubicBezTo>
                  <a:cubicBezTo>
                    <a:pt x="91032" y="39997"/>
                    <a:pt x="90665" y="39530"/>
                    <a:pt x="90232" y="39096"/>
                  </a:cubicBezTo>
                  <a:cubicBezTo>
                    <a:pt x="90332" y="38963"/>
                    <a:pt x="90432" y="38830"/>
                    <a:pt x="90532" y="38696"/>
                  </a:cubicBezTo>
                  <a:cubicBezTo>
                    <a:pt x="90532" y="38629"/>
                    <a:pt x="90565" y="38529"/>
                    <a:pt x="90598" y="38496"/>
                  </a:cubicBezTo>
                  <a:close/>
                  <a:moveTo>
                    <a:pt x="27220" y="40598"/>
                  </a:moveTo>
                  <a:cubicBezTo>
                    <a:pt x="27287" y="40764"/>
                    <a:pt x="27320" y="40964"/>
                    <a:pt x="27353" y="41131"/>
                  </a:cubicBezTo>
                  <a:cubicBezTo>
                    <a:pt x="27287" y="40998"/>
                    <a:pt x="27187" y="40931"/>
                    <a:pt x="27153" y="40798"/>
                  </a:cubicBezTo>
                  <a:lnTo>
                    <a:pt x="27120" y="40764"/>
                  </a:lnTo>
                  <a:cubicBezTo>
                    <a:pt x="27153" y="40664"/>
                    <a:pt x="27187" y="40631"/>
                    <a:pt x="27220" y="40598"/>
                  </a:cubicBezTo>
                  <a:close/>
                  <a:moveTo>
                    <a:pt x="107077" y="40331"/>
                  </a:moveTo>
                  <a:cubicBezTo>
                    <a:pt x="107110" y="40431"/>
                    <a:pt x="107210" y="40531"/>
                    <a:pt x="107244" y="40631"/>
                  </a:cubicBezTo>
                  <a:cubicBezTo>
                    <a:pt x="106943" y="40931"/>
                    <a:pt x="106677" y="41265"/>
                    <a:pt x="106376" y="41532"/>
                  </a:cubicBezTo>
                  <a:cubicBezTo>
                    <a:pt x="106577" y="41165"/>
                    <a:pt x="106777" y="40831"/>
                    <a:pt x="107010" y="40464"/>
                  </a:cubicBezTo>
                  <a:cubicBezTo>
                    <a:pt x="107044" y="40431"/>
                    <a:pt x="107044" y="40364"/>
                    <a:pt x="107077" y="40331"/>
                  </a:cubicBezTo>
                  <a:close/>
                  <a:moveTo>
                    <a:pt x="67682" y="41098"/>
                  </a:moveTo>
                  <a:lnTo>
                    <a:pt x="67682" y="42032"/>
                  </a:lnTo>
                  <a:cubicBezTo>
                    <a:pt x="67682" y="42032"/>
                    <a:pt x="67682" y="41999"/>
                    <a:pt x="67649" y="41999"/>
                  </a:cubicBezTo>
                  <a:cubicBezTo>
                    <a:pt x="67549" y="41865"/>
                    <a:pt x="67515" y="41698"/>
                    <a:pt x="67415" y="41598"/>
                  </a:cubicBezTo>
                  <a:cubicBezTo>
                    <a:pt x="67382" y="41465"/>
                    <a:pt x="67315" y="41331"/>
                    <a:pt x="67248" y="41198"/>
                  </a:cubicBezTo>
                  <a:cubicBezTo>
                    <a:pt x="67382" y="41165"/>
                    <a:pt x="67549" y="41131"/>
                    <a:pt x="67682" y="41098"/>
                  </a:cubicBezTo>
                  <a:close/>
                  <a:moveTo>
                    <a:pt x="115216" y="37128"/>
                  </a:moveTo>
                  <a:cubicBezTo>
                    <a:pt x="115016" y="37762"/>
                    <a:pt x="114882" y="39163"/>
                    <a:pt x="114716" y="41098"/>
                  </a:cubicBezTo>
                  <a:cubicBezTo>
                    <a:pt x="113548" y="41431"/>
                    <a:pt x="112214" y="41965"/>
                    <a:pt x="110713" y="42699"/>
                  </a:cubicBezTo>
                  <a:cubicBezTo>
                    <a:pt x="110446" y="42299"/>
                    <a:pt x="110212" y="41932"/>
                    <a:pt x="109912" y="41532"/>
                  </a:cubicBezTo>
                  <a:cubicBezTo>
                    <a:pt x="110446" y="40964"/>
                    <a:pt x="110980" y="40364"/>
                    <a:pt x="111580" y="39830"/>
                  </a:cubicBezTo>
                  <a:cubicBezTo>
                    <a:pt x="112881" y="38663"/>
                    <a:pt x="113948" y="37796"/>
                    <a:pt x="115216" y="37128"/>
                  </a:cubicBezTo>
                  <a:close/>
                  <a:moveTo>
                    <a:pt x="118118" y="36194"/>
                  </a:moveTo>
                  <a:cubicBezTo>
                    <a:pt x="118418" y="36194"/>
                    <a:pt x="118685" y="36194"/>
                    <a:pt x="118919" y="36261"/>
                  </a:cubicBezTo>
                  <a:cubicBezTo>
                    <a:pt x="119553" y="36328"/>
                    <a:pt x="120186" y="36628"/>
                    <a:pt x="120620" y="36862"/>
                  </a:cubicBezTo>
                  <a:cubicBezTo>
                    <a:pt x="120887" y="37028"/>
                    <a:pt x="121087" y="37162"/>
                    <a:pt x="121287" y="37295"/>
                  </a:cubicBezTo>
                  <a:cubicBezTo>
                    <a:pt x="121120" y="37529"/>
                    <a:pt x="120987" y="37762"/>
                    <a:pt x="120853" y="37996"/>
                  </a:cubicBezTo>
                  <a:cubicBezTo>
                    <a:pt x="120020" y="39330"/>
                    <a:pt x="119252" y="40831"/>
                    <a:pt x="118518" y="42532"/>
                  </a:cubicBezTo>
                  <a:cubicBezTo>
                    <a:pt x="118018" y="42666"/>
                    <a:pt x="117418" y="42832"/>
                    <a:pt x="116784" y="43033"/>
                  </a:cubicBezTo>
                  <a:cubicBezTo>
                    <a:pt x="116750" y="42632"/>
                    <a:pt x="116750" y="42199"/>
                    <a:pt x="116717" y="41798"/>
                  </a:cubicBezTo>
                  <a:lnTo>
                    <a:pt x="116717" y="41665"/>
                  </a:lnTo>
                  <a:cubicBezTo>
                    <a:pt x="117851" y="41131"/>
                    <a:pt x="118518" y="40798"/>
                    <a:pt x="118418" y="40631"/>
                  </a:cubicBezTo>
                  <a:cubicBezTo>
                    <a:pt x="118401" y="40561"/>
                    <a:pt x="118198" y="40518"/>
                    <a:pt x="117848" y="40518"/>
                  </a:cubicBezTo>
                  <a:cubicBezTo>
                    <a:pt x="117535" y="40518"/>
                    <a:pt x="117104" y="40552"/>
                    <a:pt x="116584" y="40631"/>
                  </a:cubicBezTo>
                  <a:cubicBezTo>
                    <a:pt x="116350" y="38629"/>
                    <a:pt x="115983" y="37295"/>
                    <a:pt x="115683" y="36828"/>
                  </a:cubicBezTo>
                  <a:cubicBezTo>
                    <a:pt x="116217" y="36595"/>
                    <a:pt x="116717" y="36361"/>
                    <a:pt x="117251" y="36294"/>
                  </a:cubicBezTo>
                  <a:cubicBezTo>
                    <a:pt x="117584" y="36261"/>
                    <a:pt x="117851" y="36261"/>
                    <a:pt x="118118" y="36194"/>
                  </a:cubicBezTo>
                  <a:close/>
                  <a:moveTo>
                    <a:pt x="89364" y="40464"/>
                  </a:moveTo>
                  <a:lnTo>
                    <a:pt x="89364" y="40464"/>
                  </a:lnTo>
                  <a:cubicBezTo>
                    <a:pt x="89831" y="41131"/>
                    <a:pt x="90232" y="41865"/>
                    <a:pt x="90699" y="42766"/>
                  </a:cubicBezTo>
                  <a:cubicBezTo>
                    <a:pt x="90699" y="42766"/>
                    <a:pt x="90699" y="42799"/>
                    <a:pt x="90732" y="42799"/>
                  </a:cubicBezTo>
                  <a:cubicBezTo>
                    <a:pt x="90432" y="42866"/>
                    <a:pt x="90098" y="42999"/>
                    <a:pt x="89765" y="43099"/>
                  </a:cubicBezTo>
                  <a:cubicBezTo>
                    <a:pt x="89664" y="42199"/>
                    <a:pt x="89531" y="41298"/>
                    <a:pt x="89364" y="40464"/>
                  </a:cubicBezTo>
                  <a:close/>
                  <a:moveTo>
                    <a:pt x="70050" y="43099"/>
                  </a:moveTo>
                  <a:lnTo>
                    <a:pt x="70050" y="43166"/>
                  </a:lnTo>
                  <a:cubicBezTo>
                    <a:pt x="70050" y="43199"/>
                    <a:pt x="70017" y="43199"/>
                    <a:pt x="70017" y="43266"/>
                  </a:cubicBezTo>
                  <a:cubicBezTo>
                    <a:pt x="70017" y="43199"/>
                    <a:pt x="70017" y="43166"/>
                    <a:pt x="70050" y="43099"/>
                  </a:cubicBezTo>
                  <a:close/>
                  <a:moveTo>
                    <a:pt x="37527" y="34660"/>
                  </a:moveTo>
                  <a:lnTo>
                    <a:pt x="37527" y="34660"/>
                  </a:lnTo>
                  <a:cubicBezTo>
                    <a:pt x="37394" y="36294"/>
                    <a:pt x="37327" y="37962"/>
                    <a:pt x="37327" y="39664"/>
                  </a:cubicBezTo>
                  <a:cubicBezTo>
                    <a:pt x="36860" y="40664"/>
                    <a:pt x="36460" y="41632"/>
                    <a:pt x="36060" y="42632"/>
                  </a:cubicBezTo>
                  <a:cubicBezTo>
                    <a:pt x="35859" y="43199"/>
                    <a:pt x="35659" y="43833"/>
                    <a:pt x="35459" y="44434"/>
                  </a:cubicBezTo>
                  <a:cubicBezTo>
                    <a:pt x="35793" y="42466"/>
                    <a:pt x="36160" y="40464"/>
                    <a:pt x="36627" y="38463"/>
                  </a:cubicBezTo>
                  <a:cubicBezTo>
                    <a:pt x="36660" y="38329"/>
                    <a:pt x="36660" y="38196"/>
                    <a:pt x="36693" y="38096"/>
                  </a:cubicBezTo>
                  <a:cubicBezTo>
                    <a:pt x="36960" y="36928"/>
                    <a:pt x="37227" y="35761"/>
                    <a:pt x="37527" y="34660"/>
                  </a:cubicBezTo>
                  <a:close/>
                  <a:moveTo>
                    <a:pt x="44065" y="39764"/>
                  </a:moveTo>
                  <a:lnTo>
                    <a:pt x="44065" y="39764"/>
                  </a:lnTo>
                  <a:cubicBezTo>
                    <a:pt x="43732" y="41131"/>
                    <a:pt x="43532" y="42499"/>
                    <a:pt x="43331" y="43833"/>
                  </a:cubicBezTo>
                  <a:cubicBezTo>
                    <a:pt x="43131" y="44033"/>
                    <a:pt x="42898" y="44200"/>
                    <a:pt x="42698" y="44434"/>
                  </a:cubicBezTo>
                  <a:cubicBezTo>
                    <a:pt x="42631" y="44500"/>
                    <a:pt x="42531" y="44600"/>
                    <a:pt x="42397" y="44667"/>
                  </a:cubicBezTo>
                  <a:lnTo>
                    <a:pt x="42364" y="44701"/>
                  </a:lnTo>
                  <a:cubicBezTo>
                    <a:pt x="42631" y="43933"/>
                    <a:pt x="42864" y="43133"/>
                    <a:pt x="43065" y="42432"/>
                  </a:cubicBezTo>
                  <a:cubicBezTo>
                    <a:pt x="43298" y="41598"/>
                    <a:pt x="43498" y="40831"/>
                    <a:pt x="43698" y="40097"/>
                  </a:cubicBezTo>
                  <a:cubicBezTo>
                    <a:pt x="43865" y="39964"/>
                    <a:pt x="43999" y="39830"/>
                    <a:pt x="44065" y="39764"/>
                  </a:cubicBezTo>
                  <a:close/>
                  <a:moveTo>
                    <a:pt x="40329" y="44707"/>
                  </a:moveTo>
                  <a:cubicBezTo>
                    <a:pt x="40329" y="44770"/>
                    <a:pt x="40328" y="44803"/>
                    <a:pt x="40296" y="44867"/>
                  </a:cubicBezTo>
                  <a:lnTo>
                    <a:pt x="40296" y="44801"/>
                  </a:lnTo>
                  <a:cubicBezTo>
                    <a:pt x="40328" y="44768"/>
                    <a:pt x="40329" y="44767"/>
                    <a:pt x="40329" y="44707"/>
                  </a:cubicBezTo>
                  <a:close/>
                  <a:moveTo>
                    <a:pt x="114582" y="42832"/>
                  </a:moveTo>
                  <a:cubicBezTo>
                    <a:pt x="114549" y="43099"/>
                    <a:pt x="114516" y="43700"/>
                    <a:pt x="114516" y="44000"/>
                  </a:cubicBezTo>
                  <a:cubicBezTo>
                    <a:pt x="114182" y="44167"/>
                    <a:pt x="113782" y="44334"/>
                    <a:pt x="113448" y="44534"/>
                  </a:cubicBezTo>
                  <a:cubicBezTo>
                    <a:pt x="113582" y="44167"/>
                    <a:pt x="113615" y="43867"/>
                    <a:pt x="113481" y="43833"/>
                  </a:cubicBezTo>
                  <a:cubicBezTo>
                    <a:pt x="113455" y="43815"/>
                    <a:pt x="113421" y="43806"/>
                    <a:pt x="113381" y="43806"/>
                  </a:cubicBezTo>
                  <a:cubicBezTo>
                    <a:pt x="113125" y="43806"/>
                    <a:pt x="112607" y="44174"/>
                    <a:pt x="111914" y="44867"/>
                  </a:cubicBezTo>
                  <a:lnTo>
                    <a:pt x="111780" y="44634"/>
                  </a:lnTo>
                  <a:lnTo>
                    <a:pt x="112181" y="44367"/>
                  </a:lnTo>
                  <a:cubicBezTo>
                    <a:pt x="113014" y="43766"/>
                    <a:pt x="113782" y="43266"/>
                    <a:pt x="114582" y="42832"/>
                  </a:cubicBezTo>
                  <a:close/>
                  <a:moveTo>
                    <a:pt x="108578" y="43133"/>
                  </a:moveTo>
                  <a:cubicBezTo>
                    <a:pt x="108711" y="43366"/>
                    <a:pt x="108778" y="43533"/>
                    <a:pt x="108912" y="43833"/>
                  </a:cubicBezTo>
                  <a:cubicBezTo>
                    <a:pt x="108378" y="44200"/>
                    <a:pt x="107844" y="44600"/>
                    <a:pt x="107277" y="45001"/>
                  </a:cubicBezTo>
                  <a:lnTo>
                    <a:pt x="107177" y="44867"/>
                  </a:lnTo>
                  <a:lnTo>
                    <a:pt x="107677" y="44267"/>
                  </a:lnTo>
                  <a:cubicBezTo>
                    <a:pt x="107944" y="43833"/>
                    <a:pt x="108244" y="43500"/>
                    <a:pt x="108578" y="43133"/>
                  </a:cubicBezTo>
                  <a:close/>
                  <a:moveTo>
                    <a:pt x="76388" y="39930"/>
                  </a:moveTo>
                  <a:lnTo>
                    <a:pt x="76388" y="39930"/>
                  </a:lnTo>
                  <a:cubicBezTo>
                    <a:pt x="76188" y="41665"/>
                    <a:pt x="75921" y="43366"/>
                    <a:pt x="75688" y="45034"/>
                  </a:cubicBezTo>
                  <a:lnTo>
                    <a:pt x="75688" y="42766"/>
                  </a:lnTo>
                  <a:cubicBezTo>
                    <a:pt x="75654" y="41865"/>
                    <a:pt x="75588" y="40964"/>
                    <a:pt x="75521" y="40030"/>
                  </a:cubicBezTo>
                  <a:cubicBezTo>
                    <a:pt x="75855" y="39997"/>
                    <a:pt x="76188" y="39964"/>
                    <a:pt x="76388" y="39930"/>
                  </a:cubicBezTo>
                  <a:close/>
                  <a:moveTo>
                    <a:pt x="30289" y="40164"/>
                  </a:moveTo>
                  <a:cubicBezTo>
                    <a:pt x="30689" y="42132"/>
                    <a:pt x="30989" y="43933"/>
                    <a:pt x="31156" y="45635"/>
                  </a:cubicBezTo>
                  <a:cubicBezTo>
                    <a:pt x="31056" y="45101"/>
                    <a:pt x="30989" y="44500"/>
                    <a:pt x="30856" y="43933"/>
                  </a:cubicBezTo>
                  <a:cubicBezTo>
                    <a:pt x="30656" y="42866"/>
                    <a:pt x="30389" y="41865"/>
                    <a:pt x="30089" y="40931"/>
                  </a:cubicBezTo>
                  <a:cubicBezTo>
                    <a:pt x="30155" y="40631"/>
                    <a:pt x="30222" y="40364"/>
                    <a:pt x="30289" y="40164"/>
                  </a:cubicBezTo>
                  <a:close/>
                  <a:moveTo>
                    <a:pt x="22650" y="38029"/>
                  </a:moveTo>
                  <a:cubicBezTo>
                    <a:pt x="23117" y="38629"/>
                    <a:pt x="23617" y="39330"/>
                    <a:pt x="24151" y="40164"/>
                  </a:cubicBezTo>
                  <a:cubicBezTo>
                    <a:pt x="24118" y="40264"/>
                    <a:pt x="24051" y="40364"/>
                    <a:pt x="24018" y="40464"/>
                  </a:cubicBezTo>
                  <a:cubicBezTo>
                    <a:pt x="22850" y="41498"/>
                    <a:pt x="21649" y="42799"/>
                    <a:pt x="20548" y="44334"/>
                  </a:cubicBezTo>
                  <a:cubicBezTo>
                    <a:pt x="20515" y="44367"/>
                    <a:pt x="20515" y="44434"/>
                    <a:pt x="20482" y="44467"/>
                  </a:cubicBezTo>
                  <a:cubicBezTo>
                    <a:pt x="19981" y="45168"/>
                    <a:pt x="19548" y="45835"/>
                    <a:pt x="19181" y="46535"/>
                  </a:cubicBezTo>
                  <a:cubicBezTo>
                    <a:pt x="19214" y="45601"/>
                    <a:pt x="19214" y="44534"/>
                    <a:pt x="19214" y="43333"/>
                  </a:cubicBezTo>
                  <a:cubicBezTo>
                    <a:pt x="20215" y="41665"/>
                    <a:pt x="21349" y="39830"/>
                    <a:pt x="22650" y="38029"/>
                  </a:cubicBezTo>
                  <a:close/>
                  <a:moveTo>
                    <a:pt x="117451" y="45168"/>
                  </a:moveTo>
                  <a:lnTo>
                    <a:pt x="117451" y="45168"/>
                  </a:lnTo>
                  <a:cubicBezTo>
                    <a:pt x="117251" y="45668"/>
                    <a:pt x="117084" y="46202"/>
                    <a:pt x="116917" y="46769"/>
                  </a:cubicBezTo>
                  <a:cubicBezTo>
                    <a:pt x="116917" y="46335"/>
                    <a:pt x="116917" y="45968"/>
                    <a:pt x="116884" y="45534"/>
                  </a:cubicBezTo>
                  <a:cubicBezTo>
                    <a:pt x="117084" y="45368"/>
                    <a:pt x="117251" y="45268"/>
                    <a:pt x="117451" y="45168"/>
                  </a:cubicBezTo>
                  <a:close/>
                  <a:moveTo>
                    <a:pt x="25886" y="43700"/>
                  </a:moveTo>
                  <a:cubicBezTo>
                    <a:pt x="26019" y="43967"/>
                    <a:pt x="26119" y="44267"/>
                    <a:pt x="26186" y="44500"/>
                  </a:cubicBezTo>
                  <a:lnTo>
                    <a:pt x="25819" y="45635"/>
                  </a:lnTo>
                  <a:cubicBezTo>
                    <a:pt x="25685" y="46001"/>
                    <a:pt x="25552" y="46368"/>
                    <a:pt x="25419" y="46802"/>
                  </a:cubicBezTo>
                  <a:lnTo>
                    <a:pt x="24685" y="46935"/>
                  </a:lnTo>
                  <a:cubicBezTo>
                    <a:pt x="25118" y="45868"/>
                    <a:pt x="25485" y="44801"/>
                    <a:pt x="25886" y="43700"/>
                  </a:cubicBezTo>
                  <a:close/>
                  <a:moveTo>
                    <a:pt x="109846" y="46135"/>
                  </a:moveTo>
                  <a:cubicBezTo>
                    <a:pt x="109912" y="46335"/>
                    <a:pt x="109946" y="46535"/>
                    <a:pt x="110046" y="46702"/>
                  </a:cubicBezTo>
                  <a:cubicBezTo>
                    <a:pt x="109679" y="47002"/>
                    <a:pt x="109345" y="47302"/>
                    <a:pt x="108945" y="47603"/>
                  </a:cubicBezTo>
                  <a:cubicBezTo>
                    <a:pt x="108878" y="47436"/>
                    <a:pt x="108778" y="47269"/>
                    <a:pt x="108711" y="47136"/>
                  </a:cubicBezTo>
                  <a:lnTo>
                    <a:pt x="109846" y="46135"/>
                  </a:lnTo>
                  <a:close/>
                  <a:moveTo>
                    <a:pt x="83026" y="42866"/>
                  </a:moveTo>
                  <a:cubicBezTo>
                    <a:pt x="83026" y="42933"/>
                    <a:pt x="83060" y="42966"/>
                    <a:pt x="83093" y="42966"/>
                  </a:cubicBezTo>
                  <a:cubicBezTo>
                    <a:pt x="83060" y="43166"/>
                    <a:pt x="83060" y="43366"/>
                    <a:pt x="83026" y="43600"/>
                  </a:cubicBezTo>
                  <a:cubicBezTo>
                    <a:pt x="82359" y="44534"/>
                    <a:pt x="81692" y="45534"/>
                    <a:pt x="81058" y="46635"/>
                  </a:cubicBezTo>
                  <a:cubicBezTo>
                    <a:pt x="80725" y="47202"/>
                    <a:pt x="80391" y="47836"/>
                    <a:pt x="80058" y="48437"/>
                  </a:cubicBezTo>
                  <a:cubicBezTo>
                    <a:pt x="80892" y="46669"/>
                    <a:pt x="81892" y="44834"/>
                    <a:pt x="83026" y="42866"/>
                  </a:cubicBezTo>
                  <a:close/>
                  <a:moveTo>
                    <a:pt x="60577" y="44133"/>
                  </a:moveTo>
                  <a:lnTo>
                    <a:pt x="60577" y="44133"/>
                  </a:lnTo>
                  <a:cubicBezTo>
                    <a:pt x="60477" y="45801"/>
                    <a:pt x="60310" y="47302"/>
                    <a:pt x="60143" y="48703"/>
                  </a:cubicBezTo>
                  <a:cubicBezTo>
                    <a:pt x="59843" y="47869"/>
                    <a:pt x="59510" y="47002"/>
                    <a:pt x="59143" y="46135"/>
                  </a:cubicBezTo>
                  <a:cubicBezTo>
                    <a:pt x="59376" y="45635"/>
                    <a:pt x="59576" y="45134"/>
                    <a:pt x="59843" y="44600"/>
                  </a:cubicBezTo>
                  <a:cubicBezTo>
                    <a:pt x="60077" y="44467"/>
                    <a:pt x="60344" y="44300"/>
                    <a:pt x="60577" y="44133"/>
                  </a:cubicBezTo>
                  <a:close/>
                  <a:moveTo>
                    <a:pt x="134930" y="40864"/>
                  </a:moveTo>
                  <a:cubicBezTo>
                    <a:pt x="134930" y="40898"/>
                    <a:pt x="134897" y="40898"/>
                    <a:pt x="134897" y="40964"/>
                  </a:cubicBezTo>
                  <a:cubicBezTo>
                    <a:pt x="134763" y="41198"/>
                    <a:pt x="134597" y="41498"/>
                    <a:pt x="134463" y="41765"/>
                  </a:cubicBezTo>
                  <a:cubicBezTo>
                    <a:pt x="134430" y="41832"/>
                    <a:pt x="134396" y="41932"/>
                    <a:pt x="134363" y="41965"/>
                  </a:cubicBezTo>
                  <a:lnTo>
                    <a:pt x="134296" y="41999"/>
                  </a:lnTo>
                  <a:cubicBezTo>
                    <a:pt x="133229" y="43967"/>
                    <a:pt x="131961" y="46335"/>
                    <a:pt x="130861" y="48937"/>
                  </a:cubicBezTo>
                  <a:cubicBezTo>
                    <a:pt x="130727" y="48937"/>
                    <a:pt x="130560" y="48937"/>
                    <a:pt x="130360" y="48970"/>
                  </a:cubicBezTo>
                  <a:lnTo>
                    <a:pt x="130727" y="47970"/>
                  </a:lnTo>
                  <a:cubicBezTo>
                    <a:pt x="131695" y="45568"/>
                    <a:pt x="133029" y="43166"/>
                    <a:pt x="134130" y="41198"/>
                  </a:cubicBezTo>
                  <a:cubicBezTo>
                    <a:pt x="134396" y="41131"/>
                    <a:pt x="134697" y="40998"/>
                    <a:pt x="134930" y="40864"/>
                  </a:cubicBezTo>
                  <a:close/>
                  <a:moveTo>
                    <a:pt x="107344" y="48537"/>
                  </a:moveTo>
                  <a:cubicBezTo>
                    <a:pt x="107344" y="48603"/>
                    <a:pt x="107377" y="48670"/>
                    <a:pt x="107377" y="48703"/>
                  </a:cubicBezTo>
                  <a:cubicBezTo>
                    <a:pt x="107410" y="48803"/>
                    <a:pt x="107410" y="48937"/>
                    <a:pt x="107444" y="49037"/>
                  </a:cubicBezTo>
                  <a:lnTo>
                    <a:pt x="107377" y="49137"/>
                  </a:lnTo>
                  <a:cubicBezTo>
                    <a:pt x="107077" y="49270"/>
                    <a:pt x="106743" y="49437"/>
                    <a:pt x="106410" y="49537"/>
                  </a:cubicBezTo>
                  <a:cubicBezTo>
                    <a:pt x="106610" y="49337"/>
                    <a:pt x="106777" y="49104"/>
                    <a:pt x="107010" y="48870"/>
                  </a:cubicBezTo>
                  <a:lnTo>
                    <a:pt x="107344" y="48537"/>
                  </a:lnTo>
                  <a:close/>
                  <a:moveTo>
                    <a:pt x="114082" y="49104"/>
                  </a:moveTo>
                  <a:lnTo>
                    <a:pt x="114082" y="49104"/>
                  </a:lnTo>
                  <a:cubicBezTo>
                    <a:pt x="114049" y="49604"/>
                    <a:pt x="114015" y="49871"/>
                    <a:pt x="114015" y="50371"/>
                  </a:cubicBezTo>
                  <a:lnTo>
                    <a:pt x="113615" y="49237"/>
                  </a:lnTo>
                  <a:cubicBezTo>
                    <a:pt x="113848" y="49204"/>
                    <a:pt x="113915" y="49170"/>
                    <a:pt x="114082" y="49104"/>
                  </a:cubicBezTo>
                  <a:close/>
                  <a:moveTo>
                    <a:pt x="129259" y="44634"/>
                  </a:moveTo>
                  <a:lnTo>
                    <a:pt x="129259" y="44634"/>
                  </a:lnTo>
                  <a:cubicBezTo>
                    <a:pt x="128859" y="45434"/>
                    <a:pt x="128426" y="46202"/>
                    <a:pt x="128059" y="47036"/>
                  </a:cubicBezTo>
                  <a:cubicBezTo>
                    <a:pt x="127592" y="48136"/>
                    <a:pt x="127191" y="49237"/>
                    <a:pt x="126791" y="50371"/>
                  </a:cubicBezTo>
                  <a:lnTo>
                    <a:pt x="126558" y="50505"/>
                  </a:lnTo>
                  <a:cubicBezTo>
                    <a:pt x="127058" y="48803"/>
                    <a:pt x="127458" y="47336"/>
                    <a:pt x="127792" y="46035"/>
                  </a:cubicBezTo>
                  <a:cubicBezTo>
                    <a:pt x="128259" y="45601"/>
                    <a:pt x="128759" y="45101"/>
                    <a:pt x="129259" y="44634"/>
                  </a:cubicBezTo>
                  <a:close/>
                  <a:moveTo>
                    <a:pt x="38194" y="49704"/>
                  </a:moveTo>
                  <a:cubicBezTo>
                    <a:pt x="38194" y="49804"/>
                    <a:pt x="38228" y="49871"/>
                    <a:pt x="38228" y="50004"/>
                  </a:cubicBezTo>
                  <a:cubicBezTo>
                    <a:pt x="38061" y="50271"/>
                    <a:pt x="37928" y="50538"/>
                    <a:pt x="37794" y="50805"/>
                  </a:cubicBezTo>
                  <a:cubicBezTo>
                    <a:pt x="37961" y="50438"/>
                    <a:pt x="38061" y="50104"/>
                    <a:pt x="38194" y="49704"/>
                  </a:cubicBezTo>
                  <a:close/>
                  <a:moveTo>
                    <a:pt x="70551" y="49704"/>
                  </a:moveTo>
                  <a:cubicBezTo>
                    <a:pt x="70551" y="50204"/>
                    <a:pt x="70584" y="50638"/>
                    <a:pt x="70584" y="51105"/>
                  </a:cubicBezTo>
                  <a:cubicBezTo>
                    <a:pt x="70551" y="50705"/>
                    <a:pt x="70484" y="50371"/>
                    <a:pt x="70384" y="50004"/>
                  </a:cubicBezTo>
                  <a:cubicBezTo>
                    <a:pt x="70417" y="49938"/>
                    <a:pt x="70484" y="49838"/>
                    <a:pt x="70551" y="49704"/>
                  </a:cubicBezTo>
                  <a:close/>
                  <a:moveTo>
                    <a:pt x="111180" y="50438"/>
                  </a:moveTo>
                  <a:cubicBezTo>
                    <a:pt x="111213" y="50638"/>
                    <a:pt x="111280" y="50838"/>
                    <a:pt x="111347" y="51038"/>
                  </a:cubicBezTo>
                  <a:cubicBezTo>
                    <a:pt x="111213" y="51205"/>
                    <a:pt x="111080" y="51372"/>
                    <a:pt x="110946" y="51605"/>
                  </a:cubicBezTo>
                  <a:lnTo>
                    <a:pt x="110780" y="51605"/>
                  </a:lnTo>
                  <a:cubicBezTo>
                    <a:pt x="110713" y="51372"/>
                    <a:pt x="110613" y="51172"/>
                    <a:pt x="110546" y="50938"/>
                  </a:cubicBezTo>
                  <a:cubicBezTo>
                    <a:pt x="110579" y="50838"/>
                    <a:pt x="110613" y="50772"/>
                    <a:pt x="110679" y="50638"/>
                  </a:cubicBezTo>
                  <a:cubicBezTo>
                    <a:pt x="110780" y="50605"/>
                    <a:pt x="110946" y="50505"/>
                    <a:pt x="111180" y="50438"/>
                  </a:cubicBezTo>
                  <a:close/>
                  <a:moveTo>
                    <a:pt x="49035" y="43133"/>
                  </a:moveTo>
                  <a:cubicBezTo>
                    <a:pt x="49169" y="44534"/>
                    <a:pt x="49269" y="46035"/>
                    <a:pt x="49402" y="47302"/>
                  </a:cubicBezTo>
                  <a:cubicBezTo>
                    <a:pt x="49136" y="48203"/>
                    <a:pt x="48835" y="49137"/>
                    <a:pt x="48568" y="50038"/>
                  </a:cubicBezTo>
                  <a:cubicBezTo>
                    <a:pt x="47835" y="50838"/>
                    <a:pt x="47134" y="51605"/>
                    <a:pt x="46534" y="52339"/>
                  </a:cubicBezTo>
                  <a:cubicBezTo>
                    <a:pt x="47001" y="50038"/>
                    <a:pt x="47668" y="47436"/>
                    <a:pt x="48635" y="44367"/>
                  </a:cubicBezTo>
                  <a:cubicBezTo>
                    <a:pt x="48735" y="43933"/>
                    <a:pt x="48902" y="43500"/>
                    <a:pt x="49035" y="43133"/>
                  </a:cubicBezTo>
                  <a:close/>
                  <a:moveTo>
                    <a:pt x="86362" y="49170"/>
                  </a:moveTo>
                  <a:lnTo>
                    <a:pt x="86662" y="49471"/>
                  </a:lnTo>
                  <a:lnTo>
                    <a:pt x="86729" y="49537"/>
                  </a:lnTo>
                  <a:cubicBezTo>
                    <a:pt x="86762" y="50705"/>
                    <a:pt x="86829" y="51839"/>
                    <a:pt x="86829" y="52940"/>
                  </a:cubicBezTo>
                  <a:cubicBezTo>
                    <a:pt x="86562" y="52773"/>
                    <a:pt x="86262" y="52606"/>
                    <a:pt x="86029" y="52473"/>
                  </a:cubicBezTo>
                  <a:cubicBezTo>
                    <a:pt x="86029" y="51972"/>
                    <a:pt x="86062" y="51472"/>
                    <a:pt x="86062" y="51005"/>
                  </a:cubicBezTo>
                  <a:lnTo>
                    <a:pt x="86062" y="49537"/>
                  </a:lnTo>
                  <a:cubicBezTo>
                    <a:pt x="86162" y="49371"/>
                    <a:pt x="86262" y="49270"/>
                    <a:pt x="86362" y="49170"/>
                  </a:cubicBezTo>
                  <a:close/>
                  <a:moveTo>
                    <a:pt x="91532" y="44600"/>
                  </a:moveTo>
                  <a:cubicBezTo>
                    <a:pt x="91899" y="45501"/>
                    <a:pt x="92266" y="46468"/>
                    <a:pt x="92667" y="47503"/>
                  </a:cubicBezTo>
                  <a:cubicBezTo>
                    <a:pt x="93200" y="49037"/>
                    <a:pt x="93667" y="50638"/>
                    <a:pt x="94101" y="52206"/>
                  </a:cubicBezTo>
                  <a:cubicBezTo>
                    <a:pt x="93934" y="52706"/>
                    <a:pt x="93834" y="53173"/>
                    <a:pt x="93667" y="53674"/>
                  </a:cubicBezTo>
                  <a:cubicBezTo>
                    <a:pt x="93334" y="53273"/>
                    <a:pt x="92933" y="52840"/>
                    <a:pt x="92600" y="52473"/>
                  </a:cubicBezTo>
                  <a:cubicBezTo>
                    <a:pt x="92567" y="52373"/>
                    <a:pt x="92567" y="52306"/>
                    <a:pt x="92533" y="52173"/>
                  </a:cubicBezTo>
                  <a:cubicBezTo>
                    <a:pt x="92533" y="52139"/>
                    <a:pt x="92500" y="52039"/>
                    <a:pt x="92500" y="52006"/>
                  </a:cubicBezTo>
                  <a:cubicBezTo>
                    <a:pt x="91866" y="49737"/>
                    <a:pt x="91032" y="47736"/>
                    <a:pt x="90065" y="46001"/>
                  </a:cubicBezTo>
                  <a:cubicBezTo>
                    <a:pt x="90065" y="45868"/>
                    <a:pt x="90065" y="45735"/>
                    <a:pt x="90031" y="45635"/>
                  </a:cubicBezTo>
                  <a:cubicBezTo>
                    <a:pt x="90565" y="45201"/>
                    <a:pt x="91065" y="44867"/>
                    <a:pt x="91532" y="44600"/>
                  </a:cubicBezTo>
                  <a:close/>
                  <a:moveTo>
                    <a:pt x="124923" y="49537"/>
                  </a:moveTo>
                  <a:lnTo>
                    <a:pt x="124923" y="49537"/>
                  </a:lnTo>
                  <a:cubicBezTo>
                    <a:pt x="124589" y="50438"/>
                    <a:pt x="124256" y="51372"/>
                    <a:pt x="123889" y="52339"/>
                  </a:cubicBezTo>
                  <a:cubicBezTo>
                    <a:pt x="123589" y="52539"/>
                    <a:pt x="123355" y="52806"/>
                    <a:pt x="123055" y="53040"/>
                  </a:cubicBezTo>
                  <a:lnTo>
                    <a:pt x="122421" y="53674"/>
                  </a:lnTo>
                  <a:cubicBezTo>
                    <a:pt x="123222" y="52139"/>
                    <a:pt x="124056" y="50805"/>
                    <a:pt x="124923" y="49537"/>
                  </a:cubicBezTo>
                  <a:close/>
                  <a:moveTo>
                    <a:pt x="130394" y="49971"/>
                  </a:moveTo>
                  <a:cubicBezTo>
                    <a:pt x="129927" y="51038"/>
                    <a:pt x="129460" y="52139"/>
                    <a:pt x="129059" y="53273"/>
                  </a:cubicBezTo>
                  <a:cubicBezTo>
                    <a:pt x="128959" y="53440"/>
                    <a:pt x="128926" y="53640"/>
                    <a:pt x="128859" y="53807"/>
                  </a:cubicBezTo>
                  <a:cubicBezTo>
                    <a:pt x="128926" y="53440"/>
                    <a:pt x="129026" y="53040"/>
                    <a:pt x="129126" y="52673"/>
                  </a:cubicBezTo>
                  <a:cubicBezTo>
                    <a:pt x="129360" y="51872"/>
                    <a:pt x="129593" y="51105"/>
                    <a:pt x="129860" y="50338"/>
                  </a:cubicBezTo>
                  <a:cubicBezTo>
                    <a:pt x="130060" y="50271"/>
                    <a:pt x="130227" y="50104"/>
                    <a:pt x="130394" y="49971"/>
                  </a:cubicBezTo>
                  <a:close/>
                  <a:moveTo>
                    <a:pt x="109012" y="54641"/>
                  </a:moveTo>
                  <a:cubicBezTo>
                    <a:pt x="109045" y="54808"/>
                    <a:pt x="109078" y="55008"/>
                    <a:pt x="109112" y="55175"/>
                  </a:cubicBezTo>
                  <a:cubicBezTo>
                    <a:pt x="109045" y="55041"/>
                    <a:pt x="108945" y="54975"/>
                    <a:pt x="108912" y="54841"/>
                  </a:cubicBezTo>
                  <a:lnTo>
                    <a:pt x="108878" y="54808"/>
                  </a:lnTo>
                  <a:cubicBezTo>
                    <a:pt x="108912" y="54708"/>
                    <a:pt x="108945" y="54674"/>
                    <a:pt x="109012" y="54641"/>
                  </a:cubicBezTo>
                  <a:close/>
                  <a:moveTo>
                    <a:pt x="119286" y="48703"/>
                  </a:moveTo>
                  <a:lnTo>
                    <a:pt x="119286" y="48703"/>
                  </a:lnTo>
                  <a:cubicBezTo>
                    <a:pt x="119186" y="50338"/>
                    <a:pt x="119086" y="52006"/>
                    <a:pt x="119086" y="53707"/>
                  </a:cubicBezTo>
                  <a:cubicBezTo>
                    <a:pt x="118618" y="54708"/>
                    <a:pt x="118218" y="55675"/>
                    <a:pt x="117851" y="56676"/>
                  </a:cubicBezTo>
                  <a:cubicBezTo>
                    <a:pt x="117618" y="57276"/>
                    <a:pt x="117418" y="57877"/>
                    <a:pt x="117217" y="58477"/>
                  </a:cubicBezTo>
                  <a:cubicBezTo>
                    <a:pt x="117551" y="56509"/>
                    <a:pt x="117918" y="54508"/>
                    <a:pt x="118385" y="52506"/>
                  </a:cubicBezTo>
                  <a:cubicBezTo>
                    <a:pt x="118418" y="52373"/>
                    <a:pt x="118418" y="52273"/>
                    <a:pt x="118452" y="52139"/>
                  </a:cubicBezTo>
                  <a:cubicBezTo>
                    <a:pt x="118719" y="50972"/>
                    <a:pt x="119019" y="49804"/>
                    <a:pt x="119286" y="48703"/>
                  </a:cubicBezTo>
                  <a:close/>
                  <a:moveTo>
                    <a:pt x="125857" y="53807"/>
                  </a:moveTo>
                  <a:cubicBezTo>
                    <a:pt x="125523" y="55175"/>
                    <a:pt x="125290" y="56542"/>
                    <a:pt x="125090" y="57877"/>
                  </a:cubicBezTo>
                  <a:cubicBezTo>
                    <a:pt x="124890" y="58110"/>
                    <a:pt x="124690" y="58277"/>
                    <a:pt x="124456" y="58477"/>
                  </a:cubicBezTo>
                  <a:cubicBezTo>
                    <a:pt x="124389" y="58544"/>
                    <a:pt x="124289" y="58644"/>
                    <a:pt x="124189" y="58711"/>
                  </a:cubicBezTo>
                  <a:lnTo>
                    <a:pt x="124122" y="58744"/>
                  </a:lnTo>
                  <a:cubicBezTo>
                    <a:pt x="124389" y="57977"/>
                    <a:pt x="124623" y="57176"/>
                    <a:pt x="124856" y="56476"/>
                  </a:cubicBezTo>
                  <a:cubicBezTo>
                    <a:pt x="125056" y="55642"/>
                    <a:pt x="125257" y="54874"/>
                    <a:pt x="125457" y="54141"/>
                  </a:cubicBezTo>
                  <a:cubicBezTo>
                    <a:pt x="125624" y="54007"/>
                    <a:pt x="125757" y="53874"/>
                    <a:pt x="125857" y="53807"/>
                  </a:cubicBezTo>
                  <a:close/>
                  <a:moveTo>
                    <a:pt x="122088" y="58780"/>
                  </a:moveTo>
                  <a:cubicBezTo>
                    <a:pt x="122088" y="58813"/>
                    <a:pt x="122087" y="58847"/>
                    <a:pt x="122054" y="58944"/>
                  </a:cubicBezTo>
                  <a:lnTo>
                    <a:pt x="122054" y="58844"/>
                  </a:lnTo>
                  <a:cubicBezTo>
                    <a:pt x="122087" y="58812"/>
                    <a:pt x="122088" y="58811"/>
                    <a:pt x="122088" y="58780"/>
                  </a:cubicBezTo>
                  <a:close/>
                  <a:moveTo>
                    <a:pt x="112047" y="54207"/>
                  </a:moveTo>
                  <a:cubicBezTo>
                    <a:pt x="112447" y="56175"/>
                    <a:pt x="112748" y="57977"/>
                    <a:pt x="112914" y="59678"/>
                  </a:cubicBezTo>
                  <a:cubicBezTo>
                    <a:pt x="112848" y="59144"/>
                    <a:pt x="112748" y="58544"/>
                    <a:pt x="112614" y="57977"/>
                  </a:cubicBezTo>
                  <a:cubicBezTo>
                    <a:pt x="112414" y="56943"/>
                    <a:pt x="112181" y="55909"/>
                    <a:pt x="111880" y="54975"/>
                  </a:cubicBezTo>
                  <a:cubicBezTo>
                    <a:pt x="111914" y="54674"/>
                    <a:pt x="112014" y="54441"/>
                    <a:pt x="112047" y="54207"/>
                  </a:cubicBezTo>
                  <a:close/>
                  <a:moveTo>
                    <a:pt x="103074" y="55275"/>
                  </a:moveTo>
                  <a:lnTo>
                    <a:pt x="103074" y="55275"/>
                  </a:lnTo>
                  <a:cubicBezTo>
                    <a:pt x="102273" y="56876"/>
                    <a:pt x="101740" y="58477"/>
                    <a:pt x="101406" y="59811"/>
                  </a:cubicBezTo>
                  <a:cubicBezTo>
                    <a:pt x="101239" y="60045"/>
                    <a:pt x="101106" y="60312"/>
                    <a:pt x="100939" y="60545"/>
                  </a:cubicBezTo>
                  <a:cubicBezTo>
                    <a:pt x="101006" y="59611"/>
                    <a:pt x="101006" y="58544"/>
                    <a:pt x="101006" y="57343"/>
                  </a:cubicBezTo>
                  <a:cubicBezTo>
                    <a:pt x="101173" y="57043"/>
                    <a:pt x="101373" y="56676"/>
                    <a:pt x="101573" y="56376"/>
                  </a:cubicBezTo>
                  <a:cubicBezTo>
                    <a:pt x="102073" y="56042"/>
                    <a:pt x="102574" y="55675"/>
                    <a:pt x="103074" y="55275"/>
                  </a:cubicBezTo>
                  <a:close/>
                  <a:moveTo>
                    <a:pt x="107677" y="57777"/>
                  </a:moveTo>
                  <a:cubicBezTo>
                    <a:pt x="107777" y="58010"/>
                    <a:pt x="107877" y="58310"/>
                    <a:pt x="107944" y="58544"/>
                  </a:cubicBezTo>
                  <a:lnTo>
                    <a:pt x="107577" y="59678"/>
                  </a:lnTo>
                  <a:cubicBezTo>
                    <a:pt x="107444" y="60045"/>
                    <a:pt x="107344" y="60445"/>
                    <a:pt x="107210" y="60845"/>
                  </a:cubicBezTo>
                  <a:lnTo>
                    <a:pt x="106443" y="60979"/>
                  </a:lnTo>
                  <a:cubicBezTo>
                    <a:pt x="106877" y="59945"/>
                    <a:pt x="107244" y="58844"/>
                    <a:pt x="107677" y="57777"/>
                  </a:cubicBezTo>
                  <a:close/>
                  <a:moveTo>
                    <a:pt x="119953" y="63781"/>
                  </a:moveTo>
                  <a:cubicBezTo>
                    <a:pt x="119953" y="63848"/>
                    <a:pt x="120020" y="63948"/>
                    <a:pt x="120020" y="64048"/>
                  </a:cubicBezTo>
                  <a:cubicBezTo>
                    <a:pt x="119853" y="64315"/>
                    <a:pt x="119719" y="64615"/>
                    <a:pt x="119586" y="64848"/>
                  </a:cubicBezTo>
                  <a:cubicBezTo>
                    <a:pt x="119719" y="64481"/>
                    <a:pt x="119853" y="64148"/>
                    <a:pt x="119953" y="63781"/>
                  </a:cubicBezTo>
                  <a:close/>
                  <a:moveTo>
                    <a:pt x="134463" y="53807"/>
                  </a:moveTo>
                  <a:lnTo>
                    <a:pt x="134463" y="53807"/>
                  </a:lnTo>
                  <a:cubicBezTo>
                    <a:pt x="134363" y="54041"/>
                    <a:pt x="134196" y="54341"/>
                    <a:pt x="134063" y="54608"/>
                  </a:cubicBezTo>
                  <a:cubicBezTo>
                    <a:pt x="132295" y="57943"/>
                    <a:pt x="131127" y="61179"/>
                    <a:pt x="130394" y="64114"/>
                  </a:cubicBezTo>
                  <a:cubicBezTo>
                    <a:pt x="129626" y="64882"/>
                    <a:pt x="128926" y="65649"/>
                    <a:pt x="128359" y="66383"/>
                  </a:cubicBezTo>
                  <a:cubicBezTo>
                    <a:pt x="128792" y="64114"/>
                    <a:pt x="129460" y="61479"/>
                    <a:pt x="130427" y="58444"/>
                  </a:cubicBezTo>
                  <a:cubicBezTo>
                    <a:pt x="130627" y="57777"/>
                    <a:pt x="130894" y="57043"/>
                    <a:pt x="131094" y="56376"/>
                  </a:cubicBezTo>
                  <a:cubicBezTo>
                    <a:pt x="132262" y="55375"/>
                    <a:pt x="133396" y="54541"/>
                    <a:pt x="134463" y="53807"/>
                  </a:cubicBezTo>
                  <a:close/>
                  <a:moveTo>
                    <a:pt x="74530" y="1"/>
                  </a:moveTo>
                  <a:cubicBezTo>
                    <a:pt x="74527" y="1"/>
                    <a:pt x="74523" y="1"/>
                    <a:pt x="74520" y="2"/>
                  </a:cubicBezTo>
                  <a:cubicBezTo>
                    <a:pt x="74153" y="102"/>
                    <a:pt x="75888" y="3971"/>
                    <a:pt x="76388" y="10476"/>
                  </a:cubicBezTo>
                  <a:cubicBezTo>
                    <a:pt x="76488" y="11310"/>
                    <a:pt x="76522" y="12244"/>
                    <a:pt x="76522" y="13145"/>
                  </a:cubicBezTo>
                  <a:cubicBezTo>
                    <a:pt x="76255" y="13245"/>
                    <a:pt x="76355" y="14279"/>
                    <a:pt x="76488" y="15880"/>
                  </a:cubicBezTo>
                  <a:cubicBezTo>
                    <a:pt x="76422" y="17548"/>
                    <a:pt x="76255" y="19316"/>
                    <a:pt x="76055" y="21184"/>
                  </a:cubicBezTo>
                  <a:cubicBezTo>
                    <a:pt x="75588" y="24653"/>
                    <a:pt x="74887" y="28122"/>
                    <a:pt x="73887" y="31825"/>
                  </a:cubicBezTo>
                  <a:cubicBezTo>
                    <a:pt x="73319" y="29923"/>
                    <a:pt x="72586" y="28122"/>
                    <a:pt x="71818" y="26421"/>
                  </a:cubicBezTo>
                  <a:cubicBezTo>
                    <a:pt x="72652" y="25854"/>
                    <a:pt x="73219" y="25654"/>
                    <a:pt x="73186" y="25520"/>
                  </a:cubicBezTo>
                  <a:cubicBezTo>
                    <a:pt x="73169" y="25470"/>
                    <a:pt x="72994" y="25420"/>
                    <a:pt x="72690" y="25420"/>
                  </a:cubicBezTo>
                  <a:cubicBezTo>
                    <a:pt x="72385" y="25420"/>
                    <a:pt x="71952" y="25470"/>
                    <a:pt x="71418" y="25620"/>
                  </a:cubicBezTo>
                  <a:cubicBezTo>
                    <a:pt x="70984" y="24686"/>
                    <a:pt x="70484" y="23786"/>
                    <a:pt x="69917" y="22952"/>
                  </a:cubicBezTo>
                  <a:cubicBezTo>
                    <a:pt x="69817" y="21317"/>
                    <a:pt x="69684" y="20416"/>
                    <a:pt x="69483" y="20350"/>
                  </a:cubicBezTo>
                  <a:cubicBezTo>
                    <a:pt x="69350" y="20350"/>
                    <a:pt x="69183" y="20783"/>
                    <a:pt x="69016" y="21584"/>
                  </a:cubicBezTo>
                  <a:cubicBezTo>
                    <a:pt x="68082" y="20283"/>
                    <a:pt x="67082" y="19149"/>
                    <a:pt x="66148" y="18182"/>
                  </a:cubicBezTo>
                  <a:cubicBezTo>
                    <a:pt x="65981" y="17614"/>
                    <a:pt x="65814" y="16981"/>
                    <a:pt x="65681" y="16447"/>
                  </a:cubicBezTo>
                  <a:cubicBezTo>
                    <a:pt x="63879" y="10109"/>
                    <a:pt x="62712" y="6140"/>
                    <a:pt x="62178" y="6140"/>
                  </a:cubicBezTo>
                  <a:cubicBezTo>
                    <a:pt x="61678" y="6140"/>
                    <a:pt x="61811" y="9809"/>
                    <a:pt x="62812" y="15446"/>
                  </a:cubicBezTo>
                  <a:cubicBezTo>
                    <a:pt x="62545" y="15279"/>
                    <a:pt x="62345" y="15146"/>
                    <a:pt x="62078" y="15013"/>
                  </a:cubicBezTo>
                  <a:cubicBezTo>
                    <a:pt x="62011" y="14512"/>
                    <a:pt x="61878" y="14079"/>
                    <a:pt x="61745" y="13612"/>
                  </a:cubicBezTo>
                  <a:cubicBezTo>
                    <a:pt x="61378" y="12111"/>
                    <a:pt x="61011" y="10943"/>
                    <a:pt x="60544" y="9942"/>
                  </a:cubicBezTo>
                  <a:cubicBezTo>
                    <a:pt x="60243" y="9342"/>
                    <a:pt x="60010" y="8908"/>
                    <a:pt x="59710" y="8475"/>
                  </a:cubicBezTo>
                  <a:cubicBezTo>
                    <a:pt x="59306" y="7936"/>
                    <a:pt x="58902" y="7702"/>
                    <a:pt x="58691" y="7702"/>
                  </a:cubicBezTo>
                  <a:cubicBezTo>
                    <a:pt x="58641" y="7702"/>
                    <a:pt x="58601" y="7715"/>
                    <a:pt x="58576" y="7741"/>
                  </a:cubicBezTo>
                  <a:cubicBezTo>
                    <a:pt x="58542" y="7774"/>
                    <a:pt x="58676" y="8174"/>
                    <a:pt x="58842" y="8741"/>
                  </a:cubicBezTo>
                  <a:cubicBezTo>
                    <a:pt x="58976" y="9142"/>
                    <a:pt x="59009" y="9475"/>
                    <a:pt x="59143" y="10109"/>
                  </a:cubicBezTo>
                  <a:cubicBezTo>
                    <a:pt x="59309" y="11177"/>
                    <a:pt x="59410" y="12111"/>
                    <a:pt x="59543" y="13645"/>
                  </a:cubicBezTo>
                  <a:cubicBezTo>
                    <a:pt x="59643" y="14646"/>
                    <a:pt x="59710" y="15746"/>
                    <a:pt x="59743" y="16947"/>
                  </a:cubicBezTo>
                  <a:cubicBezTo>
                    <a:pt x="59743" y="17281"/>
                    <a:pt x="59810" y="17648"/>
                    <a:pt x="59810" y="17981"/>
                  </a:cubicBezTo>
                  <a:lnTo>
                    <a:pt x="59810" y="18282"/>
                  </a:lnTo>
                  <a:lnTo>
                    <a:pt x="59810" y="18348"/>
                  </a:lnTo>
                  <a:lnTo>
                    <a:pt x="59810" y="18448"/>
                  </a:lnTo>
                  <a:cubicBezTo>
                    <a:pt x="60043" y="21451"/>
                    <a:pt x="60344" y="25287"/>
                    <a:pt x="60544" y="29189"/>
                  </a:cubicBezTo>
                  <a:lnTo>
                    <a:pt x="59710" y="30023"/>
                  </a:lnTo>
                  <a:cubicBezTo>
                    <a:pt x="59476" y="29790"/>
                    <a:pt x="59243" y="29456"/>
                    <a:pt x="59009" y="29189"/>
                  </a:cubicBezTo>
                  <a:cubicBezTo>
                    <a:pt x="58275" y="28456"/>
                    <a:pt x="57608" y="27788"/>
                    <a:pt x="57041" y="27188"/>
                  </a:cubicBezTo>
                  <a:cubicBezTo>
                    <a:pt x="56841" y="26354"/>
                    <a:pt x="56608" y="25587"/>
                    <a:pt x="56407" y="24820"/>
                  </a:cubicBezTo>
                  <a:cubicBezTo>
                    <a:pt x="56841" y="23952"/>
                    <a:pt x="57108" y="23285"/>
                    <a:pt x="57508" y="22618"/>
                  </a:cubicBezTo>
                  <a:cubicBezTo>
                    <a:pt x="57742" y="22151"/>
                    <a:pt x="57875" y="21918"/>
                    <a:pt x="58075" y="21651"/>
                  </a:cubicBezTo>
                  <a:cubicBezTo>
                    <a:pt x="58375" y="21284"/>
                    <a:pt x="58542" y="21017"/>
                    <a:pt x="58542" y="20950"/>
                  </a:cubicBezTo>
                  <a:cubicBezTo>
                    <a:pt x="58529" y="20898"/>
                    <a:pt x="58451" y="20867"/>
                    <a:pt x="58326" y="20867"/>
                  </a:cubicBezTo>
                  <a:cubicBezTo>
                    <a:pt x="58127" y="20867"/>
                    <a:pt x="57809" y="20946"/>
                    <a:pt x="57441" y="21150"/>
                  </a:cubicBezTo>
                  <a:cubicBezTo>
                    <a:pt x="57108" y="21350"/>
                    <a:pt x="56774" y="21617"/>
                    <a:pt x="56407" y="21984"/>
                  </a:cubicBezTo>
                  <a:cubicBezTo>
                    <a:pt x="56207" y="22184"/>
                    <a:pt x="56007" y="22485"/>
                    <a:pt x="55740" y="22751"/>
                  </a:cubicBezTo>
                  <a:cubicBezTo>
                    <a:pt x="55573" y="22284"/>
                    <a:pt x="55440" y="21817"/>
                    <a:pt x="55307" y="21417"/>
                  </a:cubicBezTo>
                  <a:cubicBezTo>
                    <a:pt x="56040" y="19749"/>
                    <a:pt x="56374" y="18649"/>
                    <a:pt x="56141" y="18582"/>
                  </a:cubicBezTo>
                  <a:cubicBezTo>
                    <a:pt x="56124" y="18573"/>
                    <a:pt x="56105" y="18569"/>
                    <a:pt x="56084" y="18569"/>
                  </a:cubicBezTo>
                  <a:cubicBezTo>
                    <a:pt x="55859" y="18569"/>
                    <a:pt x="55411" y="19056"/>
                    <a:pt x="54740" y="19849"/>
                  </a:cubicBezTo>
                  <a:cubicBezTo>
                    <a:pt x="53972" y="17815"/>
                    <a:pt x="53138" y="15947"/>
                    <a:pt x="52304" y="14279"/>
                  </a:cubicBezTo>
                  <a:cubicBezTo>
                    <a:pt x="50046" y="9761"/>
                    <a:pt x="47979" y="7171"/>
                    <a:pt x="47525" y="7171"/>
                  </a:cubicBezTo>
                  <a:cubicBezTo>
                    <a:pt x="47516" y="7171"/>
                    <a:pt x="47508" y="7172"/>
                    <a:pt x="47501" y="7174"/>
                  </a:cubicBezTo>
                  <a:cubicBezTo>
                    <a:pt x="47067" y="7307"/>
                    <a:pt x="48335" y="10142"/>
                    <a:pt x="50003" y="14746"/>
                  </a:cubicBezTo>
                  <a:cubicBezTo>
                    <a:pt x="50403" y="15813"/>
                    <a:pt x="50803" y="16981"/>
                    <a:pt x="51204" y="18248"/>
                  </a:cubicBezTo>
                  <a:cubicBezTo>
                    <a:pt x="51204" y="18915"/>
                    <a:pt x="51237" y="19616"/>
                    <a:pt x="51237" y="20416"/>
                  </a:cubicBezTo>
                  <a:cubicBezTo>
                    <a:pt x="51270" y="21584"/>
                    <a:pt x="51370" y="22985"/>
                    <a:pt x="51471" y="24353"/>
                  </a:cubicBezTo>
                  <a:cubicBezTo>
                    <a:pt x="51204" y="24753"/>
                    <a:pt x="51004" y="25020"/>
                    <a:pt x="50703" y="25420"/>
                  </a:cubicBezTo>
                  <a:cubicBezTo>
                    <a:pt x="50637" y="25520"/>
                    <a:pt x="50503" y="25687"/>
                    <a:pt x="50403" y="25820"/>
                  </a:cubicBezTo>
                  <a:cubicBezTo>
                    <a:pt x="50236" y="24820"/>
                    <a:pt x="50036" y="23786"/>
                    <a:pt x="49836" y="22818"/>
                  </a:cubicBezTo>
                  <a:cubicBezTo>
                    <a:pt x="49202" y="20016"/>
                    <a:pt x="48502" y="17514"/>
                    <a:pt x="47601" y="15246"/>
                  </a:cubicBezTo>
                  <a:cubicBezTo>
                    <a:pt x="47234" y="14212"/>
                    <a:pt x="46867" y="13345"/>
                    <a:pt x="46467" y="12511"/>
                  </a:cubicBezTo>
                  <a:cubicBezTo>
                    <a:pt x="47534" y="10810"/>
                    <a:pt x="48302" y="9942"/>
                    <a:pt x="48135" y="9809"/>
                  </a:cubicBezTo>
                  <a:cubicBezTo>
                    <a:pt x="48127" y="9805"/>
                    <a:pt x="48118" y="9803"/>
                    <a:pt x="48106" y="9803"/>
                  </a:cubicBezTo>
                  <a:cubicBezTo>
                    <a:pt x="47901" y="9803"/>
                    <a:pt x="47034" y="10342"/>
                    <a:pt x="45900" y="11477"/>
                  </a:cubicBezTo>
                  <a:cubicBezTo>
                    <a:pt x="45466" y="10643"/>
                    <a:pt x="44999" y="9909"/>
                    <a:pt x="44499" y="9208"/>
                  </a:cubicBezTo>
                  <a:cubicBezTo>
                    <a:pt x="43832" y="8308"/>
                    <a:pt x="43198" y="7641"/>
                    <a:pt x="42564" y="7040"/>
                  </a:cubicBezTo>
                  <a:cubicBezTo>
                    <a:pt x="41511" y="6129"/>
                    <a:pt x="40652" y="5850"/>
                    <a:pt x="40340" y="5850"/>
                  </a:cubicBezTo>
                  <a:cubicBezTo>
                    <a:pt x="40286" y="5850"/>
                    <a:pt x="40249" y="5858"/>
                    <a:pt x="40229" y="5873"/>
                  </a:cubicBezTo>
                  <a:cubicBezTo>
                    <a:pt x="40129" y="6073"/>
                    <a:pt x="40730" y="6540"/>
                    <a:pt x="41530" y="7641"/>
                  </a:cubicBezTo>
                  <a:cubicBezTo>
                    <a:pt x="41964" y="8241"/>
                    <a:pt x="42331" y="8908"/>
                    <a:pt x="42798" y="9776"/>
                  </a:cubicBezTo>
                  <a:cubicBezTo>
                    <a:pt x="43331" y="10876"/>
                    <a:pt x="43798" y="12010"/>
                    <a:pt x="44232" y="13378"/>
                  </a:cubicBezTo>
                  <a:cubicBezTo>
                    <a:pt x="43565" y="14312"/>
                    <a:pt x="42864" y="15346"/>
                    <a:pt x="42197" y="16614"/>
                  </a:cubicBezTo>
                  <a:cubicBezTo>
                    <a:pt x="41230" y="18382"/>
                    <a:pt x="40363" y="20483"/>
                    <a:pt x="39595" y="22852"/>
                  </a:cubicBezTo>
                  <a:lnTo>
                    <a:pt x="38361" y="22251"/>
                  </a:lnTo>
                  <a:cubicBezTo>
                    <a:pt x="34805" y="20708"/>
                    <a:pt x="32253" y="20170"/>
                    <a:pt x="31268" y="20170"/>
                  </a:cubicBezTo>
                  <a:cubicBezTo>
                    <a:pt x="30997" y="20170"/>
                    <a:pt x="30844" y="20211"/>
                    <a:pt x="30822" y="20283"/>
                  </a:cubicBezTo>
                  <a:cubicBezTo>
                    <a:pt x="30689" y="20617"/>
                    <a:pt x="33524" y="21684"/>
                    <a:pt x="37294" y="23852"/>
                  </a:cubicBezTo>
                  <a:cubicBezTo>
                    <a:pt x="37694" y="24119"/>
                    <a:pt x="38161" y="24353"/>
                    <a:pt x="38561" y="24653"/>
                  </a:cubicBezTo>
                  <a:cubicBezTo>
                    <a:pt x="37294" y="26854"/>
                    <a:pt x="36060" y="29490"/>
                    <a:pt x="35059" y="32558"/>
                  </a:cubicBezTo>
                  <a:cubicBezTo>
                    <a:pt x="35059" y="30824"/>
                    <a:pt x="35025" y="29189"/>
                    <a:pt x="34859" y="27688"/>
                  </a:cubicBezTo>
                  <a:lnTo>
                    <a:pt x="34859" y="27555"/>
                  </a:lnTo>
                  <a:cubicBezTo>
                    <a:pt x="35993" y="27021"/>
                    <a:pt x="36660" y="26688"/>
                    <a:pt x="36560" y="26521"/>
                  </a:cubicBezTo>
                  <a:cubicBezTo>
                    <a:pt x="36541" y="26465"/>
                    <a:pt x="36313" y="26419"/>
                    <a:pt x="35923" y="26419"/>
                  </a:cubicBezTo>
                  <a:cubicBezTo>
                    <a:pt x="35617" y="26419"/>
                    <a:pt x="35210" y="26447"/>
                    <a:pt x="34725" y="26521"/>
                  </a:cubicBezTo>
                  <a:cubicBezTo>
                    <a:pt x="34425" y="24052"/>
                    <a:pt x="33991" y="22551"/>
                    <a:pt x="33658" y="22551"/>
                  </a:cubicBezTo>
                  <a:cubicBezTo>
                    <a:pt x="33258" y="22551"/>
                    <a:pt x="33091" y="24286"/>
                    <a:pt x="32857" y="26954"/>
                  </a:cubicBezTo>
                  <a:cubicBezTo>
                    <a:pt x="31690" y="27288"/>
                    <a:pt x="30355" y="27822"/>
                    <a:pt x="28854" y="28589"/>
                  </a:cubicBezTo>
                  <a:cubicBezTo>
                    <a:pt x="28154" y="27355"/>
                    <a:pt x="27387" y="26354"/>
                    <a:pt x="26653" y="25520"/>
                  </a:cubicBezTo>
                  <a:cubicBezTo>
                    <a:pt x="26419" y="25287"/>
                    <a:pt x="26219" y="25086"/>
                    <a:pt x="26019" y="24920"/>
                  </a:cubicBezTo>
                  <a:cubicBezTo>
                    <a:pt x="26486" y="24152"/>
                    <a:pt x="26920" y="23452"/>
                    <a:pt x="27320" y="22852"/>
                  </a:cubicBezTo>
                  <a:cubicBezTo>
                    <a:pt x="28154" y="21517"/>
                    <a:pt x="28754" y="20483"/>
                    <a:pt x="29321" y="19516"/>
                  </a:cubicBezTo>
                  <a:cubicBezTo>
                    <a:pt x="30189" y="17881"/>
                    <a:pt x="30489" y="16847"/>
                    <a:pt x="30189" y="16714"/>
                  </a:cubicBezTo>
                  <a:cubicBezTo>
                    <a:pt x="30173" y="16708"/>
                    <a:pt x="30156" y="16705"/>
                    <a:pt x="30138" y="16705"/>
                  </a:cubicBezTo>
                  <a:cubicBezTo>
                    <a:pt x="29839" y="16705"/>
                    <a:pt x="29150" y="17464"/>
                    <a:pt x="27987" y="18815"/>
                  </a:cubicBezTo>
                  <a:cubicBezTo>
                    <a:pt x="27320" y="19549"/>
                    <a:pt x="26319" y="20683"/>
                    <a:pt x="25385" y="21817"/>
                  </a:cubicBezTo>
                  <a:cubicBezTo>
                    <a:pt x="24985" y="22318"/>
                    <a:pt x="24551" y="22852"/>
                    <a:pt x="24084" y="23452"/>
                  </a:cubicBezTo>
                  <a:cubicBezTo>
                    <a:pt x="23699" y="23221"/>
                    <a:pt x="23393" y="23128"/>
                    <a:pt x="23242" y="23128"/>
                  </a:cubicBezTo>
                  <a:cubicBezTo>
                    <a:pt x="23197" y="23128"/>
                    <a:pt x="23166" y="23136"/>
                    <a:pt x="23150" y="23152"/>
                  </a:cubicBezTo>
                  <a:cubicBezTo>
                    <a:pt x="23050" y="23252"/>
                    <a:pt x="23250" y="23519"/>
                    <a:pt x="23651" y="24019"/>
                  </a:cubicBezTo>
                  <a:cubicBezTo>
                    <a:pt x="23350" y="24419"/>
                    <a:pt x="23050" y="24786"/>
                    <a:pt x="22817" y="25187"/>
                  </a:cubicBezTo>
                  <a:cubicBezTo>
                    <a:pt x="22250" y="25987"/>
                    <a:pt x="21683" y="26854"/>
                    <a:pt x="21149" y="27788"/>
                  </a:cubicBezTo>
                  <a:cubicBezTo>
                    <a:pt x="21316" y="26954"/>
                    <a:pt x="21482" y="26154"/>
                    <a:pt x="21649" y="25353"/>
                  </a:cubicBezTo>
                  <a:cubicBezTo>
                    <a:pt x="22517" y="21317"/>
                    <a:pt x="23150" y="18515"/>
                    <a:pt x="23517" y="15880"/>
                  </a:cubicBezTo>
                  <a:cubicBezTo>
                    <a:pt x="23851" y="13512"/>
                    <a:pt x="23851" y="12044"/>
                    <a:pt x="23517" y="11977"/>
                  </a:cubicBezTo>
                  <a:cubicBezTo>
                    <a:pt x="23506" y="11974"/>
                    <a:pt x="23493" y="11972"/>
                    <a:pt x="23481" y="11972"/>
                  </a:cubicBezTo>
                  <a:cubicBezTo>
                    <a:pt x="23141" y="11972"/>
                    <a:pt x="22556" y="13290"/>
                    <a:pt x="21816" y="15446"/>
                  </a:cubicBezTo>
                  <a:cubicBezTo>
                    <a:pt x="21082" y="17448"/>
                    <a:pt x="19881" y="21117"/>
                    <a:pt x="18914" y="24653"/>
                  </a:cubicBezTo>
                  <a:cubicBezTo>
                    <a:pt x="18714" y="25453"/>
                    <a:pt x="18514" y="26287"/>
                    <a:pt x="18314" y="27121"/>
                  </a:cubicBezTo>
                  <a:cubicBezTo>
                    <a:pt x="17880" y="24486"/>
                    <a:pt x="17346" y="22051"/>
                    <a:pt x="16812" y="19949"/>
                  </a:cubicBezTo>
                  <a:cubicBezTo>
                    <a:pt x="15419" y="14841"/>
                    <a:pt x="14059" y="11843"/>
                    <a:pt x="13683" y="11843"/>
                  </a:cubicBezTo>
                  <a:cubicBezTo>
                    <a:pt x="13681" y="11843"/>
                    <a:pt x="13679" y="11843"/>
                    <a:pt x="13677" y="11844"/>
                  </a:cubicBezTo>
                  <a:cubicBezTo>
                    <a:pt x="13310" y="11877"/>
                    <a:pt x="14077" y="14946"/>
                    <a:pt x="14978" y="20016"/>
                  </a:cubicBezTo>
                  <a:cubicBezTo>
                    <a:pt x="15578" y="23852"/>
                    <a:pt x="16212" y="28456"/>
                    <a:pt x="16412" y="33793"/>
                  </a:cubicBezTo>
                  <a:cubicBezTo>
                    <a:pt x="15311" y="30157"/>
                    <a:pt x="14010" y="27055"/>
                    <a:pt x="12476" y="24353"/>
                  </a:cubicBezTo>
                  <a:cubicBezTo>
                    <a:pt x="11142" y="21951"/>
                    <a:pt x="9807" y="20283"/>
                    <a:pt x="8573" y="19015"/>
                  </a:cubicBezTo>
                  <a:cubicBezTo>
                    <a:pt x="7528" y="17971"/>
                    <a:pt x="6724" y="17460"/>
                    <a:pt x="6447" y="17460"/>
                  </a:cubicBezTo>
                  <a:cubicBezTo>
                    <a:pt x="6414" y="17460"/>
                    <a:pt x="6389" y="17467"/>
                    <a:pt x="6372" y="17481"/>
                  </a:cubicBezTo>
                  <a:cubicBezTo>
                    <a:pt x="6205" y="17614"/>
                    <a:pt x="6705" y="18315"/>
                    <a:pt x="7506" y="19516"/>
                  </a:cubicBezTo>
                  <a:cubicBezTo>
                    <a:pt x="8406" y="20950"/>
                    <a:pt x="9207" y="22385"/>
                    <a:pt x="10341" y="24853"/>
                  </a:cubicBezTo>
                  <a:cubicBezTo>
                    <a:pt x="11542" y="27555"/>
                    <a:pt x="12576" y="30457"/>
                    <a:pt x="13644" y="34026"/>
                  </a:cubicBezTo>
                  <a:lnTo>
                    <a:pt x="14144" y="35794"/>
                  </a:lnTo>
                  <a:cubicBezTo>
                    <a:pt x="13810" y="34827"/>
                    <a:pt x="13410" y="33859"/>
                    <a:pt x="13043" y="32892"/>
                  </a:cubicBezTo>
                  <a:cubicBezTo>
                    <a:pt x="12343" y="31124"/>
                    <a:pt x="11609" y="29523"/>
                    <a:pt x="10675" y="28022"/>
                  </a:cubicBezTo>
                  <a:cubicBezTo>
                    <a:pt x="9841" y="26554"/>
                    <a:pt x="8940" y="25320"/>
                    <a:pt x="7806" y="24286"/>
                  </a:cubicBezTo>
                  <a:cubicBezTo>
                    <a:pt x="7272" y="23786"/>
                    <a:pt x="6705" y="23352"/>
                    <a:pt x="6105" y="23052"/>
                  </a:cubicBezTo>
                  <a:cubicBezTo>
                    <a:pt x="5471" y="22718"/>
                    <a:pt x="4804" y="22518"/>
                    <a:pt x="4170" y="22451"/>
                  </a:cubicBezTo>
                  <a:cubicBezTo>
                    <a:pt x="3979" y="22427"/>
                    <a:pt x="3796" y="22417"/>
                    <a:pt x="3620" y="22417"/>
                  </a:cubicBezTo>
                  <a:cubicBezTo>
                    <a:pt x="3061" y="22417"/>
                    <a:pt x="2583" y="22524"/>
                    <a:pt x="2202" y="22651"/>
                  </a:cubicBezTo>
                  <a:cubicBezTo>
                    <a:pt x="801" y="23118"/>
                    <a:pt x="434" y="23719"/>
                    <a:pt x="534" y="23819"/>
                  </a:cubicBezTo>
                  <a:cubicBezTo>
                    <a:pt x="552" y="23836"/>
                    <a:pt x="577" y="23844"/>
                    <a:pt x="612" y="23844"/>
                  </a:cubicBezTo>
                  <a:cubicBezTo>
                    <a:pt x="843" y="23844"/>
                    <a:pt x="1462" y="23497"/>
                    <a:pt x="2536" y="23352"/>
                  </a:cubicBezTo>
                  <a:cubicBezTo>
                    <a:pt x="2752" y="23335"/>
                    <a:pt x="2994" y="23319"/>
                    <a:pt x="3244" y="23319"/>
                  </a:cubicBezTo>
                  <a:cubicBezTo>
                    <a:pt x="3495" y="23319"/>
                    <a:pt x="3753" y="23335"/>
                    <a:pt x="4003" y="23385"/>
                  </a:cubicBezTo>
                  <a:cubicBezTo>
                    <a:pt x="4437" y="23485"/>
                    <a:pt x="4837" y="23685"/>
                    <a:pt x="5271" y="23986"/>
                  </a:cubicBezTo>
                  <a:cubicBezTo>
                    <a:pt x="5671" y="24286"/>
                    <a:pt x="6105" y="24619"/>
                    <a:pt x="6472" y="25053"/>
                  </a:cubicBezTo>
                  <a:cubicBezTo>
                    <a:pt x="7339" y="26020"/>
                    <a:pt x="8006" y="27155"/>
                    <a:pt x="8707" y="28556"/>
                  </a:cubicBezTo>
                  <a:cubicBezTo>
                    <a:pt x="9441" y="30023"/>
                    <a:pt x="10041" y="31524"/>
                    <a:pt x="10641" y="33292"/>
                  </a:cubicBezTo>
                  <a:cubicBezTo>
                    <a:pt x="11509" y="35827"/>
                    <a:pt x="12209" y="38329"/>
                    <a:pt x="13010" y="41198"/>
                  </a:cubicBezTo>
                  <a:cubicBezTo>
                    <a:pt x="11942" y="39664"/>
                    <a:pt x="10775" y="38296"/>
                    <a:pt x="9541" y="37128"/>
                  </a:cubicBezTo>
                  <a:cubicBezTo>
                    <a:pt x="8173" y="33959"/>
                    <a:pt x="6138" y="31458"/>
                    <a:pt x="4203" y="29690"/>
                  </a:cubicBezTo>
                  <a:cubicBezTo>
                    <a:pt x="2361" y="28026"/>
                    <a:pt x="837" y="27288"/>
                    <a:pt x="384" y="27288"/>
                  </a:cubicBezTo>
                  <a:cubicBezTo>
                    <a:pt x="329" y="27288"/>
                    <a:pt x="289" y="27300"/>
                    <a:pt x="267" y="27321"/>
                  </a:cubicBezTo>
                  <a:cubicBezTo>
                    <a:pt x="0" y="27522"/>
                    <a:pt x="1168" y="28689"/>
                    <a:pt x="2669" y="30624"/>
                  </a:cubicBezTo>
                  <a:cubicBezTo>
                    <a:pt x="3203" y="31324"/>
                    <a:pt x="3803" y="32125"/>
                    <a:pt x="4370" y="32992"/>
                  </a:cubicBezTo>
                  <a:cubicBezTo>
                    <a:pt x="3045" y="32174"/>
                    <a:pt x="2054" y="31786"/>
                    <a:pt x="1678" y="31786"/>
                  </a:cubicBezTo>
                  <a:cubicBezTo>
                    <a:pt x="1609" y="31786"/>
                    <a:pt x="1561" y="31799"/>
                    <a:pt x="1535" y="31825"/>
                  </a:cubicBezTo>
                  <a:cubicBezTo>
                    <a:pt x="1335" y="32058"/>
                    <a:pt x="2669" y="33226"/>
                    <a:pt x="4670" y="35194"/>
                  </a:cubicBezTo>
                  <a:cubicBezTo>
                    <a:pt x="5338" y="35827"/>
                    <a:pt x="6005" y="36561"/>
                    <a:pt x="6705" y="37329"/>
                  </a:cubicBezTo>
                  <a:cubicBezTo>
                    <a:pt x="6872" y="37729"/>
                    <a:pt x="7039" y="38129"/>
                    <a:pt x="7206" y="38563"/>
                  </a:cubicBezTo>
                  <a:lnTo>
                    <a:pt x="7272" y="38629"/>
                  </a:lnTo>
                  <a:cubicBezTo>
                    <a:pt x="8507" y="41898"/>
                    <a:pt x="9007" y="44867"/>
                    <a:pt x="9340" y="47169"/>
                  </a:cubicBezTo>
                  <a:cubicBezTo>
                    <a:pt x="9641" y="49371"/>
                    <a:pt x="9807" y="50838"/>
                    <a:pt x="10174" y="50872"/>
                  </a:cubicBezTo>
                  <a:cubicBezTo>
                    <a:pt x="10190" y="50875"/>
                    <a:pt x="10205" y="50877"/>
                    <a:pt x="10221" y="50877"/>
                  </a:cubicBezTo>
                  <a:cubicBezTo>
                    <a:pt x="10647" y="50877"/>
                    <a:pt x="11182" y="49557"/>
                    <a:pt x="11375" y="47336"/>
                  </a:cubicBezTo>
                  <a:cubicBezTo>
                    <a:pt x="11509" y="46168"/>
                    <a:pt x="11509" y="44801"/>
                    <a:pt x="11309" y="43233"/>
                  </a:cubicBezTo>
                  <a:lnTo>
                    <a:pt x="11309" y="43233"/>
                  </a:lnTo>
                  <a:cubicBezTo>
                    <a:pt x="13477" y="46702"/>
                    <a:pt x="14611" y="49671"/>
                    <a:pt x="15311" y="52139"/>
                  </a:cubicBezTo>
                  <a:cubicBezTo>
                    <a:pt x="15945" y="54474"/>
                    <a:pt x="16145" y="56009"/>
                    <a:pt x="16512" y="56042"/>
                  </a:cubicBezTo>
                  <a:cubicBezTo>
                    <a:pt x="16518" y="56043"/>
                    <a:pt x="16524" y="56043"/>
                    <a:pt x="16530" y="56043"/>
                  </a:cubicBezTo>
                  <a:cubicBezTo>
                    <a:pt x="16828" y="56043"/>
                    <a:pt x="17215" y="55212"/>
                    <a:pt x="17313" y="53740"/>
                  </a:cubicBezTo>
                  <a:cubicBezTo>
                    <a:pt x="17380" y="53707"/>
                    <a:pt x="17446" y="53674"/>
                    <a:pt x="17513" y="53640"/>
                  </a:cubicBezTo>
                  <a:lnTo>
                    <a:pt x="17513" y="53807"/>
                  </a:lnTo>
                  <a:cubicBezTo>
                    <a:pt x="17513" y="54541"/>
                    <a:pt x="17646" y="55075"/>
                    <a:pt x="17847" y="55542"/>
                  </a:cubicBezTo>
                  <a:cubicBezTo>
                    <a:pt x="18047" y="55975"/>
                    <a:pt x="18280" y="56075"/>
                    <a:pt x="18380" y="56075"/>
                  </a:cubicBezTo>
                  <a:cubicBezTo>
                    <a:pt x="18614" y="56042"/>
                    <a:pt x="18514" y="55408"/>
                    <a:pt x="18781" y="54307"/>
                  </a:cubicBezTo>
                  <a:cubicBezTo>
                    <a:pt x="18947" y="54374"/>
                    <a:pt x="19047" y="54407"/>
                    <a:pt x="19147" y="54407"/>
                  </a:cubicBezTo>
                  <a:cubicBezTo>
                    <a:pt x="19381" y="54307"/>
                    <a:pt x="19214" y="53640"/>
                    <a:pt x="19381" y="52539"/>
                  </a:cubicBezTo>
                  <a:cubicBezTo>
                    <a:pt x="19381" y="52473"/>
                    <a:pt x="19448" y="52373"/>
                    <a:pt x="19448" y="52306"/>
                  </a:cubicBezTo>
                  <a:cubicBezTo>
                    <a:pt x="19848" y="52006"/>
                    <a:pt x="20282" y="51672"/>
                    <a:pt x="20782" y="51339"/>
                  </a:cubicBezTo>
                  <a:lnTo>
                    <a:pt x="20782" y="51339"/>
                  </a:lnTo>
                  <a:cubicBezTo>
                    <a:pt x="20482" y="53740"/>
                    <a:pt x="20615" y="55341"/>
                    <a:pt x="20982" y="55408"/>
                  </a:cubicBezTo>
                  <a:cubicBezTo>
                    <a:pt x="20994" y="55411"/>
                    <a:pt x="21006" y="55413"/>
                    <a:pt x="21018" y="55413"/>
                  </a:cubicBezTo>
                  <a:cubicBezTo>
                    <a:pt x="21390" y="55413"/>
                    <a:pt x="22011" y="53964"/>
                    <a:pt x="22850" y="51672"/>
                  </a:cubicBezTo>
                  <a:cubicBezTo>
                    <a:pt x="23050" y="51038"/>
                    <a:pt x="23350" y="50238"/>
                    <a:pt x="23617" y="49537"/>
                  </a:cubicBezTo>
                  <a:cubicBezTo>
                    <a:pt x="23951" y="49337"/>
                    <a:pt x="24318" y="49170"/>
                    <a:pt x="24618" y="49004"/>
                  </a:cubicBezTo>
                  <a:lnTo>
                    <a:pt x="24618" y="49004"/>
                  </a:lnTo>
                  <a:cubicBezTo>
                    <a:pt x="24218" y="50271"/>
                    <a:pt x="23951" y="51439"/>
                    <a:pt x="23717" y="52273"/>
                  </a:cubicBezTo>
                  <a:cubicBezTo>
                    <a:pt x="23317" y="54007"/>
                    <a:pt x="23150" y="55175"/>
                    <a:pt x="23517" y="55308"/>
                  </a:cubicBezTo>
                  <a:cubicBezTo>
                    <a:pt x="23536" y="55313"/>
                    <a:pt x="23557" y="55316"/>
                    <a:pt x="23578" y="55316"/>
                  </a:cubicBezTo>
                  <a:cubicBezTo>
                    <a:pt x="23971" y="55316"/>
                    <a:pt x="24767" y="54456"/>
                    <a:pt x="25652" y="52906"/>
                  </a:cubicBezTo>
                  <a:cubicBezTo>
                    <a:pt x="26286" y="51872"/>
                    <a:pt x="26853" y="50605"/>
                    <a:pt x="27453" y="49070"/>
                  </a:cubicBezTo>
                  <a:cubicBezTo>
                    <a:pt x="27720" y="50204"/>
                    <a:pt x="28020" y="51305"/>
                    <a:pt x="28287" y="52206"/>
                  </a:cubicBezTo>
                  <a:cubicBezTo>
                    <a:pt x="28387" y="52706"/>
                    <a:pt x="28554" y="53173"/>
                    <a:pt x="28688" y="53640"/>
                  </a:cubicBezTo>
                  <a:cubicBezTo>
                    <a:pt x="28688" y="54174"/>
                    <a:pt x="28654" y="54674"/>
                    <a:pt x="28621" y="55175"/>
                  </a:cubicBezTo>
                  <a:cubicBezTo>
                    <a:pt x="28521" y="56309"/>
                    <a:pt x="28521" y="56976"/>
                    <a:pt x="28788" y="57043"/>
                  </a:cubicBezTo>
                  <a:cubicBezTo>
                    <a:pt x="28809" y="57055"/>
                    <a:pt x="28833" y="57062"/>
                    <a:pt x="28860" y="57062"/>
                  </a:cubicBezTo>
                  <a:cubicBezTo>
                    <a:pt x="29047" y="57062"/>
                    <a:pt x="29364" y="56762"/>
                    <a:pt x="29655" y="56209"/>
                  </a:cubicBezTo>
                  <a:cubicBezTo>
                    <a:pt x="29888" y="56709"/>
                    <a:pt x="30155" y="57009"/>
                    <a:pt x="30355" y="57009"/>
                  </a:cubicBezTo>
                  <a:cubicBezTo>
                    <a:pt x="30789" y="56976"/>
                    <a:pt x="30889" y="55642"/>
                    <a:pt x="30722" y="53440"/>
                  </a:cubicBezTo>
                  <a:cubicBezTo>
                    <a:pt x="30889" y="52673"/>
                    <a:pt x="31056" y="51839"/>
                    <a:pt x="31156" y="50872"/>
                  </a:cubicBezTo>
                  <a:cubicBezTo>
                    <a:pt x="31189" y="50104"/>
                    <a:pt x="31223" y="49304"/>
                    <a:pt x="31189" y="48437"/>
                  </a:cubicBezTo>
                  <a:lnTo>
                    <a:pt x="31189" y="48437"/>
                  </a:lnTo>
                  <a:cubicBezTo>
                    <a:pt x="31223" y="48770"/>
                    <a:pt x="31223" y="49104"/>
                    <a:pt x="31223" y="49371"/>
                  </a:cubicBezTo>
                  <a:cubicBezTo>
                    <a:pt x="31323" y="51005"/>
                    <a:pt x="31289" y="52273"/>
                    <a:pt x="31189" y="53440"/>
                  </a:cubicBezTo>
                  <a:cubicBezTo>
                    <a:pt x="31056" y="55341"/>
                    <a:pt x="30789" y="56476"/>
                    <a:pt x="30989" y="56542"/>
                  </a:cubicBezTo>
                  <a:cubicBezTo>
                    <a:pt x="31010" y="56555"/>
                    <a:pt x="31035" y="56561"/>
                    <a:pt x="31062" y="56561"/>
                  </a:cubicBezTo>
                  <a:cubicBezTo>
                    <a:pt x="31257" y="56561"/>
                    <a:pt x="31615" y="56255"/>
                    <a:pt x="32023" y="55642"/>
                  </a:cubicBezTo>
                  <a:cubicBezTo>
                    <a:pt x="32123" y="56809"/>
                    <a:pt x="32290" y="57510"/>
                    <a:pt x="32524" y="57543"/>
                  </a:cubicBezTo>
                  <a:cubicBezTo>
                    <a:pt x="32529" y="57544"/>
                    <a:pt x="32534" y="57544"/>
                    <a:pt x="32539" y="57544"/>
                  </a:cubicBezTo>
                  <a:cubicBezTo>
                    <a:pt x="32737" y="57544"/>
                    <a:pt x="32997" y="56915"/>
                    <a:pt x="33224" y="55842"/>
                  </a:cubicBezTo>
                  <a:cubicBezTo>
                    <a:pt x="33391" y="55642"/>
                    <a:pt x="33558" y="55341"/>
                    <a:pt x="33725" y="55008"/>
                  </a:cubicBezTo>
                  <a:cubicBezTo>
                    <a:pt x="33891" y="57443"/>
                    <a:pt x="34358" y="58877"/>
                    <a:pt x="34692" y="58877"/>
                  </a:cubicBezTo>
                  <a:cubicBezTo>
                    <a:pt x="34992" y="58877"/>
                    <a:pt x="35126" y="57676"/>
                    <a:pt x="35359" y="55708"/>
                  </a:cubicBezTo>
                  <a:cubicBezTo>
                    <a:pt x="35659" y="55208"/>
                    <a:pt x="35959" y="54641"/>
                    <a:pt x="36293" y="53940"/>
                  </a:cubicBezTo>
                  <a:lnTo>
                    <a:pt x="36293" y="53940"/>
                  </a:lnTo>
                  <a:cubicBezTo>
                    <a:pt x="36026" y="54808"/>
                    <a:pt x="35959" y="55542"/>
                    <a:pt x="35893" y="56209"/>
                  </a:cubicBezTo>
                  <a:cubicBezTo>
                    <a:pt x="35826" y="57510"/>
                    <a:pt x="36060" y="58310"/>
                    <a:pt x="36326" y="58344"/>
                  </a:cubicBezTo>
                  <a:cubicBezTo>
                    <a:pt x="36332" y="58344"/>
                    <a:pt x="36337" y="58345"/>
                    <a:pt x="36342" y="58345"/>
                  </a:cubicBezTo>
                  <a:cubicBezTo>
                    <a:pt x="36572" y="58345"/>
                    <a:pt x="36837" y="57651"/>
                    <a:pt x="37294" y="56542"/>
                  </a:cubicBezTo>
                  <a:cubicBezTo>
                    <a:pt x="37694" y="55542"/>
                    <a:pt x="38228" y="54341"/>
                    <a:pt x="39062" y="52940"/>
                  </a:cubicBezTo>
                  <a:cubicBezTo>
                    <a:pt x="39362" y="53807"/>
                    <a:pt x="39662" y="54674"/>
                    <a:pt x="39862" y="55508"/>
                  </a:cubicBezTo>
                  <a:cubicBezTo>
                    <a:pt x="39962" y="56142"/>
                    <a:pt x="40062" y="56776"/>
                    <a:pt x="40196" y="57443"/>
                  </a:cubicBezTo>
                  <a:cubicBezTo>
                    <a:pt x="40863" y="55008"/>
                    <a:pt x="40963" y="52640"/>
                    <a:pt x="40996" y="50171"/>
                  </a:cubicBezTo>
                  <a:lnTo>
                    <a:pt x="40996" y="50138"/>
                  </a:lnTo>
                  <a:cubicBezTo>
                    <a:pt x="41530" y="49471"/>
                    <a:pt x="42064" y="48770"/>
                    <a:pt x="42731" y="48036"/>
                  </a:cubicBezTo>
                  <a:lnTo>
                    <a:pt x="42731" y="48036"/>
                  </a:lnTo>
                  <a:cubicBezTo>
                    <a:pt x="42564" y="51272"/>
                    <a:pt x="42664" y="54174"/>
                    <a:pt x="42798" y="56142"/>
                  </a:cubicBezTo>
                  <a:cubicBezTo>
                    <a:pt x="42964" y="58610"/>
                    <a:pt x="43231" y="60011"/>
                    <a:pt x="43532" y="60045"/>
                  </a:cubicBezTo>
                  <a:cubicBezTo>
                    <a:pt x="43540" y="60048"/>
                    <a:pt x="43548" y="60049"/>
                    <a:pt x="43557" y="60049"/>
                  </a:cubicBezTo>
                  <a:cubicBezTo>
                    <a:pt x="43751" y="60049"/>
                    <a:pt x="43974" y="59329"/>
                    <a:pt x="44165" y="58210"/>
                  </a:cubicBezTo>
                  <a:cubicBezTo>
                    <a:pt x="44332" y="59478"/>
                    <a:pt x="44566" y="60212"/>
                    <a:pt x="44832" y="60212"/>
                  </a:cubicBezTo>
                  <a:cubicBezTo>
                    <a:pt x="44839" y="60213"/>
                    <a:pt x="44846" y="60214"/>
                    <a:pt x="44852" y="60214"/>
                  </a:cubicBezTo>
                  <a:cubicBezTo>
                    <a:pt x="45173" y="60214"/>
                    <a:pt x="45341" y="58592"/>
                    <a:pt x="45733" y="56009"/>
                  </a:cubicBezTo>
                  <a:cubicBezTo>
                    <a:pt x="46167" y="55508"/>
                    <a:pt x="46667" y="54975"/>
                    <a:pt x="47401" y="54207"/>
                  </a:cubicBezTo>
                  <a:cubicBezTo>
                    <a:pt x="47468" y="54141"/>
                    <a:pt x="47534" y="54107"/>
                    <a:pt x="47634" y="54007"/>
                  </a:cubicBezTo>
                  <a:lnTo>
                    <a:pt x="47634" y="54007"/>
                  </a:lnTo>
                  <a:lnTo>
                    <a:pt x="47501" y="54774"/>
                  </a:lnTo>
                  <a:cubicBezTo>
                    <a:pt x="47001" y="58644"/>
                    <a:pt x="47234" y="61046"/>
                    <a:pt x="47634" y="61146"/>
                  </a:cubicBezTo>
                  <a:cubicBezTo>
                    <a:pt x="47637" y="61146"/>
                    <a:pt x="47640" y="61146"/>
                    <a:pt x="47643" y="61146"/>
                  </a:cubicBezTo>
                  <a:cubicBezTo>
                    <a:pt x="48041" y="61146"/>
                    <a:pt x="48509" y="58851"/>
                    <a:pt x="49502" y="55208"/>
                  </a:cubicBezTo>
                  <a:cubicBezTo>
                    <a:pt x="49636" y="54774"/>
                    <a:pt x="49803" y="54274"/>
                    <a:pt x="49903" y="53707"/>
                  </a:cubicBezTo>
                  <a:cubicBezTo>
                    <a:pt x="50036" y="54975"/>
                    <a:pt x="50203" y="56042"/>
                    <a:pt x="50370" y="56776"/>
                  </a:cubicBezTo>
                  <a:cubicBezTo>
                    <a:pt x="50136" y="59811"/>
                    <a:pt x="50370" y="61779"/>
                    <a:pt x="50737" y="61813"/>
                  </a:cubicBezTo>
                  <a:cubicBezTo>
                    <a:pt x="50803" y="61813"/>
                    <a:pt x="50837" y="61813"/>
                    <a:pt x="50870" y="61779"/>
                  </a:cubicBezTo>
                  <a:cubicBezTo>
                    <a:pt x="50870" y="62146"/>
                    <a:pt x="50903" y="62346"/>
                    <a:pt x="51004" y="62380"/>
                  </a:cubicBezTo>
                  <a:cubicBezTo>
                    <a:pt x="51013" y="62383"/>
                    <a:pt x="51024" y="62384"/>
                    <a:pt x="51034" y="62384"/>
                  </a:cubicBezTo>
                  <a:cubicBezTo>
                    <a:pt x="51530" y="62384"/>
                    <a:pt x="52917" y="59343"/>
                    <a:pt x="55040" y="54608"/>
                  </a:cubicBezTo>
                  <a:lnTo>
                    <a:pt x="55040" y="54608"/>
                  </a:lnTo>
                  <a:cubicBezTo>
                    <a:pt x="54906" y="56609"/>
                    <a:pt x="54873" y="58110"/>
                    <a:pt x="55173" y="58143"/>
                  </a:cubicBezTo>
                  <a:cubicBezTo>
                    <a:pt x="55184" y="58147"/>
                    <a:pt x="55196" y="58148"/>
                    <a:pt x="55208" y="58148"/>
                  </a:cubicBezTo>
                  <a:cubicBezTo>
                    <a:pt x="55699" y="58148"/>
                    <a:pt x="56895" y="55498"/>
                    <a:pt x="57742" y="51005"/>
                  </a:cubicBezTo>
                  <a:cubicBezTo>
                    <a:pt x="57808" y="50705"/>
                    <a:pt x="57842" y="50438"/>
                    <a:pt x="57908" y="50138"/>
                  </a:cubicBezTo>
                  <a:cubicBezTo>
                    <a:pt x="57975" y="50204"/>
                    <a:pt x="58009" y="50338"/>
                    <a:pt x="58075" y="50438"/>
                  </a:cubicBezTo>
                  <a:cubicBezTo>
                    <a:pt x="58642" y="51639"/>
                    <a:pt x="59009" y="52506"/>
                    <a:pt x="59309" y="53273"/>
                  </a:cubicBezTo>
                  <a:cubicBezTo>
                    <a:pt x="58742" y="56376"/>
                    <a:pt x="58342" y="58310"/>
                    <a:pt x="58709" y="58444"/>
                  </a:cubicBezTo>
                  <a:cubicBezTo>
                    <a:pt x="58721" y="58447"/>
                    <a:pt x="58734" y="58448"/>
                    <a:pt x="58747" y="58448"/>
                  </a:cubicBezTo>
                  <a:cubicBezTo>
                    <a:pt x="59028" y="58448"/>
                    <a:pt x="59573" y="57781"/>
                    <a:pt x="60210" y="56476"/>
                  </a:cubicBezTo>
                  <a:lnTo>
                    <a:pt x="60210" y="56476"/>
                  </a:lnTo>
                  <a:cubicBezTo>
                    <a:pt x="60010" y="57877"/>
                    <a:pt x="59977" y="58711"/>
                    <a:pt x="60210" y="58811"/>
                  </a:cubicBezTo>
                  <a:cubicBezTo>
                    <a:pt x="60224" y="58816"/>
                    <a:pt x="60238" y="58819"/>
                    <a:pt x="60254" y="58819"/>
                  </a:cubicBezTo>
                  <a:cubicBezTo>
                    <a:pt x="60615" y="58819"/>
                    <a:pt x="61458" y="57331"/>
                    <a:pt x="62545" y="54708"/>
                  </a:cubicBezTo>
                  <a:cubicBezTo>
                    <a:pt x="63479" y="52539"/>
                    <a:pt x="64680" y="49304"/>
                    <a:pt x="65681" y="45601"/>
                  </a:cubicBezTo>
                  <a:cubicBezTo>
                    <a:pt x="66148" y="46669"/>
                    <a:pt x="66515" y="47769"/>
                    <a:pt x="66848" y="48770"/>
                  </a:cubicBezTo>
                  <a:cubicBezTo>
                    <a:pt x="66848" y="48770"/>
                    <a:pt x="66848" y="48803"/>
                    <a:pt x="66815" y="48803"/>
                  </a:cubicBezTo>
                  <a:cubicBezTo>
                    <a:pt x="65914" y="51605"/>
                    <a:pt x="65147" y="54341"/>
                    <a:pt x="64913" y="57343"/>
                  </a:cubicBezTo>
                  <a:cubicBezTo>
                    <a:pt x="65314" y="56676"/>
                    <a:pt x="65681" y="56009"/>
                    <a:pt x="66014" y="55341"/>
                  </a:cubicBezTo>
                  <a:cubicBezTo>
                    <a:pt x="66548" y="54474"/>
                    <a:pt x="67182" y="53640"/>
                    <a:pt x="67882" y="52806"/>
                  </a:cubicBezTo>
                  <a:cubicBezTo>
                    <a:pt x="68316" y="54841"/>
                    <a:pt x="68483" y="56442"/>
                    <a:pt x="68516" y="57777"/>
                  </a:cubicBezTo>
                  <a:cubicBezTo>
                    <a:pt x="68583" y="59278"/>
                    <a:pt x="68649" y="60145"/>
                    <a:pt x="68916" y="60212"/>
                  </a:cubicBezTo>
                  <a:cubicBezTo>
                    <a:pt x="68934" y="60217"/>
                    <a:pt x="68952" y="60220"/>
                    <a:pt x="68971" y="60220"/>
                  </a:cubicBezTo>
                  <a:cubicBezTo>
                    <a:pt x="69285" y="60220"/>
                    <a:pt x="69840" y="59457"/>
                    <a:pt x="70217" y="58043"/>
                  </a:cubicBezTo>
                  <a:cubicBezTo>
                    <a:pt x="70417" y="57310"/>
                    <a:pt x="70584" y="56342"/>
                    <a:pt x="70684" y="55275"/>
                  </a:cubicBezTo>
                  <a:cubicBezTo>
                    <a:pt x="70751" y="56209"/>
                    <a:pt x="70884" y="57043"/>
                    <a:pt x="71018" y="57710"/>
                  </a:cubicBezTo>
                  <a:cubicBezTo>
                    <a:pt x="70551" y="60045"/>
                    <a:pt x="70217" y="61479"/>
                    <a:pt x="70551" y="61613"/>
                  </a:cubicBezTo>
                  <a:cubicBezTo>
                    <a:pt x="70562" y="61616"/>
                    <a:pt x="70575" y="61618"/>
                    <a:pt x="70588" y="61618"/>
                  </a:cubicBezTo>
                  <a:cubicBezTo>
                    <a:pt x="70962" y="61618"/>
                    <a:pt x="72055" y="60254"/>
                    <a:pt x="73086" y="57676"/>
                  </a:cubicBezTo>
                  <a:cubicBezTo>
                    <a:pt x="73119" y="58143"/>
                    <a:pt x="73219" y="58510"/>
                    <a:pt x="73353" y="58844"/>
                  </a:cubicBezTo>
                  <a:cubicBezTo>
                    <a:pt x="73219" y="60212"/>
                    <a:pt x="73219" y="61046"/>
                    <a:pt x="73453" y="61146"/>
                  </a:cubicBezTo>
                  <a:cubicBezTo>
                    <a:pt x="73465" y="61149"/>
                    <a:pt x="73477" y="61150"/>
                    <a:pt x="73489" y="61150"/>
                  </a:cubicBezTo>
                  <a:cubicBezTo>
                    <a:pt x="73761" y="61150"/>
                    <a:pt x="74212" y="60455"/>
                    <a:pt x="74754" y="59211"/>
                  </a:cubicBezTo>
                  <a:cubicBezTo>
                    <a:pt x="74954" y="60212"/>
                    <a:pt x="75354" y="60779"/>
                    <a:pt x="75588" y="60779"/>
                  </a:cubicBezTo>
                  <a:cubicBezTo>
                    <a:pt x="75888" y="60779"/>
                    <a:pt x="76021" y="59344"/>
                    <a:pt x="76555" y="57143"/>
                  </a:cubicBezTo>
                  <a:cubicBezTo>
                    <a:pt x="76889" y="55808"/>
                    <a:pt x="77356" y="54374"/>
                    <a:pt x="78056" y="52606"/>
                  </a:cubicBezTo>
                  <a:cubicBezTo>
                    <a:pt x="78088" y="52512"/>
                    <a:pt x="78121" y="52421"/>
                    <a:pt x="78155" y="52333"/>
                  </a:cubicBezTo>
                  <a:lnTo>
                    <a:pt x="78155" y="52333"/>
                  </a:lnTo>
                  <a:cubicBezTo>
                    <a:pt x="77924" y="52998"/>
                    <a:pt x="77731" y="53644"/>
                    <a:pt x="77589" y="54307"/>
                  </a:cubicBezTo>
                  <a:cubicBezTo>
                    <a:pt x="77289" y="55442"/>
                    <a:pt x="77122" y="56442"/>
                    <a:pt x="77055" y="57343"/>
                  </a:cubicBezTo>
                  <a:cubicBezTo>
                    <a:pt x="76055" y="59778"/>
                    <a:pt x="75621" y="61346"/>
                    <a:pt x="76121" y="61546"/>
                  </a:cubicBezTo>
                  <a:cubicBezTo>
                    <a:pt x="76161" y="61563"/>
                    <a:pt x="76205" y="61571"/>
                    <a:pt x="76252" y="61571"/>
                  </a:cubicBezTo>
                  <a:cubicBezTo>
                    <a:pt x="76483" y="61571"/>
                    <a:pt x="76807" y="61372"/>
                    <a:pt x="77222" y="61012"/>
                  </a:cubicBezTo>
                  <a:cubicBezTo>
                    <a:pt x="77389" y="61846"/>
                    <a:pt x="77689" y="62346"/>
                    <a:pt x="77923" y="62346"/>
                  </a:cubicBezTo>
                  <a:cubicBezTo>
                    <a:pt x="77930" y="62347"/>
                    <a:pt x="77937" y="62348"/>
                    <a:pt x="77944" y="62348"/>
                  </a:cubicBezTo>
                  <a:cubicBezTo>
                    <a:pt x="78265" y="62348"/>
                    <a:pt x="78465" y="61585"/>
                    <a:pt x="78857" y="60312"/>
                  </a:cubicBezTo>
                  <a:cubicBezTo>
                    <a:pt x="79024" y="59778"/>
                    <a:pt x="79190" y="59178"/>
                    <a:pt x="79357" y="58544"/>
                  </a:cubicBezTo>
                  <a:cubicBezTo>
                    <a:pt x="79691" y="58143"/>
                    <a:pt x="80024" y="57676"/>
                    <a:pt x="80358" y="57176"/>
                  </a:cubicBezTo>
                  <a:cubicBezTo>
                    <a:pt x="81025" y="56209"/>
                    <a:pt x="81725" y="55141"/>
                    <a:pt x="82459" y="54007"/>
                  </a:cubicBezTo>
                  <a:cubicBezTo>
                    <a:pt x="82559" y="55975"/>
                    <a:pt x="82760" y="57710"/>
                    <a:pt x="83060" y="59178"/>
                  </a:cubicBezTo>
                  <a:cubicBezTo>
                    <a:pt x="83460" y="61479"/>
                    <a:pt x="84094" y="62847"/>
                    <a:pt x="84561" y="62847"/>
                  </a:cubicBezTo>
                  <a:cubicBezTo>
                    <a:pt x="85061" y="62847"/>
                    <a:pt x="85295" y="61479"/>
                    <a:pt x="85528" y="59311"/>
                  </a:cubicBezTo>
                  <a:cubicBezTo>
                    <a:pt x="85595" y="58277"/>
                    <a:pt x="85695" y="56809"/>
                    <a:pt x="85762" y="55208"/>
                  </a:cubicBezTo>
                  <a:cubicBezTo>
                    <a:pt x="86062" y="55542"/>
                    <a:pt x="86395" y="55942"/>
                    <a:pt x="86696" y="56342"/>
                  </a:cubicBezTo>
                  <a:lnTo>
                    <a:pt x="86696" y="59111"/>
                  </a:lnTo>
                  <a:cubicBezTo>
                    <a:pt x="86729" y="62180"/>
                    <a:pt x="86862" y="64148"/>
                    <a:pt x="87363" y="64214"/>
                  </a:cubicBezTo>
                  <a:cubicBezTo>
                    <a:pt x="87375" y="64217"/>
                    <a:pt x="87387" y="64219"/>
                    <a:pt x="87400" y="64219"/>
                  </a:cubicBezTo>
                  <a:cubicBezTo>
                    <a:pt x="87839" y="64219"/>
                    <a:pt x="88580" y="62531"/>
                    <a:pt x="89131" y="59678"/>
                  </a:cubicBezTo>
                  <a:cubicBezTo>
                    <a:pt x="89564" y="60312"/>
                    <a:pt x="89931" y="60845"/>
                    <a:pt x="90265" y="61446"/>
                  </a:cubicBezTo>
                  <a:cubicBezTo>
                    <a:pt x="90265" y="61513"/>
                    <a:pt x="90232" y="61646"/>
                    <a:pt x="90232" y="61713"/>
                  </a:cubicBezTo>
                  <a:cubicBezTo>
                    <a:pt x="90031" y="63014"/>
                    <a:pt x="89531" y="63681"/>
                    <a:pt x="89798" y="63948"/>
                  </a:cubicBezTo>
                  <a:cubicBezTo>
                    <a:pt x="89869" y="63971"/>
                    <a:pt x="89973" y="63995"/>
                    <a:pt x="90098" y="63995"/>
                  </a:cubicBezTo>
                  <a:cubicBezTo>
                    <a:pt x="90151" y="63995"/>
                    <a:pt x="90206" y="63991"/>
                    <a:pt x="90265" y="63981"/>
                  </a:cubicBezTo>
                  <a:lnTo>
                    <a:pt x="90265" y="63981"/>
                  </a:lnTo>
                  <a:cubicBezTo>
                    <a:pt x="90098" y="65349"/>
                    <a:pt x="89798" y="66016"/>
                    <a:pt x="90031" y="66183"/>
                  </a:cubicBezTo>
                  <a:cubicBezTo>
                    <a:pt x="90056" y="66207"/>
                    <a:pt x="90092" y="66220"/>
                    <a:pt x="90139" y="66220"/>
                  </a:cubicBezTo>
                  <a:cubicBezTo>
                    <a:pt x="90283" y="66220"/>
                    <a:pt x="90522" y="66101"/>
                    <a:pt x="90799" y="65849"/>
                  </a:cubicBezTo>
                  <a:cubicBezTo>
                    <a:pt x="91132" y="65549"/>
                    <a:pt x="91432" y="65115"/>
                    <a:pt x="91699" y="64481"/>
                  </a:cubicBezTo>
                  <a:cubicBezTo>
                    <a:pt x="91766" y="64681"/>
                    <a:pt x="91866" y="64848"/>
                    <a:pt x="91933" y="64882"/>
                  </a:cubicBezTo>
                  <a:cubicBezTo>
                    <a:pt x="91733" y="66183"/>
                    <a:pt x="91799" y="66983"/>
                    <a:pt x="92100" y="67050"/>
                  </a:cubicBezTo>
                  <a:cubicBezTo>
                    <a:pt x="92117" y="67055"/>
                    <a:pt x="92136" y="67057"/>
                    <a:pt x="92155" y="67057"/>
                  </a:cubicBezTo>
                  <a:cubicBezTo>
                    <a:pt x="92629" y="67057"/>
                    <a:pt x="93428" y="65458"/>
                    <a:pt x="94968" y="63180"/>
                  </a:cubicBezTo>
                  <a:cubicBezTo>
                    <a:pt x="95202" y="62880"/>
                    <a:pt x="95435" y="62547"/>
                    <a:pt x="95702" y="62213"/>
                  </a:cubicBezTo>
                  <a:cubicBezTo>
                    <a:pt x="96269" y="63647"/>
                    <a:pt x="96736" y="64982"/>
                    <a:pt x="97070" y="66149"/>
                  </a:cubicBezTo>
                  <a:cubicBezTo>
                    <a:pt x="97704" y="68484"/>
                    <a:pt x="97904" y="70019"/>
                    <a:pt x="98271" y="70052"/>
                  </a:cubicBezTo>
                  <a:cubicBezTo>
                    <a:pt x="98282" y="70054"/>
                    <a:pt x="98293" y="70056"/>
                    <a:pt x="98305" y="70056"/>
                  </a:cubicBezTo>
                  <a:cubicBezTo>
                    <a:pt x="98600" y="70056"/>
                    <a:pt x="98975" y="69229"/>
                    <a:pt x="99071" y="67784"/>
                  </a:cubicBezTo>
                  <a:cubicBezTo>
                    <a:pt x="99138" y="67717"/>
                    <a:pt x="99205" y="67684"/>
                    <a:pt x="99271" y="67650"/>
                  </a:cubicBezTo>
                  <a:lnTo>
                    <a:pt x="99271" y="67817"/>
                  </a:lnTo>
                  <a:cubicBezTo>
                    <a:pt x="99271" y="68551"/>
                    <a:pt x="99405" y="69118"/>
                    <a:pt x="99605" y="69552"/>
                  </a:cubicBezTo>
                  <a:cubicBezTo>
                    <a:pt x="99805" y="69985"/>
                    <a:pt x="100039" y="70119"/>
                    <a:pt x="100139" y="70119"/>
                  </a:cubicBezTo>
                  <a:cubicBezTo>
                    <a:pt x="100372" y="70052"/>
                    <a:pt x="100272" y="69452"/>
                    <a:pt x="100539" y="68317"/>
                  </a:cubicBezTo>
                  <a:cubicBezTo>
                    <a:pt x="100706" y="68384"/>
                    <a:pt x="100806" y="68451"/>
                    <a:pt x="100906" y="68451"/>
                  </a:cubicBezTo>
                  <a:cubicBezTo>
                    <a:pt x="101139" y="68317"/>
                    <a:pt x="100973" y="67650"/>
                    <a:pt x="101139" y="66549"/>
                  </a:cubicBezTo>
                  <a:cubicBezTo>
                    <a:pt x="101139" y="66483"/>
                    <a:pt x="101206" y="66383"/>
                    <a:pt x="101206" y="66316"/>
                  </a:cubicBezTo>
                  <a:cubicBezTo>
                    <a:pt x="101606" y="66016"/>
                    <a:pt x="102040" y="65682"/>
                    <a:pt x="102540" y="65349"/>
                  </a:cubicBezTo>
                  <a:lnTo>
                    <a:pt x="102540" y="65349"/>
                  </a:lnTo>
                  <a:cubicBezTo>
                    <a:pt x="102240" y="67784"/>
                    <a:pt x="102374" y="69351"/>
                    <a:pt x="102740" y="69452"/>
                  </a:cubicBezTo>
                  <a:cubicBezTo>
                    <a:pt x="102749" y="69453"/>
                    <a:pt x="102757" y="69454"/>
                    <a:pt x="102765" y="69454"/>
                  </a:cubicBezTo>
                  <a:cubicBezTo>
                    <a:pt x="103135" y="69454"/>
                    <a:pt x="103760" y="67999"/>
                    <a:pt x="104608" y="65682"/>
                  </a:cubicBezTo>
                  <a:cubicBezTo>
                    <a:pt x="104809" y="65048"/>
                    <a:pt x="105109" y="64281"/>
                    <a:pt x="105376" y="63547"/>
                  </a:cubicBezTo>
                  <a:cubicBezTo>
                    <a:pt x="105709" y="63347"/>
                    <a:pt x="106076" y="63180"/>
                    <a:pt x="106376" y="63014"/>
                  </a:cubicBezTo>
                  <a:lnTo>
                    <a:pt x="106376" y="63014"/>
                  </a:lnTo>
                  <a:cubicBezTo>
                    <a:pt x="105976" y="64281"/>
                    <a:pt x="105709" y="65449"/>
                    <a:pt x="105476" y="66283"/>
                  </a:cubicBezTo>
                  <a:cubicBezTo>
                    <a:pt x="105075" y="68017"/>
                    <a:pt x="104909" y="69185"/>
                    <a:pt x="105276" y="69318"/>
                  </a:cubicBezTo>
                  <a:cubicBezTo>
                    <a:pt x="105302" y="69327"/>
                    <a:pt x="105330" y="69331"/>
                    <a:pt x="105359" y="69331"/>
                  </a:cubicBezTo>
                  <a:cubicBezTo>
                    <a:pt x="105785" y="69331"/>
                    <a:pt x="106569" y="68447"/>
                    <a:pt x="107410" y="66950"/>
                  </a:cubicBezTo>
                  <a:cubicBezTo>
                    <a:pt x="108044" y="65882"/>
                    <a:pt x="108611" y="64615"/>
                    <a:pt x="109212" y="63114"/>
                  </a:cubicBezTo>
                  <a:cubicBezTo>
                    <a:pt x="109479" y="64214"/>
                    <a:pt x="109779" y="65315"/>
                    <a:pt x="110046" y="66216"/>
                  </a:cubicBezTo>
                  <a:cubicBezTo>
                    <a:pt x="110146" y="66716"/>
                    <a:pt x="110313" y="67183"/>
                    <a:pt x="110446" y="67650"/>
                  </a:cubicBezTo>
                  <a:cubicBezTo>
                    <a:pt x="110446" y="68184"/>
                    <a:pt x="110413" y="68684"/>
                    <a:pt x="110379" y="69185"/>
                  </a:cubicBezTo>
                  <a:cubicBezTo>
                    <a:pt x="110279" y="70319"/>
                    <a:pt x="110279" y="70986"/>
                    <a:pt x="110546" y="71053"/>
                  </a:cubicBezTo>
                  <a:cubicBezTo>
                    <a:pt x="110567" y="71065"/>
                    <a:pt x="110591" y="71072"/>
                    <a:pt x="110618" y="71072"/>
                  </a:cubicBezTo>
                  <a:cubicBezTo>
                    <a:pt x="110805" y="71072"/>
                    <a:pt x="111122" y="70772"/>
                    <a:pt x="111413" y="70219"/>
                  </a:cubicBezTo>
                  <a:cubicBezTo>
                    <a:pt x="111647" y="70719"/>
                    <a:pt x="111914" y="71019"/>
                    <a:pt x="112114" y="71019"/>
                  </a:cubicBezTo>
                  <a:cubicBezTo>
                    <a:pt x="112547" y="70986"/>
                    <a:pt x="112648" y="69652"/>
                    <a:pt x="112481" y="67450"/>
                  </a:cubicBezTo>
                  <a:cubicBezTo>
                    <a:pt x="112648" y="66683"/>
                    <a:pt x="112814" y="65849"/>
                    <a:pt x="112914" y="64882"/>
                  </a:cubicBezTo>
                  <a:cubicBezTo>
                    <a:pt x="112948" y="64114"/>
                    <a:pt x="112981" y="63314"/>
                    <a:pt x="112948" y="62447"/>
                  </a:cubicBezTo>
                  <a:lnTo>
                    <a:pt x="112948" y="62447"/>
                  </a:lnTo>
                  <a:cubicBezTo>
                    <a:pt x="112981" y="62780"/>
                    <a:pt x="112981" y="63114"/>
                    <a:pt x="112981" y="63381"/>
                  </a:cubicBezTo>
                  <a:cubicBezTo>
                    <a:pt x="113081" y="65015"/>
                    <a:pt x="113048" y="66283"/>
                    <a:pt x="112948" y="67450"/>
                  </a:cubicBezTo>
                  <a:cubicBezTo>
                    <a:pt x="112814" y="69351"/>
                    <a:pt x="112547" y="70486"/>
                    <a:pt x="112748" y="70552"/>
                  </a:cubicBezTo>
                  <a:cubicBezTo>
                    <a:pt x="112768" y="70565"/>
                    <a:pt x="112793" y="70571"/>
                    <a:pt x="112821" y="70571"/>
                  </a:cubicBezTo>
                  <a:cubicBezTo>
                    <a:pt x="113016" y="70571"/>
                    <a:pt x="113373" y="70265"/>
                    <a:pt x="113782" y="69652"/>
                  </a:cubicBezTo>
                  <a:cubicBezTo>
                    <a:pt x="113882" y="70819"/>
                    <a:pt x="114049" y="71520"/>
                    <a:pt x="114282" y="71553"/>
                  </a:cubicBezTo>
                  <a:cubicBezTo>
                    <a:pt x="114291" y="71556"/>
                    <a:pt x="114301" y="71558"/>
                    <a:pt x="114310" y="71558"/>
                  </a:cubicBezTo>
                  <a:cubicBezTo>
                    <a:pt x="114507" y="71558"/>
                    <a:pt x="114760" y="70902"/>
                    <a:pt x="114983" y="69852"/>
                  </a:cubicBezTo>
                  <a:cubicBezTo>
                    <a:pt x="115149" y="69652"/>
                    <a:pt x="115316" y="69351"/>
                    <a:pt x="115483" y="69018"/>
                  </a:cubicBezTo>
                  <a:cubicBezTo>
                    <a:pt x="115683" y="71453"/>
                    <a:pt x="116117" y="72887"/>
                    <a:pt x="116417" y="72887"/>
                  </a:cubicBezTo>
                  <a:cubicBezTo>
                    <a:pt x="116717" y="72887"/>
                    <a:pt x="116817" y="71686"/>
                    <a:pt x="117084" y="69718"/>
                  </a:cubicBezTo>
                  <a:cubicBezTo>
                    <a:pt x="117384" y="69218"/>
                    <a:pt x="117651" y="68651"/>
                    <a:pt x="117985" y="67950"/>
                  </a:cubicBezTo>
                  <a:lnTo>
                    <a:pt x="117985" y="67950"/>
                  </a:lnTo>
                  <a:cubicBezTo>
                    <a:pt x="117751" y="68818"/>
                    <a:pt x="117651" y="69552"/>
                    <a:pt x="117618" y="70219"/>
                  </a:cubicBezTo>
                  <a:cubicBezTo>
                    <a:pt x="117551" y="71520"/>
                    <a:pt x="117785" y="72320"/>
                    <a:pt x="118051" y="72354"/>
                  </a:cubicBezTo>
                  <a:cubicBezTo>
                    <a:pt x="118057" y="72354"/>
                    <a:pt x="118062" y="72355"/>
                    <a:pt x="118067" y="72355"/>
                  </a:cubicBezTo>
                  <a:cubicBezTo>
                    <a:pt x="118297" y="72355"/>
                    <a:pt x="118562" y="71661"/>
                    <a:pt x="118985" y="70552"/>
                  </a:cubicBezTo>
                  <a:cubicBezTo>
                    <a:pt x="119419" y="69552"/>
                    <a:pt x="119953" y="68351"/>
                    <a:pt x="120787" y="66950"/>
                  </a:cubicBezTo>
                  <a:cubicBezTo>
                    <a:pt x="121087" y="67817"/>
                    <a:pt x="121387" y="68684"/>
                    <a:pt x="121587" y="69518"/>
                  </a:cubicBezTo>
                  <a:cubicBezTo>
                    <a:pt x="121654" y="70152"/>
                    <a:pt x="121787" y="70786"/>
                    <a:pt x="121921" y="71453"/>
                  </a:cubicBezTo>
                  <a:cubicBezTo>
                    <a:pt x="122588" y="69018"/>
                    <a:pt x="122655" y="66650"/>
                    <a:pt x="122721" y="64181"/>
                  </a:cubicBezTo>
                  <a:lnTo>
                    <a:pt x="122721" y="64148"/>
                  </a:lnTo>
                  <a:cubicBezTo>
                    <a:pt x="123255" y="63481"/>
                    <a:pt x="123789" y="62780"/>
                    <a:pt x="124456" y="62046"/>
                  </a:cubicBezTo>
                  <a:lnTo>
                    <a:pt x="124456" y="62046"/>
                  </a:lnTo>
                  <a:cubicBezTo>
                    <a:pt x="124289" y="65282"/>
                    <a:pt x="124389" y="68184"/>
                    <a:pt x="124489" y="70152"/>
                  </a:cubicBezTo>
                  <a:cubicBezTo>
                    <a:pt x="124656" y="72620"/>
                    <a:pt x="124956" y="74021"/>
                    <a:pt x="125257" y="74055"/>
                  </a:cubicBezTo>
                  <a:cubicBezTo>
                    <a:pt x="125265" y="74058"/>
                    <a:pt x="125273" y="74059"/>
                    <a:pt x="125282" y="74059"/>
                  </a:cubicBezTo>
                  <a:cubicBezTo>
                    <a:pt x="125474" y="74059"/>
                    <a:pt x="125667" y="73339"/>
                    <a:pt x="125890" y="72220"/>
                  </a:cubicBezTo>
                  <a:cubicBezTo>
                    <a:pt x="126057" y="73488"/>
                    <a:pt x="126291" y="74222"/>
                    <a:pt x="126558" y="74222"/>
                  </a:cubicBezTo>
                  <a:cubicBezTo>
                    <a:pt x="126564" y="74223"/>
                    <a:pt x="126571" y="74224"/>
                    <a:pt x="126577" y="74224"/>
                  </a:cubicBezTo>
                  <a:cubicBezTo>
                    <a:pt x="126898" y="74224"/>
                    <a:pt x="127066" y="72602"/>
                    <a:pt x="127458" y="70019"/>
                  </a:cubicBezTo>
                  <a:cubicBezTo>
                    <a:pt x="127892" y="69518"/>
                    <a:pt x="128392" y="68985"/>
                    <a:pt x="129126" y="68217"/>
                  </a:cubicBezTo>
                  <a:cubicBezTo>
                    <a:pt x="129159" y="68151"/>
                    <a:pt x="129259" y="68117"/>
                    <a:pt x="129326" y="68017"/>
                  </a:cubicBezTo>
                  <a:lnTo>
                    <a:pt x="129326" y="68017"/>
                  </a:lnTo>
                  <a:lnTo>
                    <a:pt x="129226" y="68784"/>
                  </a:lnTo>
                  <a:cubicBezTo>
                    <a:pt x="128726" y="72654"/>
                    <a:pt x="128959" y="75056"/>
                    <a:pt x="129326" y="75156"/>
                  </a:cubicBezTo>
                  <a:cubicBezTo>
                    <a:pt x="129329" y="75156"/>
                    <a:pt x="129332" y="75156"/>
                    <a:pt x="129335" y="75156"/>
                  </a:cubicBezTo>
                  <a:cubicBezTo>
                    <a:pt x="129766" y="75156"/>
                    <a:pt x="130234" y="72861"/>
                    <a:pt x="131228" y="69218"/>
                  </a:cubicBezTo>
                  <a:cubicBezTo>
                    <a:pt x="131561" y="67950"/>
                    <a:pt x="131961" y="66549"/>
                    <a:pt x="132462" y="65048"/>
                  </a:cubicBezTo>
                  <a:cubicBezTo>
                    <a:pt x="132662" y="64882"/>
                    <a:pt x="132829" y="64715"/>
                    <a:pt x="133062" y="64548"/>
                  </a:cubicBezTo>
                  <a:lnTo>
                    <a:pt x="133062" y="64548"/>
                  </a:lnTo>
                  <a:cubicBezTo>
                    <a:pt x="132562" y="66683"/>
                    <a:pt x="132262" y="68651"/>
                    <a:pt x="132095" y="70386"/>
                  </a:cubicBezTo>
                  <a:cubicBezTo>
                    <a:pt x="131795" y="73688"/>
                    <a:pt x="132061" y="75789"/>
                    <a:pt x="132462" y="75823"/>
                  </a:cubicBezTo>
                  <a:cubicBezTo>
                    <a:pt x="132495" y="75823"/>
                    <a:pt x="132562" y="75823"/>
                    <a:pt x="132595" y="75789"/>
                  </a:cubicBezTo>
                  <a:cubicBezTo>
                    <a:pt x="132595" y="76156"/>
                    <a:pt x="132629" y="76356"/>
                    <a:pt x="132729" y="76390"/>
                  </a:cubicBezTo>
                  <a:cubicBezTo>
                    <a:pt x="132737" y="76393"/>
                    <a:pt x="132747" y="76394"/>
                    <a:pt x="132757" y="76394"/>
                  </a:cubicBezTo>
                  <a:cubicBezTo>
                    <a:pt x="133221" y="76394"/>
                    <a:pt x="134641" y="73289"/>
                    <a:pt x="136765" y="68551"/>
                  </a:cubicBezTo>
                  <a:cubicBezTo>
                    <a:pt x="137999" y="65716"/>
                    <a:pt x="139600" y="62180"/>
                    <a:pt x="141335" y="58444"/>
                  </a:cubicBezTo>
                  <a:cubicBezTo>
                    <a:pt x="142135" y="57943"/>
                    <a:pt x="142969" y="57443"/>
                    <a:pt x="143770" y="57009"/>
                  </a:cubicBezTo>
                  <a:cubicBezTo>
                    <a:pt x="144570" y="56609"/>
                    <a:pt x="145304" y="56209"/>
                    <a:pt x="146105" y="55942"/>
                  </a:cubicBezTo>
                  <a:cubicBezTo>
                    <a:pt x="148473" y="55041"/>
                    <a:pt x="150341" y="54541"/>
                    <a:pt x="152276" y="54307"/>
                  </a:cubicBezTo>
                  <a:cubicBezTo>
                    <a:pt x="155778" y="53840"/>
                    <a:pt x="158280" y="53940"/>
                    <a:pt x="158247" y="53640"/>
                  </a:cubicBezTo>
                  <a:cubicBezTo>
                    <a:pt x="158247" y="53322"/>
                    <a:pt x="156126" y="52702"/>
                    <a:pt x="152405" y="52702"/>
                  </a:cubicBezTo>
                  <a:cubicBezTo>
                    <a:pt x="152221" y="52702"/>
                    <a:pt x="152034" y="52703"/>
                    <a:pt x="151842" y="52706"/>
                  </a:cubicBezTo>
                  <a:cubicBezTo>
                    <a:pt x="149674" y="52773"/>
                    <a:pt x="147406" y="53173"/>
                    <a:pt x="144837" y="53974"/>
                  </a:cubicBezTo>
                  <a:cubicBezTo>
                    <a:pt x="144304" y="54141"/>
                    <a:pt x="143770" y="54341"/>
                    <a:pt x="143269" y="54541"/>
                  </a:cubicBezTo>
                  <a:cubicBezTo>
                    <a:pt x="143970" y="53173"/>
                    <a:pt x="144637" y="51872"/>
                    <a:pt x="145338" y="50605"/>
                  </a:cubicBezTo>
                  <a:cubicBezTo>
                    <a:pt x="146472" y="48603"/>
                    <a:pt x="147472" y="46935"/>
                    <a:pt x="148573" y="45368"/>
                  </a:cubicBezTo>
                  <a:cubicBezTo>
                    <a:pt x="149741" y="43700"/>
                    <a:pt x="150641" y="42599"/>
                    <a:pt x="151742" y="41532"/>
                  </a:cubicBezTo>
                  <a:cubicBezTo>
                    <a:pt x="152309" y="40998"/>
                    <a:pt x="152776" y="40631"/>
                    <a:pt x="153277" y="40297"/>
                  </a:cubicBezTo>
                  <a:cubicBezTo>
                    <a:pt x="154144" y="39697"/>
                    <a:pt x="154811" y="39497"/>
                    <a:pt x="154744" y="39330"/>
                  </a:cubicBezTo>
                  <a:cubicBezTo>
                    <a:pt x="154711" y="39263"/>
                    <a:pt x="154502" y="39188"/>
                    <a:pt x="154144" y="39188"/>
                  </a:cubicBezTo>
                  <a:cubicBezTo>
                    <a:pt x="153785" y="39188"/>
                    <a:pt x="153277" y="39263"/>
                    <a:pt x="152643" y="39497"/>
                  </a:cubicBezTo>
                  <a:cubicBezTo>
                    <a:pt x="152009" y="39697"/>
                    <a:pt x="151309" y="40030"/>
                    <a:pt x="150575" y="40531"/>
                  </a:cubicBezTo>
                  <a:cubicBezTo>
                    <a:pt x="149240" y="41431"/>
                    <a:pt x="147939" y="42599"/>
                    <a:pt x="146572" y="44200"/>
                  </a:cubicBezTo>
                  <a:cubicBezTo>
                    <a:pt x="145271" y="45701"/>
                    <a:pt x="144070" y="47436"/>
                    <a:pt x="142836" y="49371"/>
                  </a:cubicBezTo>
                  <a:cubicBezTo>
                    <a:pt x="141668" y="51272"/>
                    <a:pt x="140601" y="53273"/>
                    <a:pt x="139567" y="55442"/>
                  </a:cubicBezTo>
                  <a:lnTo>
                    <a:pt x="139433" y="55675"/>
                  </a:lnTo>
                  <a:cubicBezTo>
                    <a:pt x="139233" y="56042"/>
                    <a:pt x="139066" y="56442"/>
                    <a:pt x="138900" y="56843"/>
                  </a:cubicBezTo>
                  <a:cubicBezTo>
                    <a:pt x="138733" y="56943"/>
                    <a:pt x="138599" y="57043"/>
                    <a:pt x="138433" y="57143"/>
                  </a:cubicBezTo>
                  <a:cubicBezTo>
                    <a:pt x="139900" y="53207"/>
                    <a:pt x="141335" y="49704"/>
                    <a:pt x="142402" y="47036"/>
                  </a:cubicBezTo>
                  <a:cubicBezTo>
                    <a:pt x="142636" y="46435"/>
                    <a:pt x="142802" y="45935"/>
                    <a:pt x="143003" y="45368"/>
                  </a:cubicBezTo>
                  <a:cubicBezTo>
                    <a:pt x="143636" y="44534"/>
                    <a:pt x="144270" y="43800"/>
                    <a:pt x="144904" y="43033"/>
                  </a:cubicBezTo>
                  <a:cubicBezTo>
                    <a:pt x="147406" y="40030"/>
                    <a:pt x="149107" y="38263"/>
                    <a:pt x="148807" y="37996"/>
                  </a:cubicBezTo>
                  <a:cubicBezTo>
                    <a:pt x="148785" y="37979"/>
                    <a:pt x="148752" y="37970"/>
                    <a:pt x="148710" y="37970"/>
                  </a:cubicBezTo>
                  <a:cubicBezTo>
                    <a:pt x="148171" y="37970"/>
                    <a:pt x="146018" y="39335"/>
                    <a:pt x="143236" y="41932"/>
                  </a:cubicBezTo>
                  <a:cubicBezTo>
                    <a:pt x="140934" y="44033"/>
                    <a:pt x="138433" y="46869"/>
                    <a:pt x="136131" y="50371"/>
                  </a:cubicBezTo>
                  <a:cubicBezTo>
                    <a:pt x="135497" y="50638"/>
                    <a:pt x="134863" y="50938"/>
                    <a:pt x="134096" y="51305"/>
                  </a:cubicBezTo>
                  <a:cubicBezTo>
                    <a:pt x="133496" y="51605"/>
                    <a:pt x="132929" y="51872"/>
                    <a:pt x="132295" y="52273"/>
                  </a:cubicBezTo>
                  <a:cubicBezTo>
                    <a:pt x="133663" y="48770"/>
                    <a:pt x="135164" y="45334"/>
                    <a:pt x="136298" y="42699"/>
                  </a:cubicBezTo>
                  <a:cubicBezTo>
                    <a:pt x="136321" y="42675"/>
                    <a:pt x="136328" y="42652"/>
                    <a:pt x="136330" y="42652"/>
                  </a:cubicBezTo>
                  <a:cubicBezTo>
                    <a:pt x="136331" y="42652"/>
                    <a:pt x="136331" y="42656"/>
                    <a:pt x="136331" y="42666"/>
                  </a:cubicBezTo>
                  <a:cubicBezTo>
                    <a:pt x="136331" y="42666"/>
                    <a:pt x="136331" y="42632"/>
                    <a:pt x="136398" y="42632"/>
                  </a:cubicBezTo>
                  <a:cubicBezTo>
                    <a:pt x="136431" y="42532"/>
                    <a:pt x="136431" y="42466"/>
                    <a:pt x="136465" y="42432"/>
                  </a:cubicBezTo>
                  <a:cubicBezTo>
                    <a:pt x="136598" y="42132"/>
                    <a:pt x="136665" y="41865"/>
                    <a:pt x="136798" y="41632"/>
                  </a:cubicBezTo>
                  <a:cubicBezTo>
                    <a:pt x="137165" y="40698"/>
                    <a:pt x="137499" y="39930"/>
                    <a:pt x="137832" y="39130"/>
                  </a:cubicBezTo>
                  <a:cubicBezTo>
                    <a:pt x="138333" y="37962"/>
                    <a:pt x="138666" y="37295"/>
                    <a:pt x="139100" y="36495"/>
                  </a:cubicBezTo>
                  <a:cubicBezTo>
                    <a:pt x="139333" y="36028"/>
                    <a:pt x="139467" y="35794"/>
                    <a:pt x="139667" y="35527"/>
                  </a:cubicBezTo>
                  <a:cubicBezTo>
                    <a:pt x="139967" y="35160"/>
                    <a:pt x="140134" y="34927"/>
                    <a:pt x="140134" y="34827"/>
                  </a:cubicBezTo>
                  <a:cubicBezTo>
                    <a:pt x="140121" y="34775"/>
                    <a:pt x="140043" y="34743"/>
                    <a:pt x="139919" y="34743"/>
                  </a:cubicBezTo>
                  <a:cubicBezTo>
                    <a:pt x="139724" y="34743"/>
                    <a:pt x="139414" y="34823"/>
                    <a:pt x="139066" y="35027"/>
                  </a:cubicBezTo>
                  <a:cubicBezTo>
                    <a:pt x="138733" y="35260"/>
                    <a:pt x="138399" y="35494"/>
                    <a:pt x="137999" y="35861"/>
                  </a:cubicBezTo>
                  <a:cubicBezTo>
                    <a:pt x="137399" y="36495"/>
                    <a:pt x="136765" y="37295"/>
                    <a:pt x="136098" y="38329"/>
                  </a:cubicBezTo>
                  <a:lnTo>
                    <a:pt x="135464" y="39330"/>
                  </a:lnTo>
                  <a:cubicBezTo>
                    <a:pt x="135264" y="39363"/>
                    <a:pt x="135064" y="39430"/>
                    <a:pt x="134797" y="39463"/>
                  </a:cubicBezTo>
                  <a:cubicBezTo>
                    <a:pt x="137065" y="35360"/>
                    <a:pt x="138132" y="32592"/>
                    <a:pt x="137732" y="32425"/>
                  </a:cubicBezTo>
                  <a:cubicBezTo>
                    <a:pt x="137719" y="32420"/>
                    <a:pt x="137705" y="32418"/>
                    <a:pt x="137690" y="32418"/>
                  </a:cubicBezTo>
                  <a:cubicBezTo>
                    <a:pt x="137182" y="32418"/>
                    <a:pt x="135242" y="35087"/>
                    <a:pt x="132295" y="39297"/>
                  </a:cubicBezTo>
                  <a:cubicBezTo>
                    <a:pt x="132061" y="39664"/>
                    <a:pt x="131761" y="40097"/>
                    <a:pt x="131461" y="40497"/>
                  </a:cubicBezTo>
                  <a:cubicBezTo>
                    <a:pt x="130460" y="40931"/>
                    <a:pt x="129393" y="41465"/>
                    <a:pt x="128325" y="42165"/>
                  </a:cubicBezTo>
                  <a:cubicBezTo>
                    <a:pt x="128426" y="41498"/>
                    <a:pt x="128426" y="41131"/>
                    <a:pt x="128292" y="41098"/>
                  </a:cubicBezTo>
                  <a:cubicBezTo>
                    <a:pt x="128284" y="41095"/>
                    <a:pt x="128276" y="41093"/>
                    <a:pt x="128268" y="41093"/>
                  </a:cubicBezTo>
                  <a:cubicBezTo>
                    <a:pt x="128094" y="41093"/>
                    <a:pt x="127769" y="41755"/>
                    <a:pt x="127291" y="42933"/>
                  </a:cubicBezTo>
                  <a:cubicBezTo>
                    <a:pt x="125323" y="44434"/>
                    <a:pt x="123489" y="46302"/>
                    <a:pt x="121888" y="48537"/>
                  </a:cubicBezTo>
                  <a:cubicBezTo>
                    <a:pt x="122054" y="45368"/>
                    <a:pt x="122421" y="42432"/>
                    <a:pt x="122955" y="39597"/>
                  </a:cubicBezTo>
                  <a:cubicBezTo>
                    <a:pt x="123255" y="38029"/>
                    <a:pt x="123622" y="36628"/>
                    <a:pt x="123989" y="35327"/>
                  </a:cubicBezTo>
                  <a:cubicBezTo>
                    <a:pt x="124556" y="34126"/>
                    <a:pt x="124890" y="33326"/>
                    <a:pt x="124723" y="33192"/>
                  </a:cubicBezTo>
                  <a:cubicBezTo>
                    <a:pt x="124956" y="32492"/>
                    <a:pt x="125223" y="31825"/>
                    <a:pt x="125490" y="31191"/>
                  </a:cubicBezTo>
                  <a:cubicBezTo>
                    <a:pt x="127625" y="26321"/>
                    <a:pt x="129993" y="23852"/>
                    <a:pt x="129726" y="23685"/>
                  </a:cubicBezTo>
                  <a:cubicBezTo>
                    <a:pt x="129714" y="23677"/>
                    <a:pt x="129696" y="23673"/>
                    <a:pt x="129675" y="23673"/>
                  </a:cubicBezTo>
                  <a:cubicBezTo>
                    <a:pt x="129177" y="23673"/>
                    <a:pt x="126346" y="25859"/>
                    <a:pt x="123822" y="30524"/>
                  </a:cubicBezTo>
                  <a:cubicBezTo>
                    <a:pt x="122922" y="32192"/>
                    <a:pt x="122088" y="34160"/>
                    <a:pt x="121387" y="36328"/>
                  </a:cubicBezTo>
                  <a:lnTo>
                    <a:pt x="121087" y="36028"/>
                  </a:lnTo>
                  <a:cubicBezTo>
                    <a:pt x="120587" y="35627"/>
                    <a:pt x="119886" y="35160"/>
                    <a:pt x="118952" y="34927"/>
                  </a:cubicBezTo>
                  <a:cubicBezTo>
                    <a:pt x="118422" y="34750"/>
                    <a:pt x="117814" y="34669"/>
                    <a:pt x="117189" y="34669"/>
                  </a:cubicBezTo>
                  <a:cubicBezTo>
                    <a:pt x="116988" y="34669"/>
                    <a:pt x="116786" y="34677"/>
                    <a:pt x="116584" y="34693"/>
                  </a:cubicBezTo>
                  <a:cubicBezTo>
                    <a:pt x="115750" y="34793"/>
                    <a:pt x="114949" y="34994"/>
                    <a:pt x="114215" y="35294"/>
                  </a:cubicBezTo>
                  <a:cubicBezTo>
                    <a:pt x="112547" y="35961"/>
                    <a:pt x="111046" y="36928"/>
                    <a:pt x="109479" y="38162"/>
                  </a:cubicBezTo>
                  <a:cubicBezTo>
                    <a:pt x="109045" y="38529"/>
                    <a:pt x="108578" y="38930"/>
                    <a:pt x="108144" y="39330"/>
                  </a:cubicBezTo>
                  <a:lnTo>
                    <a:pt x="107644" y="38830"/>
                  </a:lnTo>
                  <a:cubicBezTo>
                    <a:pt x="107877" y="38529"/>
                    <a:pt x="108044" y="38263"/>
                    <a:pt x="108211" y="37962"/>
                  </a:cubicBezTo>
                  <a:cubicBezTo>
                    <a:pt x="109145" y="36828"/>
                    <a:pt x="110112" y="35761"/>
                    <a:pt x="111080" y="34760"/>
                  </a:cubicBezTo>
                  <a:cubicBezTo>
                    <a:pt x="113281" y="32492"/>
                    <a:pt x="114749" y="31191"/>
                    <a:pt x="116283" y="30023"/>
                  </a:cubicBezTo>
                  <a:cubicBezTo>
                    <a:pt x="117651" y="28989"/>
                    <a:pt x="118485" y="28456"/>
                    <a:pt x="118385" y="28255"/>
                  </a:cubicBezTo>
                  <a:cubicBezTo>
                    <a:pt x="118339" y="28192"/>
                    <a:pt x="118222" y="28158"/>
                    <a:pt x="118038" y="28158"/>
                  </a:cubicBezTo>
                  <a:cubicBezTo>
                    <a:pt x="117549" y="28158"/>
                    <a:pt x="116592" y="28398"/>
                    <a:pt x="115283" y="28956"/>
                  </a:cubicBezTo>
                  <a:cubicBezTo>
                    <a:pt x="114249" y="29423"/>
                    <a:pt x="113115" y="30023"/>
                    <a:pt x="111914" y="30824"/>
                  </a:cubicBezTo>
                  <a:cubicBezTo>
                    <a:pt x="111914" y="30757"/>
                    <a:pt x="111880" y="30657"/>
                    <a:pt x="111814" y="30657"/>
                  </a:cubicBezTo>
                  <a:cubicBezTo>
                    <a:pt x="111803" y="30654"/>
                    <a:pt x="111791" y="30652"/>
                    <a:pt x="111779" y="30652"/>
                  </a:cubicBezTo>
                  <a:cubicBezTo>
                    <a:pt x="111552" y="30652"/>
                    <a:pt x="111002" y="31207"/>
                    <a:pt x="110212" y="32091"/>
                  </a:cubicBezTo>
                  <a:cubicBezTo>
                    <a:pt x="109779" y="32425"/>
                    <a:pt x="109312" y="32759"/>
                    <a:pt x="108878" y="33126"/>
                  </a:cubicBezTo>
                  <a:cubicBezTo>
                    <a:pt x="107477" y="34293"/>
                    <a:pt x="106110" y="35594"/>
                    <a:pt x="104775" y="37028"/>
                  </a:cubicBezTo>
                  <a:lnTo>
                    <a:pt x="104742" y="37028"/>
                  </a:lnTo>
                  <a:lnTo>
                    <a:pt x="104742" y="37095"/>
                  </a:lnTo>
                  <a:cubicBezTo>
                    <a:pt x="104275" y="37595"/>
                    <a:pt x="103875" y="38096"/>
                    <a:pt x="103408" y="38629"/>
                  </a:cubicBezTo>
                  <a:cubicBezTo>
                    <a:pt x="103875" y="36528"/>
                    <a:pt x="104242" y="34760"/>
                    <a:pt x="104542" y="33192"/>
                  </a:cubicBezTo>
                  <a:cubicBezTo>
                    <a:pt x="105609" y="30957"/>
                    <a:pt x="106643" y="28923"/>
                    <a:pt x="107644" y="27021"/>
                  </a:cubicBezTo>
                  <a:cubicBezTo>
                    <a:pt x="110546" y="21751"/>
                    <a:pt x="112581" y="18649"/>
                    <a:pt x="112214" y="18448"/>
                  </a:cubicBezTo>
                  <a:cubicBezTo>
                    <a:pt x="112200" y="18441"/>
                    <a:pt x="112183" y="18438"/>
                    <a:pt x="112164" y="18438"/>
                  </a:cubicBezTo>
                  <a:cubicBezTo>
                    <a:pt x="111626" y="18438"/>
                    <a:pt x="108991" y="21128"/>
                    <a:pt x="105609" y="26087"/>
                  </a:cubicBezTo>
                  <a:cubicBezTo>
                    <a:pt x="105542" y="26187"/>
                    <a:pt x="105409" y="26421"/>
                    <a:pt x="105309" y="26521"/>
                  </a:cubicBezTo>
                  <a:cubicBezTo>
                    <a:pt x="105276" y="26154"/>
                    <a:pt x="105242" y="25920"/>
                    <a:pt x="105109" y="25854"/>
                  </a:cubicBezTo>
                  <a:cubicBezTo>
                    <a:pt x="105101" y="25852"/>
                    <a:pt x="105093" y="25851"/>
                    <a:pt x="105085" y="25851"/>
                  </a:cubicBezTo>
                  <a:cubicBezTo>
                    <a:pt x="104748" y="25851"/>
                    <a:pt x="104189" y="27174"/>
                    <a:pt x="103408" y="29323"/>
                  </a:cubicBezTo>
                  <a:cubicBezTo>
                    <a:pt x="103374" y="29423"/>
                    <a:pt x="103308" y="29590"/>
                    <a:pt x="103274" y="29690"/>
                  </a:cubicBezTo>
                  <a:cubicBezTo>
                    <a:pt x="102574" y="30857"/>
                    <a:pt x="101873" y="32125"/>
                    <a:pt x="101173" y="33426"/>
                  </a:cubicBezTo>
                  <a:cubicBezTo>
                    <a:pt x="101239" y="32358"/>
                    <a:pt x="101339" y="31324"/>
                    <a:pt x="101406" y="30324"/>
                  </a:cubicBezTo>
                  <a:cubicBezTo>
                    <a:pt x="101706" y="25854"/>
                    <a:pt x="101706" y="21184"/>
                    <a:pt x="101640" y="18582"/>
                  </a:cubicBezTo>
                  <a:cubicBezTo>
                    <a:pt x="101606" y="15646"/>
                    <a:pt x="101440" y="13912"/>
                    <a:pt x="101073" y="13845"/>
                  </a:cubicBezTo>
                  <a:cubicBezTo>
                    <a:pt x="101066" y="13844"/>
                    <a:pt x="101058" y="13843"/>
                    <a:pt x="101051" y="13843"/>
                  </a:cubicBezTo>
                  <a:cubicBezTo>
                    <a:pt x="100683" y="13843"/>
                    <a:pt x="100096" y="15501"/>
                    <a:pt x="99605" y="18282"/>
                  </a:cubicBezTo>
                  <a:cubicBezTo>
                    <a:pt x="99038" y="21451"/>
                    <a:pt x="98638" y="24853"/>
                    <a:pt x="98104" y="29823"/>
                  </a:cubicBezTo>
                  <a:cubicBezTo>
                    <a:pt x="98037" y="30490"/>
                    <a:pt x="97937" y="31191"/>
                    <a:pt x="97870" y="31925"/>
                  </a:cubicBezTo>
                  <a:cubicBezTo>
                    <a:pt x="97470" y="30624"/>
                    <a:pt x="97103" y="29490"/>
                    <a:pt x="96736" y="28589"/>
                  </a:cubicBezTo>
                  <a:lnTo>
                    <a:pt x="96369" y="27321"/>
                  </a:lnTo>
                  <a:cubicBezTo>
                    <a:pt x="96970" y="26954"/>
                    <a:pt x="97303" y="26754"/>
                    <a:pt x="97270" y="26621"/>
                  </a:cubicBezTo>
                  <a:cubicBezTo>
                    <a:pt x="97246" y="26523"/>
                    <a:pt x="96989" y="26461"/>
                    <a:pt x="96591" y="26461"/>
                  </a:cubicBezTo>
                  <a:cubicBezTo>
                    <a:pt x="96446" y="26461"/>
                    <a:pt x="96281" y="26470"/>
                    <a:pt x="96102" y="26487"/>
                  </a:cubicBezTo>
                  <a:cubicBezTo>
                    <a:pt x="95802" y="25620"/>
                    <a:pt x="95535" y="24786"/>
                    <a:pt x="95268" y="24019"/>
                  </a:cubicBezTo>
                  <a:cubicBezTo>
                    <a:pt x="94635" y="22318"/>
                    <a:pt x="94001" y="20583"/>
                    <a:pt x="93467" y="19416"/>
                  </a:cubicBezTo>
                  <a:cubicBezTo>
                    <a:pt x="92600" y="17248"/>
                    <a:pt x="92100" y="16013"/>
                    <a:pt x="91766" y="16013"/>
                  </a:cubicBezTo>
                  <a:cubicBezTo>
                    <a:pt x="91399" y="16013"/>
                    <a:pt x="91332" y="17314"/>
                    <a:pt x="91699" y="19616"/>
                  </a:cubicBezTo>
                  <a:cubicBezTo>
                    <a:pt x="91899" y="20984"/>
                    <a:pt x="92233" y="22451"/>
                    <a:pt x="92700" y="24319"/>
                  </a:cubicBezTo>
                  <a:cubicBezTo>
                    <a:pt x="92900" y="25153"/>
                    <a:pt x="93100" y="26187"/>
                    <a:pt x="93367" y="27255"/>
                  </a:cubicBezTo>
                  <a:cubicBezTo>
                    <a:pt x="93067" y="27355"/>
                    <a:pt x="92733" y="27488"/>
                    <a:pt x="92400" y="27655"/>
                  </a:cubicBezTo>
                  <a:cubicBezTo>
                    <a:pt x="91199" y="28255"/>
                    <a:pt x="89998" y="29023"/>
                    <a:pt x="88730" y="30090"/>
                  </a:cubicBezTo>
                  <a:cubicBezTo>
                    <a:pt x="87396" y="28489"/>
                    <a:pt x="86029" y="27288"/>
                    <a:pt x="84861" y="26321"/>
                  </a:cubicBezTo>
                  <a:cubicBezTo>
                    <a:pt x="85662" y="23152"/>
                    <a:pt x="86062" y="21150"/>
                    <a:pt x="85662" y="20984"/>
                  </a:cubicBezTo>
                  <a:cubicBezTo>
                    <a:pt x="85645" y="20978"/>
                    <a:pt x="85627" y="20975"/>
                    <a:pt x="85608" y="20975"/>
                  </a:cubicBezTo>
                  <a:cubicBezTo>
                    <a:pt x="85171" y="20975"/>
                    <a:pt x="84139" y="22428"/>
                    <a:pt x="82893" y="24953"/>
                  </a:cubicBezTo>
                  <a:cubicBezTo>
                    <a:pt x="81919" y="24368"/>
                    <a:pt x="81200" y="24086"/>
                    <a:pt x="80950" y="24086"/>
                  </a:cubicBezTo>
                  <a:cubicBezTo>
                    <a:pt x="80900" y="24086"/>
                    <a:pt x="80869" y="24097"/>
                    <a:pt x="80858" y="24119"/>
                  </a:cubicBezTo>
                  <a:cubicBezTo>
                    <a:pt x="80691" y="24286"/>
                    <a:pt x="81325" y="24953"/>
                    <a:pt x="82393" y="26121"/>
                  </a:cubicBezTo>
                  <a:cubicBezTo>
                    <a:pt x="82393" y="26154"/>
                    <a:pt x="82359" y="26187"/>
                    <a:pt x="82359" y="26254"/>
                  </a:cubicBezTo>
                  <a:cubicBezTo>
                    <a:pt x="81592" y="27922"/>
                    <a:pt x="80925" y="29690"/>
                    <a:pt x="80258" y="31658"/>
                  </a:cubicBezTo>
                  <a:cubicBezTo>
                    <a:pt x="80324" y="27255"/>
                    <a:pt x="79891" y="23352"/>
                    <a:pt x="79157" y="20016"/>
                  </a:cubicBezTo>
                  <a:cubicBezTo>
                    <a:pt x="79057" y="19616"/>
                    <a:pt x="78990" y="19249"/>
                    <a:pt x="78857" y="18915"/>
                  </a:cubicBezTo>
                  <a:cubicBezTo>
                    <a:pt x="78923" y="15680"/>
                    <a:pt x="78757" y="12811"/>
                    <a:pt x="78323" y="10243"/>
                  </a:cubicBezTo>
                  <a:cubicBezTo>
                    <a:pt x="77430" y="3827"/>
                    <a:pt x="74931" y="1"/>
                    <a:pt x="74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flipH="1">
              <a:off x="-2501338" y="2205836"/>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1495772" y="-858651"/>
              <a:ext cx="4315846" cy="2794704"/>
            </a:xfrm>
            <a:custGeom>
              <a:avLst/>
              <a:gdLst/>
              <a:ahLst/>
              <a:cxnLst/>
              <a:rect l="l" t="t" r="r" b="b"/>
              <a:pathLst>
                <a:path w="156513" h="101340" extrusionOk="0">
                  <a:moveTo>
                    <a:pt x="156512" y="1"/>
                  </a:moveTo>
                  <a:lnTo>
                    <a:pt x="155730" y="523"/>
                  </a:lnTo>
                  <a:lnTo>
                    <a:pt x="155730" y="523"/>
                  </a:lnTo>
                  <a:lnTo>
                    <a:pt x="155979" y="568"/>
                  </a:lnTo>
                  <a:lnTo>
                    <a:pt x="156345" y="401"/>
                  </a:lnTo>
                  <a:lnTo>
                    <a:pt x="156512" y="1"/>
                  </a:lnTo>
                  <a:close/>
                  <a:moveTo>
                    <a:pt x="155612" y="501"/>
                  </a:moveTo>
                  <a:lnTo>
                    <a:pt x="155245" y="568"/>
                  </a:lnTo>
                  <a:lnTo>
                    <a:pt x="155078" y="901"/>
                  </a:lnTo>
                  <a:lnTo>
                    <a:pt x="154996" y="1107"/>
                  </a:lnTo>
                  <a:lnTo>
                    <a:pt x="155311" y="801"/>
                  </a:lnTo>
                  <a:lnTo>
                    <a:pt x="155730" y="523"/>
                  </a:lnTo>
                  <a:lnTo>
                    <a:pt x="155730" y="523"/>
                  </a:lnTo>
                  <a:lnTo>
                    <a:pt x="155612" y="501"/>
                  </a:lnTo>
                  <a:close/>
                  <a:moveTo>
                    <a:pt x="154996" y="1107"/>
                  </a:moveTo>
                  <a:lnTo>
                    <a:pt x="154996" y="1107"/>
                  </a:lnTo>
                  <a:lnTo>
                    <a:pt x="154996" y="1107"/>
                  </a:lnTo>
                  <a:lnTo>
                    <a:pt x="154996" y="1107"/>
                  </a:lnTo>
                  <a:close/>
                  <a:moveTo>
                    <a:pt x="154996" y="1107"/>
                  </a:moveTo>
                  <a:lnTo>
                    <a:pt x="154430" y="1654"/>
                  </a:lnTo>
                  <a:lnTo>
                    <a:pt x="154430" y="1654"/>
                  </a:lnTo>
                  <a:lnTo>
                    <a:pt x="154678" y="1469"/>
                  </a:lnTo>
                  <a:lnTo>
                    <a:pt x="154944" y="1235"/>
                  </a:lnTo>
                  <a:lnTo>
                    <a:pt x="154996" y="1107"/>
                  </a:lnTo>
                  <a:close/>
                  <a:moveTo>
                    <a:pt x="154430" y="1654"/>
                  </a:moveTo>
                  <a:lnTo>
                    <a:pt x="154411" y="1669"/>
                  </a:lnTo>
                  <a:lnTo>
                    <a:pt x="154411" y="1673"/>
                  </a:lnTo>
                  <a:lnTo>
                    <a:pt x="154430" y="1654"/>
                  </a:lnTo>
                  <a:close/>
                  <a:moveTo>
                    <a:pt x="150074" y="1235"/>
                  </a:moveTo>
                  <a:lnTo>
                    <a:pt x="148673" y="1569"/>
                  </a:lnTo>
                  <a:lnTo>
                    <a:pt x="147472" y="2169"/>
                  </a:lnTo>
                  <a:lnTo>
                    <a:pt x="146272" y="2903"/>
                  </a:lnTo>
                  <a:lnTo>
                    <a:pt x="145304" y="4170"/>
                  </a:lnTo>
                  <a:lnTo>
                    <a:pt x="144103" y="5238"/>
                  </a:lnTo>
                  <a:lnTo>
                    <a:pt x="144937" y="6672"/>
                  </a:lnTo>
                  <a:lnTo>
                    <a:pt x="144604" y="8340"/>
                  </a:lnTo>
                  <a:lnTo>
                    <a:pt x="143403" y="9174"/>
                  </a:lnTo>
                  <a:lnTo>
                    <a:pt x="142436" y="10308"/>
                  </a:lnTo>
                  <a:lnTo>
                    <a:pt x="141168" y="11142"/>
                  </a:lnTo>
                  <a:lnTo>
                    <a:pt x="139667" y="11276"/>
                  </a:lnTo>
                  <a:lnTo>
                    <a:pt x="138299" y="10875"/>
                  </a:lnTo>
                  <a:lnTo>
                    <a:pt x="137399" y="9808"/>
                  </a:lnTo>
                  <a:lnTo>
                    <a:pt x="136064" y="10175"/>
                  </a:lnTo>
                  <a:lnTo>
                    <a:pt x="134663" y="10175"/>
                  </a:lnTo>
                  <a:lnTo>
                    <a:pt x="133396" y="9774"/>
                  </a:lnTo>
                  <a:lnTo>
                    <a:pt x="132095" y="10175"/>
                  </a:lnTo>
                  <a:lnTo>
                    <a:pt x="130761" y="10308"/>
                  </a:lnTo>
                  <a:lnTo>
                    <a:pt x="129593" y="9741"/>
                  </a:lnTo>
                  <a:lnTo>
                    <a:pt x="128993" y="8340"/>
                  </a:lnTo>
                  <a:lnTo>
                    <a:pt x="127625" y="7673"/>
                  </a:lnTo>
                  <a:lnTo>
                    <a:pt x="126324" y="6906"/>
                  </a:lnTo>
                  <a:lnTo>
                    <a:pt x="124823" y="7106"/>
                  </a:lnTo>
                  <a:lnTo>
                    <a:pt x="123655" y="7940"/>
                  </a:lnTo>
                  <a:lnTo>
                    <a:pt x="122254" y="7906"/>
                  </a:lnTo>
                  <a:lnTo>
                    <a:pt x="120887" y="7306"/>
                  </a:lnTo>
                  <a:lnTo>
                    <a:pt x="119553" y="7973"/>
                  </a:lnTo>
                  <a:lnTo>
                    <a:pt x="118285" y="8607"/>
                  </a:lnTo>
                  <a:lnTo>
                    <a:pt x="117117" y="9307"/>
                  </a:lnTo>
                  <a:lnTo>
                    <a:pt x="116617" y="10642"/>
                  </a:lnTo>
                  <a:lnTo>
                    <a:pt x="115583" y="11642"/>
                  </a:lnTo>
                  <a:lnTo>
                    <a:pt x="115149" y="12943"/>
                  </a:lnTo>
                  <a:lnTo>
                    <a:pt x="114482" y="14144"/>
                  </a:lnTo>
                  <a:lnTo>
                    <a:pt x="113548" y="15112"/>
                  </a:lnTo>
                  <a:lnTo>
                    <a:pt x="112714" y="16179"/>
                  </a:lnTo>
                  <a:lnTo>
                    <a:pt x="111413" y="17113"/>
                  </a:lnTo>
                  <a:lnTo>
                    <a:pt x="109912" y="17647"/>
                  </a:lnTo>
                  <a:lnTo>
                    <a:pt x="110079" y="19348"/>
                  </a:lnTo>
                  <a:lnTo>
                    <a:pt x="108945" y="20649"/>
                  </a:lnTo>
                  <a:lnTo>
                    <a:pt x="107210" y="20649"/>
                  </a:lnTo>
                  <a:lnTo>
                    <a:pt x="105943" y="19448"/>
                  </a:lnTo>
                  <a:lnTo>
                    <a:pt x="104742" y="20616"/>
                  </a:lnTo>
                  <a:lnTo>
                    <a:pt x="103107" y="20982"/>
                  </a:lnTo>
                  <a:lnTo>
                    <a:pt x="102040" y="20115"/>
                  </a:lnTo>
                  <a:lnTo>
                    <a:pt x="100772" y="19448"/>
                  </a:lnTo>
                  <a:lnTo>
                    <a:pt x="99872" y="18347"/>
                  </a:lnTo>
                  <a:lnTo>
                    <a:pt x="98638" y="17613"/>
                  </a:lnTo>
                  <a:lnTo>
                    <a:pt x="97403" y="16946"/>
                  </a:lnTo>
                  <a:lnTo>
                    <a:pt x="96436" y="15912"/>
                  </a:lnTo>
                  <a:lnTo>
                    <a:pt x="95102" y="15479"/>
                  </a:lnTo>
                  <a:lnTo>
                    <a:pt x="93801" y="14911"/>
                  </a:lnTo>
                  <a:lnTo>
                    <a:pt x="92400" y="13944"/>
                  </a:lnTo>
                  <a:lnTo>
                    <a:pt x="90765" y="14444"/>
                  </a:lnTo>
                  <a:lnTo>
                    <a:pt x="89431" y="13644"/>
                  </a:lnTo>
                  <a:lnTo>
                    <a:pt x="87930" y="13244"/>
                  </a:lnTo>
                  <a:lnTo>
                    <a:pt x="86963" y="14511"/>
                  </a:lnTo>
                  <a:lnTo>
                    <a:pt x="85628" y="15345"/>
                  </a:lnTo>
                  <a:lnTo>
                    <a:pt x="84527" y="16679"/>
                  </a:lnTo>
                  <a:lnTo>
                    <a:pt x="82760" y="16613"/>
                  </a:lnTo>
                  <a:lnTo>
                    <a:pt x="82026" y="17613"/>
                  </a:lnTo>
                  <a:lnTo>
                    <a:pt x="80892" y="18114"/>
                  </a:lnTo>
                  <a:lnTo>
                    <a:pt x="79724" y="17513"/>
                  </a:lnTo>
                  <a:lnTo>
                    <a:pt x="78523" y="18014"/>
                  </a:lnTo>
                  <a:lnTo>
                    <a:pt x="77522" y="17313"/>
                  </a:lnTo>
                  <a:lnTo>
                    <a:pt x="76288" y="17547"/>
                  </a:lnTo>
                  <a:lnTo>
                    <a:pt x="75121" y="17513"/>
                  </a:lnTo>
                  <a:lnTo>
                    <a:pt x="74020" y="17747"/>
                  </a:lnTo>
                  <a:lnTo>
                    <a:pt x="73286" y="18748"/>
                  </a:lnTo>
                  <a:lnTo>
                    <a:pt x="73053" y="19915"/>
                  </a:lnTo>
                  <a:lnTo>
                    <a:pt x="72085" y="20616"/>
                  </a:lnTo>
                  <a:lnTo>
                    <a:pt x="71018" y="21116"/>
                  </a:lnTo>
                  <a:lnTo>
                    <a:pt x="70050" y="21916"/>
                  </a:lnTo>
                  <a:lnTo>
                    <a:pt x="69450" y="22984"/>
                  </a:lnTo>
                  <a:lnTo>
                    <a:pt x="69450" y="24185"/>
                  </a:lnTo>
                  <a:lnTo>
                    <a:pt x="69517" y="25419"/>
                  </a:lnTo>
                  <a:lnTo>
                    <a:pt x="68449" y="25753"/>
                  </a:lnTo>
                  <a:lnTo>
                    <a:pt x="67415" y="25486"/>
                  </a:lnTo>
                  <a:lnTo>
                    <a:pt x="66848" y="26486"/>
                  </a:lnTo>
                  <a:lnTo>
                    <a:pt x="65681" y="26653"/>
                  </a:lnTo>
                  <a:lnTo>
                    <a:pt x="64613" y="26953"/>
                  </a:lnTo>
                  <a:lnTo>
                    <a:pt x="63679" y="26453"/>
                  </a:lnTo>
                  <a:lnTo>
                    <a:pt x="62612" y="26453"/>
                  </a:lnTo>
                  <a:lnTo>
                    <a:pt x="61711" y="26953"/>
                  </a:lnTo>
                  <a:lnTo>
                    <a:pt x="60677" y="26787"/>
                  </a:lnTo>
                  <a:lnTo>
                    <a:pt x="59610" y="26620"/>
                  </a:lnTo>
                  <a:lnTo>
                    <a:pt x="58676" y="27254"/>
                  </a:lnTo>
                  <a:lnTo>
                    <a:pt x="57542" y="26920"/>
                  </a:lnTo>
                  <a:lnTo>
                    <a:pt x="56608" y="27487"/>
                  </a:lnTo>
                  <a:lnTo>
                    <a:pt x="56074" y="28454"/>
                  </a:lnTo>
                  <a:lnTo>
                    <a:pt x="55006" y="28621"/>
                  </a:lnTo>
                  <a:lnTo>
                    <a:pt x="54106" y="29288"/>
                  </a:lnTo>
                  <a:lnTo>
                    <a:pt x="53238" y="30189"/>
                  </a:lnTo>
                  <a:lnTo>
                    <a:pt x="52738" y="31357"/>
                  </a:lnTo>
                  <a:lnTo>
                    <a:pt x="51504" y="31290"/>
                  </a:lnTo>
                  <a:lnTo>
                    <a:pt x="50270" y="31623"/>
                  </a:lnTo>
                  <a:lnTo>
                    <a:pt x="49236" y="32257"/>
                  </a:lnTo>
                  <a:lnTo>
                    <a:pt x="48402" y="33158"/>
                  </a:lnTo>
                  <a:lnTo>
                    <a:pt x="48402" y="34359"/>
                  </a:lnTo>
                  <a:lnTo>
                    <a:pt x="47935" y="35493"/>
                  </a:lnTo>
                  <a:lnTo>
                    <a:pt x="46600" y="35159"/>
                  </a:lnTo>
                  <a:lnTo>
                    <a:pt x="45266" y="35526"/>
                  </a:lnTo>
                  <a:lnTo>
                    <a:pt x="44032" y="36193"/>
                  </a:lnTo>
                  <a:lnTo>
                    <a:pt x="43598" y="37528"/>
                  </a:lnTo>
                  <a:lnTo>
                    <a:pt x="42331" y="37094"/>
                  </a:lnTo>
                  <a:lnTo>
                    <a:pt x="41697" y="35860"/>
                  </a:lnTo>
                  <a:lnTo>
                    <a:pt x="40429" y="35993"/>
                  </a:lnTo>
                  <a:lnTo>
                    <a:pt x="39195" y="35793"/>
                  </a:lnTo>
                  <a:lnTo>
                    <a:pt x="38228" y="35426"/>
                  </a:lnTo>
                  <a:lnTo>
                    <a:pt x="37260" y="35026"/>
                  </a:lnTo>
                  <a:lnTo>
                    <a:pt x="36260" y="34692"/>
                  </a:lnTo>
                  <a:lnTo>
                    <a:pt x="35226" y="34859"/>
                  </a:lnTo>
                  <a:lnTo>
                    <a:pt x="34192" y="34692"/>
                  </a:lnTo>
                  <a:lnTo>
                    <a:pt x="33224" y="34292"/>
                  </a:lnTo>
                  <a:lnTo>
                    <a:pt x="32223" y="34025"/>
                  </a:lnTo>
                  <a:lnTo>
                    <a:pt x="31189" y="34192"/>
                  </a:lnTo>
                  <a:lnTo>
                    <a:pt x="30089" y="33925"/>
                  </a:lnTo>
                  <a:lnTo>
                    <a:pt x="29021" y="34159"/>
                  </a:lnTo>
                  <a:lnTo>
                    <a:pt x="27854" y="33992"/>
                  </a:lnTo>
                  <a:lnTo>
                    <a:pt x="27020" y="34826"/>
                  </a:lnTo>
                  <a:lnTo>
                    <a:pt x="26019" y="34192"/>
                  </a:lnTo>
                  <a:lnTo>
                    <a:pt x="24885" y="34492"/>
                  </a:lnTo>
                  <a:lnTo>
                    <a:pt x="24018" y="33825"/>
                  </a:lnTo>
                  <a:lnTo>
                    <a:pt x="23017" y="33458"/>
                  </a:lnTo>
                  <a:lnTo>
                    <a:pt x="22883" y="33958"/>
                  </a:lnTo>
                  <a:lnTo>
                    <a:pt x="22883" y="34459"/>
                  </a:lnTo>
                  <a:lnTo>
                    <a:pt x="22717" y="34959"/>
                  </a:lnTo>
                  <a:lnTo>
                    <a:pt x="22383" y="35326"/>
                  </a:lnTo>
                  <a:lnTo>
                    <a:pt x="22016" y="35793"/>
                  </a:lnTo>
                  <a:lnTo>
                    <a:pt x="21416" y="35760"/>
                  </a:lnTo>
                  <a:lnTo>
                    <a:pt x="21216" y="36260"/>
                  </a:lnTo>
                  <a:lnTo>
                    <a:pt x="21015" y="36760"/>
                  </a:lnTo>
                  <a:lnTo>
                    <a:pt x="20582" y="37027"/>
                  </a:lnTo>
                  <a:lnTo>
                    <a:pt x="20215" y="37361"/>
                  </a:lnTo>
                  <a:lnTo>
                    <a:pt x="19881" y="37761"/>
                  </a:lnTo>
                  <a:lnTo>
                    <a:pt x="19548" y="38128"/>
                  </a:lnTo>
                  <a:lnTo>
                    <a:pt x="19381" y="38662"/>
                  </a:lnTo>
                  <a:lnTo>
                    <a:pt x="19648" y="39196"/>
                  </a:lnTo>
                  <a:lnTo>
                    <a:pt x="19147" y="39496"/>
                  </a:lnTo>
                  <a:lnTo>
                    <a:pt x="18881" y="40029"/>
                  </a:lnTo>
                  <a:lnTo>
                    <a:pt x="19081" y="40530"/>
                  </a:lnTo>
                  <a:lnTo>
                    <a:pt x="19314" y="41030"/>
                  </a:lnTo>
                  <a:lnTo>
                    <a:pt x="18847" y="41464"/>
                  </a:lnTo>
                  <a:lnTo>
                    <a:pt x="18847" y="42031"/>
                  </a:lnTo>
                  <a:lnTo>
                    <a:pt x="18814" y="42598"/>
                  </a:lnTo>
                  <a:lnTo>
                    <a:pt x="18647" y="43098"/>
                  </a:lnTo>
                  <a:lnTo>
                    <a:pt x="18514" y="43632"/>
                  </a:lnTo>
                  <a:lnTo>
                    <a:pt x="18013" y="43932"/>
                  </a:lnTo>
                  <a:lnTo>
                    <a:pt x="17680" y="44333"/>
                  </a:lnTo>
                  <a:lnTo>
                    <a:pt x="17413" y="44800"/>
                  </a:lnTo>
                  <a:lnTo>
                    <a:pt x="17413" y="45333"/>
                  </a:lnTo>
                  <a:lnTo>
                    <a:pt x="17213" y="45834"/>
                  </a:lnTo>
                  <a:lnTo>
                    <a:pt x="17246" y="46467"/>
                  </a:lnTo>
                  <a:lnTo>
                    <a:pt x="16812" y="46868"/>
                  </a:lnTo>
                  <a:lnTo>
                    <a:pt x="16312" y="47135"/>
                  </a:lnTo>
                  <a:lnTo>
                    <a:pt x="15745" y="47268"/>
                  </a:lnTo>
                  <a:lnTo>
                    <a:pt x="15211" y="47368"/>
                  </a:lnTo>
                  <a:lnTo>
                    <a:pt x="14744" y="47768"/>
                  </a:lnTo>
                  <a:lnTo>
                    <a:pt x="14244" y="48002"/>
                  </a:lnTo>
                  <a:lnTo>
                    <a:pt x="13744" y="48269"/>
                  </a:lnTo>
                  <a:lnTo>
                    <a:pt x="13177" y="48469"/>
                  </a:lnTo>
                  <a:lnTo>
                    <a:pt x="12643" y="48202"/>
                  </a:lnTo>
                  <a:lnTo>
                    <a:pt x="12009" y="48169"/>
                  </a:lnTo>
                  <a:lnTo>
                    <a:pt x="11542" y="48602"/>
                  </a:lnTo>
                  <a:lnTo>
                    <a:pt x="10908" y="48435"/>
                  </a:lnTo>
                  <a:lnTo>
                    <a:pt x="10341" y="48102"/>
                  </a:lnTo>
                  <a:lnTo>
                    <a:pt x="9707" y="48269"/>
                  </a:lnTo>
                  <a:lnTo>
                    <a:pt x="9140" y="48502"/>
                  </a:lnTo>
                  <a:lnTo>
                    <a:pt x="8573" y="48135"/>
                  </a:lnTo>
                  <a:lnTo>
                    <a:pt x="8507" y="47468"/>
                  </a:lnTo>
                  <a:lnTo>
                    <a:pt x="8140" y="46968"/>
                  </a:lnTo>
                  <a:lnTo>
                    <a:pt x="7706" y="46534"/>
                  </a:lnTo>
                  <a:lnTo>
                    <a:pt x="7172" y="46434"/>
                  </a:lnTo>
                  <a:lnTo>
                    <a:pt x="6572" y="46367"/>
                  </a:lnTo>
                  <a:lnTo>
                    <a:pt x="6038" y="46434"/>
                  </a:lnTo>
                  <a:lnTo>
                    <a:pt x="5504" y="46534"/>
                  </a:lnTo>
                  <a:lnTo>
                    <a:pt x="5371" y="47135"/>
                  </a:lnTo>
                  <a:lnTo>
                    <a:pt x="5004" y="47635"/>
                  </a:lnTo>
                  <a:lnTo>
                    <a:pt x="4337" y="47635"/>
                  </a:lnTo>
                  <a:lnTo>
                    <a:pt x="3903" y="48135"/>
                  </a:lnTo>
                  <a:lnTo>
                    <a:pt x="3536" y="48502"/>
                  </a:lnTo>
                  <a:lnTo>
                    <a:pt x="3069" y="48769"/>
                  </a:lnTo>
                  <a:lnTo>
                    <a:pt x="2802" y="49203"/>
                  </a:lnTo>
                  <a:lnTo>
                    <a:pt x="2369" y="49503"/>
                  </a:lnTo>
                  <a:lnTo>
                    <a:pt x="1802" y="49536"/>
                  </a:lnTo>
                  <a:lnTo>
                    <a:pt x="1468" y="50003"/>
                  </a:lnTo>
                  <a:lnTo>
                    <a:pt x="1168" y="50504"/>
                  </a:lnTo>
                  <a:lnTo>
                    <a:pt x="634" y="50637"/>
                  </a:lnTo>
                  <a:lnTo>
                    <a:pt x="401" y="51204"/>
                  </a:lnTo>
                  <a:lnTo>
                    <a:pt x="0" y="51704"/>
                  </a:lnTo>
                  <a:lnTo>
                    <a:pt x="134" y="52338"/>
                  </a:lnTo>
                  <a:lnTo>
                    <a:pt x="34" y="52972"/>
                  </a:lnTo>
                  <a:lnTo>
                    <a:pt x="467" y="53439"/>
                  </a:lnTo>
                  <a:lnTo>
                    <a:pt x="568" y="54039"/>
                  </a:lnTo>
                  <a:lnTo>
                    <a:pt x="1035" y="54440"/>
                  </a:lnTo>
                  <a:lnTo>
                    <a:pt x="1301" y="54973"/>
                  </a:lnTo>
                  <a:lnTo>
                    <a:pt x="1668" y="55374"/>
                  </a:lnTo>
                  <a:lnTo>
                    <a:pt x="2169" y="55641"/>
                  </a:lnTo>
                  <a:lnTo>
                    <a:pt x="2569" y="56008"/>
                  </a:lnTo>
                  <a:lnTo>
                    <a:pt x="3136" y="56174"/>
                  </a:lnTo>
                  <a:lnTo>
                    <a:pt x="3370" y="56708"/>
                  </a:lnTo>
                  <a:lnTo>
                    <a:pt x="3536" y="57308"/>
                  </a:lnTo>
                  <a:lnTo>
                    <a:pt x="4170" y="57308"/>
                  </a:lnTo>
                  <a:lnTo>
                    <a:pt x="4704" y="57675"/>
                  </a:lnTo>
                  <a:lnTo>
                    <a:pt x="5137" y="58042"/>
                  </a:lnTo>
                  <a:lnTo>
                    <a:pt x="5471" y="58509"/>
                  </a:lnTo>
                  <a:lnTo>
                    <a:pt x="5371" y="59043"/>
                  </a:lnTo>
                  <a:lnTo>
                    <a:pt x="5504" y="59610"/>
                  </a:lnTo>
                  <a:lnTo>
                    <a:pt x="5838" y="60110"/>
                  </a:lnTo>
                  <a:lnTo>
                    <a:pt x="5671" y="60678"/>
                  </a:lnTo>
                  <a:lnTo>
                    <a:pt x="6071" y="61011"/>
                  </a:lnTo>
                  <a:lnTo>
                    <a:pt x="6338" y="61511"/>
                  </a:lnTo>
                  <a:lnTo>
                    <a:pt x="6538" y="62045"/>
                  </a:lnTo>
                  <a:lnTo>
                    <a:pt x="6972" y="62479"/>
                  </a:lnTo>
                  <a:lnTo>
                    <a:pt x="7573" y="62312"/>
                  </a:lnTo>
                  <a:lnTo>
                    <a:pt x="8140" y="62646"/>
                  </a:lnTo>
                  <a:lnTo>
                    <a:pt x="8240" y="63179"/>
                  </a:lnTo>
                  <a:lnTo>
                    <a:pt x="8673" y="63546"/>
                  </a:lnTo>
                  <a:lnTo>
                    <a:pt x="9207" y="63713"/>
                  </a:lnTo>
                  <a:lnTo>
                    <a:pt x="9641" y="64113"/>
                  </a:lnTo>
                  <a:lnTo>
                    <a:pt x="9207" y="64547"/>
                  </a:lnTo>
                  <a:lnTo>
                    <a:pt x="9307" y="65181"/>
                  </a:lnTo>
                  <a:lnTo>
                    <a:pt x="9240" y="65815"/>
                  </a:lnTo>
                  <a:lnTo>
                    <a:pt x="9674" y="66282"/>
                  </a:lnTo>
                  <a:lnTo>
                    <a:pt x="9974" y="66782"/>
                  </a:lnTo>
                  <a:lnTo>
                    <a:pt x="9874" y="67349"/>
                  </a:lnTo>
                  <a:lnTo>
                    <a:pt x="9641" y="67883"/>
                  </a:lnTo>
                  <a:lnTo>
                    <a:pt x="9807" y="68450"/>
                  </a:lnTo>
                  <a:lnTo>
                    <a:pt x="10174" y="68850"/>
                  </a:lnTo>
                  <a:lnTo>
                    <a:pt x="10708" y="69050"/>
                  </a:lnTo>
                  <a:lnTo>
                    <a:pt x="11242" y="69317"/>
                  </a:lnTo>
                  <a:lnTo>
                    <a:pt x="11542" y="69817"/>
                  </a:lnTo>
                  <a:lnTo>
                    <a:pt x="11842" y="70351"/>
                  </a:lnTo>
                  <a:lnTo>
                    <a:pt x="11842" y="70952"/>
                  </a:lnTo>
                  <a:lnTo>
                    <a:pt x="12409" y="71152"/>
                  </a:lnTo>
                  <a:lnTo>
                    <a:pt x="12810" y="71652"/>
                  </a:lnTo>
                  <a:lnTo>
                    <a:pt x="12676" y="72286"/>
                  </a:lnTo>
                  <a:lnTo>
                    <a:pt x="12743" y="72886"/>
                  </a:lnTo>
                  <a:lnTo>
                    <a:pt x="13043" y="73487"/>
                  </a:lnTo>
                  <a:lnTo>
                    <a:pt x="13644" y="73787"/>
                  </a:lnTo>
                  <a:lnTo>
                    <a:pt x="13543" y="74387"/>
                  </a:lnTo>
                  <a:lnTo>
                    <a:pt x="13043" y="74788"/>
                  </a:lnTo>
                  <a:lnTo>
                    <a:pt x="13177" y="75388"/>
                  </a:lnTo>
                  <a:lnTo>
                    <a:pt x="12743" y="75888"/>
                  </a:lnTo>
                  <a:lnTo>
                    <a:pt x="13043" y="76389"/>
                  </a:lnTo>
                  <a:lnTo>
                    <a:pt x="13010" y="76989"/>
                  </a:lnTo>
                  <a:lnTo>
                    <a:pt x="13210" y="77523"/>
                  </a:lnTo>
                  <a:lnTo>
                    <a:pt x="13076" y="78123"/>
                  </a:lnTo>
                  <a:lnTo>
                    <a:pt x="13343" y="78690"/>
                  </a:lnTo>
                  <a:lnTo>
                    <a:pt x="13644" y="79224"/>
                  </a:lnTo>
                  <a:lnTo>
                    <a:pt x="14244" y="79358"/>
                  </a:lnTo>
                  <a:lnTo>
                    <a:pt x="14878" y="79524"/>
                  </a:lnTo>
                  <a:lnTo>
                    <a:pt x="14811" y="80058"/>
                  </a:lnTo>
                  <a:lnTo>
                    <a:pt x="15178" y="80492"/>
                  </a:lnTo>
                  <a:lnTo>
                    <a:pt x="15645" y="80725"/>
                  </a:lnTo>
                  <a:lnTo>
                    <a:pt x="16045" y="81025"/>
                  </a:lnTo>
                  <a:lnTo>
                    <a:pt x="16345" y="81392"/>
                  </a:lnTo>
                  <a:lnTo>
                    <a:pt x="16412" y="81893"/>
                  </a:lnTo>
                  <a:lnTo>
                    <a:pt x="16245" y="82393"/>
                  </a:lnTo>
                  <a:lnTo>
                    <a:pt x="16546" y="82827"/>
                  </a:lnTo>
                  <a:lnTo>
                    <a:pt x="17046" y="82860"/>
                  </a:lnTo>
                  <a:lnTo>
                    <a:pt x="17480" y="83127"/>
                  </a:lnTo>
                  <a:lnTo>
                    <a:pt x="17913" y="83060"/>
                  </a:lnTo>
                  <a:lnTo>
                    <a:pt x="18380" y="83227"/>
                  </a:lnTo>
                  <a:lnTo>
                    <a:pt x="18881" y="83160"/>
                  </a:lnTo>
                  <a:lnTo>
                    <a:pt x="19348" y="82960"/>
                  </a:lnTo>
                  <a:lnTo>
                    <a:pt x="19881" y="83027"/>
                  </a:lnTo>
                  <a:lnTo>
                    <a:pt x="20215" y="83494"/>
                  </a:lnTo>
                  <a:lnTo>
                    <a:pt x="20382" y="83894"/>
                  </a:lnTo>
                  <a:lnTo>
                    <a:pt x="20749" y="84161"/>
                  </a:lnTo>
                  <a:lnTo>
                    <a:pt x="21015" y="84495"/>
                  </a:lnTo>
                  <a:lnTo>
                    <a:pt x="21082" y="84962"/>
                  </a:lnTo>
                  <a:lnTo>
                    <a:pt x="21182" y="85462"/>
                  </a:lnTo>
                  <a:lnTo>
                    <a:pt x="21549" y="85729"/>
                  </a:lnTo>
                  <a:lnTo>
                    <a:pt x="21382" y="86196"/>
                  </a:lnTo>
                  <a:lnTo>
                    <a:pt x="21316" y="86663"/>
                  </a:lnTo>
                  <a:lnTo>
                    <a:pt x="21583" y="86996"/>
                  </a:lnTo>
                  <a:lnTo>
                    <a:pt x="21983" y="87230"/>
                  </a:lnTo>
                  <a:lnTo>
                    <a:pt x="22250" y="87563"/>
                  </a:lnTo>
                  <a:lnTo>
                    <a:pt x="22483" y="87964"/>
                  </a:lnTo>
                  <a:lnTo>
                    <a:pt x="22416" y="88397"/>
                  </a:lnTo>
                  <a:lnTo>
                    <a:pt x="22517" y="88831"/>
                  </a:lnTo>
                  <a:lnTo>
                    <a:pt x="22717" y="89198"/>
                  </a:lnTo>
                  <a:lnTo>
                    <a:pt x="22717" y="89665"/>
                  </a:lnTo>
                  <a:lnTo>
                    <a:pt x="22984" y="90065"/>
                  </a:lnTo>
                  <a:lnTo>
                    <a:pt x="23184" y="90532"/>
                  </a:lnTo>
                  <a:lnTo>
                    <a:pt x="23350" y="91033"/>
                  </a:lnTo>
                  <a:lnTo>
                    <a:pt x="23084" y="91500"/>
                  </a:lnTo>
                  <a:lnTo>
                    <a:pt x="22750" y="91867"/>
                  </a:lnTo>
                  <a:lnTo>
                    <a:pt x="22416" y="92200"/>
                  </a:lnTo>
                  <a:lnTo>
                    <a:pt x="22183" y="92667"/>
                  </a:lnTo>
                  <a:lnTo>
                    <a:pt x="22150" y="93167"/>
                  </a:lnTo>
                  <a:lnTo>
                    <a:pt x="21849" y="93634"/>
                  </a:lnTo>
                  <a:lnTo>
                    <a:pt x="21983" y="94168"/>
                  </a:lnTo>
                  <a:lnTo>
                    <a:pt x="21716" y="94568"/>
                  </a:lnTo>
                  <a:lnTo>
                    <a:pt x="21583" y="95069"/>
                  </a:lnTo>
                  <a:lnTo>
                    <a:pt x="21716" y="95569"/>
                  </a:lnTo>
                  <a:lnTo>
                    <a:pt x="22183" y="95836"/>
                  </a:lnTo>
                  <a:lnTo>
                    <a:pt x="22517" y="96203"/>
                  </a:lnTo>
                  <a:lnTo>
                    <a:pt x="22717" y="96670"/>
                  </a:lnTo>
                  <a:lnTo>
                    <a:pt x="22683" y="97170"/>
                  </a:lnTo>
                  <a:lnTo>
                    <a:pt x="22984" y="97537"/>
                  </a:lnTo>
                  <a:lnTo>
                    <a:pt x="23317" y="97904"/>
                  </a:lnTo>
                  <a:lnTo>
                    <a:pt x="23350" y="98405"/>
                  </a:lnTo>
                  <a:lnTo>
                    <a:pt x="23751" y="98671"/>
                  </a:lnTo>
                  <a:lnTo>
                    <a:pt x="24051" y="99038"/>
                  </a:lnTo>
                  <a:lnTo>
                    <a:pt x="24251" y="99472"/>
                  </a:lnTo>
                  <a:lnTo>
                    <a:pt x="24651" y="99739"/>
                  </a:lnTo>
                  <a:lnTo>
                    <a:pt x="25052" y="99872"/>
                  </a:lnTo>
                  <a:lnTo>
                    <a:pt x="25485" y="100039"/>
                  </a:lnTo>
                  <a:lnTo>
                    <a:pt x="25986" y="100039"/>
                  </a:lnTo>
                  <a:lnTo>
                    <a:pt x="26253" y="100473"/>
                  </a:lnTo>
                  <a:lnTo>
                    <a:pt x="26686" y="100673"/>
                  </a:lnTo>
                  <a:lnTo>
                    <a:pt x="27053" y="100906"/>
                  </a:lnTo>
                  <a:lnTo>
                    <a:pt x="27353" y="101307"/>
                  </a:lnTo>
                  <a:lnTo>
                    <a:pt x="27553" y="100873"/>
                  </a:lnTo>
                  <a:lnTo>
                    <a:pt x="27987" y="100740"/>
                  </a:lnTo>
                  <a:lnTo>
                    <a:pt x="28421" y="100740"/>
                  </a:lnTo>
                  <a:lnTo>
                    <a:pt x="28854" y="100539"/>
                  </a:lnTo>
                  <a:lnTo>
                    <a:pt x="29321" y="100640"/>
                  </a:lnTo>
                  <a:lnTo>
                    <a:pt x="29822" y="100406"/>
                  </a:lnTo>
                  <a:lnTo>
                    <a:pt x="30322" y="100573"/>
                  </a:lnTo>
                  <a:lnTo>
                    <a:pt x="30656" y="100973"/>
                  </a:lnTo>
                  <a:lnTo>
                    <a:pt x="30989" y="101340"/>
                  </a:lnTo>
                  <a:lnTo>
                    <a:pt x="31390" y="101073"/>
                  </a:lnTo>
                  <a:lnTo>
                    <a:pt x="31857" y="101207"/>
                  </a:lnTo>
                  <a:lnTo>
                    <a:pt x="32257" y="101006"/>
                  </a:lnTo>
                  <a:lnTo>
                    <a:pt x="32524" y="100573"/>
                  </a:lnTo>
                  <a:lnTo>
                    <a:pt x="32957" y="100706"/>
                  </a:lnTo>
                  <a:lnTo>
                    <a:pt x="33424" y="100673"/>
                  </a:lnTo>
                  <a:lnTo>
                    <a:pt x="33791" y="100473"/>
                  </a:lnTo>
                  <a:lnTo>
                    <a:pt x="34225" y="100306"/>
                  </a:lnTo>
                  <a:lnTo>
                    <a:pt x="34592" y="100039"/>
                  </a:lnTo>
                  <a:lnTo>
                    <a:pt x="34959" y="99806"/>
                  </a:lnTo>
                  <a:lnTo>
                    <a:pt x="35092" y="99339"/>
                  </a:lnTo>
                  <a:lnTo>
                    <a:pt x="35192" y="98872"/>
                  </a:lnTo>
                  <a:lnTo>
                    <a:pt x="35392" y="98471"/>
                  </a:lnTo>
                  <a:lnTo>
                    <a:pt x="35593" y="98038"/>
                  </a:lnTo>
                  <a:lnTo>
                    <a:pt x="36093" y="98038"/>
                  </a:lnTo>
                  <a:lnTo>
                    <a:pt x="36527" y="97804"/>
                  </a:lnTo>
                  <a:lnTo>
                    <a:pt x="36960" y="97571"/>
                  </a:lnTo>
                  <a:lnTo>
                    <a:pt x="37461" y="97671"/>
                  </a:lnTo>
                  <a:lnTo>
                    <a:pt x="37727" y="97237"/>
                  </a:lnTo>
                  <a:lnTo>
                    <a:pt x="37928" y="96837"/>
                  </a:lnTo>
                  <a:lnTo>
                    <a:pt x="38294" y="96570"/>
                  </a:lnTo>
                  <a:lnTo>
                    <a:pt x="38561" y="96170"/>
                  </a:lnTo>
                  <a:lnTo>
                    <a:pt x="39028" y="96203"/>
                  </a:lnTo>
                  <a:lnTo>
                    <a:pt x="39462" y="96170"/>
                  </a:lnTo>
                  <a:lnTo>
                    <a:pt x="39929" y="96336"/>
                  </a:lnTo>
                  <a:lnTo>
                    <a:pt x="40429" y="96370"/>
                  </a:lnTo>
                  <a:lnTo>
                    <a:pt x="40796" y="96036"/>
                  </a:lnTo>
                  <a:lnTo>
                    <a:pt x="41230" y="95736"/>
                  </a:lnTo>
                  <a:lnTo>
                    <a:pt x="41597" y="95369"/>
                  </a:lnTo>
                  <a:lnTo>
                    <a:pt x="42097" y="95402"/>
                  </a:lnTo>
                  <a:lnTo>
                    <a:pt x="42364" y="95002"/>
                  </a:lnTo>
                  <a:lnTo>
                    <a:pt x="42798" y="94835"/>
                  </a:lnTo>
                  <a:lnTo>
                    <a:pt x="43365" y="94969"/>
                  </a:lnTo>
                  <a:lnTo>
                    <a:pt x="43765" y="95302"/>
                  </a:lnTo>
                  <a:lnTo>
                    <a:pt x="44132" y="94902"/>
                  </a:lnTo>
                  <a:lnTo>
                    <a:pt x="44699" y="94802"/>
                  </a:lnTo>
                  <a:lnTo>
                    <a:pt x="45066" y="95069"/>
                  </a:lnTo>
                  <a:lnTo>
                    <a:pt x="45400" y="95402"/>
                  </a:lnTo>
                  <a:lnTo>
                    <a:pt x="45933" y="95336"/>
                  </a:lnTo>
                  <a:lnTo>
                    <a:pt x="46300" y="95703"/>
                  </a:lnTo>
                  <a:lnTo>
                    <a:pt x="46567" y="95302"/>
                  </a:lnTo>
                  <a:lnTo>
                    <a:pt x="46600" y="94835"/>
                  </a:lnTo>
                  <a:lnTo>
                    <a:pt x="46934" y="94502"/>
                  </a:lnTo>
                  <a:lnTo>
                    <a:pt x="47268" y="94202"/>
                  </a:lnTo>
                  <a:lnTo>
                    <a:pt x="47534" y="93835"/>
                  </a:lnTo>
                  <a:lnTo>
                    <a:pt x="47601" y="93368"/>
                  </a:lnTo>
                  <a:lnTo>
                    <a:pt x="47868" y="93001"/>
                  </a:lnTo>
                  <a:lnTo>
                    <a:pt x="48035" y="92567"/>
                  </a:lnTo>
                  <a:lnTo>
                    <a:pt x="48468" y="92467"/>
                  </a:lnTo>
                  <a:lnTo>
                    <a:pt x="48735" y="92067"/>
                  </a:lnTo>
                  <a:lnTo>
                    <a:pt x="49035" y="91700"/>
                  </a:lnTo>
                  <a:lnTo>
                    <a:pt x="49536" y="91666"/>
                  </a:lnTo>
                  <a:lnTo>
                    <a:pt x="49936" y="91466"/>
                  </a:lnTo>
                  <a:lnTo>
                    <a:pt x="50270" y="91166"/>
                  </a:lnTo>
                  <a:lnTo>
                    <a:pt x="50603" y="90832"/>
                  </a:lnTo>
                  <a:lnTo>
                    <a:pt x="51070" y="90699"/>
                  </a:lnTo>
                  <a:lnTo>
                    <a:pt x="51304" y="90699"/>
                  </a:lnTo>
                  <a:lnTo>
                    <a:pt x="51571" y="90799"/>
                  </a:lnTo>
                  <a:lnTo>
                    <a:pt x="51804" y="90732"/>
                  </a:lnTo>
                  <a:lnTo>
                    <a:pt x="51971" y="90532"/>
                  </a:lnTo>
                  <a:lnTo>
                    <a:pt x="52204" y="90399"/>
                  </a:lnTo>
                  <a:lnTo>
                    <a:pt x="52271" y="90199"/>
                  </a:lnTo>
                  <a:lnTo>
                    <a:pt x="52471" y="90065"/>
                  </a:lnTo>
                  <a:lnTo>
                    <a:pt x="52571" y="89865"/>
                  </a:lnTo>
                  <a:lnTo>
                    <a:pt x="52771" y="89798"/>
                  </a:lnTo>
                  <a:lnTo>
                    <a:pt x="53038" y="89865"/>
                  </a:lnTo>
                  <a:lnTo>
                    <a:pt x="53238" y="89732"/>
                  </a:lnTo>
                  <a:lnTo>
                    <a:pt x="53405" y="89632"/>
                  </a:lnTo>
                  <a:lnTo>
                    <a:pt x="53605" y="89532"/>
                  </a:lnTo>
                  <a:lnTo>
                    <a:pt x="53806" y="89565"/>
                  </a:lnTo>
                  <a:lnTo>
                    <a:pt x="54072" y="89532"/>
                  </a:lnTo>
                  <a:lnTo>
                    <a:pt x="54273" y="89698"/>
                  </a:lnTo>
                  <a:lnTo>
                    <a:pt x="54473" y="89565"/>
                  </a:lnTo>
                  <a:lnTo>
                    <a:pt x="54639" y="89398"/>
                  </a:lnTo>
                  <a:lnTo>
                    <a:pt x="54806" y="89198"/>
                  </a:lnTo>
                  <a:lnTo>
                    <a:pt x="55073" y="89131"/>
                  </a:lnTo>
                  <a:lnTo>
                    <a:pt x="55307" y="88998"/>
                  </a:lnTo>
                  <a:lnTo>
                    <a:pt x="55607" y="88998"/>
                  </a:lnTo>
                  <a:lnTo>
                    <a:pt x="55874" y="89065"/>
                  </a:lnTo>
                  <a:lnTo>
                    <a:pt x="56074" y="89298"/>
                  </a:lnTo>
                  <a:lnTo>
                    <a:pt x="56307" y="89298"/>
                  </a:lnTo>
                  <a:lnTo>
                    <a:pt x="56574" y="89331"/>
                  </a:lnTo>
                  <a:lnTo>
                    <a:pt x="56808" y="89465"/>
                  </a:lnTo>
                  <a:lnTo>
                    <a:pt x="57075" y="89331"/>
                  </a:lnTo>
                  <a:lnTo>
                    <a:pt x="57108" y="89565"/>
                  </a:lnTo>
                  <a:lnTo>
                    <a:pt x="57275" y="89798"/>
                  </a:lnTo>
                  <a:lnTo>
                    <a:pt x="57475" y="89965"/>
                  </a:lnTo>
                  <a:lnTo>
                    <a:pt x="57708" y="90065"/>
                  </a:lnTo>
                  <a:lnTo>
                    <a:pt x="57908" y="89832"/>
                  </a:lnTo>
                  <a:lnTo>
                    <a:pt x="58209" y="89732"/>
                  </a:lnTo>
                  <a:lnTo>
                    <a:pt x="58476" y="89832"/>
                  </a:lnTo>
                  <a:lnTo>
                    <a:pt x="58776" y="89965"/>
                  </a:lnTo>
                  <a:lnTo>
                    <a:pt x="58876" y="90232"/>
                  </a:lnTo>
                  <a:lnTo>
                    <a:pt x="59043" y="90466"/>
                  </a:lnTo>
                  <a:lnTo>
                    <a:pt x="59309" y="90532"/>
                  </a:lnTo>
                  <a:lnTo>
                    <a:pt x="59610" y="90632"/>
                  </a:lnTo>
                  <a:lnTo>
                    <a:pt x="60110" y="90632"/>
                  </a:lnTo>
                  <a:lnTo>
                    <a:pt x="60277" y="90399"/>
                  </a:lnTo>
                  <a:lnTo>
                    <a:pt x="60544" y="90365"/>
                  </a:lnTo>
                  <a:lnTo>
                    <a:pt x="60744" y="90199"/>
                  </a:lnTo>
                  <a:lnTo>
                    <a:pt x="60877" y="89965"/>
                  </a:lnTo>
                  <a:lnTo>
                    <a:pt x="61111" y="89832"/>
                  </a:lnTo>
                  <a:lnTo>
                    <a:pt x="61278" y="89665"/>
                  </a:lnTo>
                  <a:lnTo>
                    <a:pt x="61544" y="89498"/>
                  </a:lnTo>
                  <a:lnTo>
                    <a:pt x="61578" y="89198"/>
                  </a:lnTo>
                  <a:lnTo>
                    <a:pt x="61478" y="88964"/>
                  </a:lnTo>
                  <a:lnTo>
                    <a:pt x="61544" y="88698"/>
                  </a:lnTo>
                  <a:lnTo>
                    <a:pt x="61778" y="88631"/>
                  </a:lnTo>
                  <a:lnTo>
                    <a:pt x="61878" y="88364"/>
                  </a:lnTo>
                  <a:lnTo>
                    <a:pt x="61945" y="88131"/>
                  </a:lnTo>
                  <a:lnTo>
                    <a:pt x="61945" y="87864"/>
                  </a:lnTo>
                  <a:lnTo>
                    <a:pt x="62111" y="87664"/>
                  </a:lnTo>
                  <a:lnTo>
                    <a:pt x="62145" y="87397"/>
                  </a:lnTo>
                  <a:lnTo>
                    <a:pt x="62378" y="87230"/>
                  </a:lnTo>
                  <a:lnTo>
                    <a:pt x="62545" y="87030"/>
                  </a:lnTo>
                  <a:lnTo>
                    <a:pt x="62779" y="87130"/>
                  </a:lnTo>
                  <a:lnTo>
                    <a:pt x="63079" y="87130"/>
                  </a:lnTo>
                  <a:lnTo>
                    <a:pt x="63212" y="86863"/>
                  </a:lnTo>
                  <a:lnTo>
                    <a:pt x="63479" y="86796"/>
                  </a:lnTo>
                  <a:lnTo>
                    <a:pt x="63646" y="86629"/>
                  </a:lnTo>
                  <a:lnTo>
                    <a:pt x="63746" y="86363"/>
                  </a:lnTo>
                  <a:lnTo>
                    <a:pt x="63913" y="86162"/>
                  </a:lnTo>
                  <a:lnTo>
                    <a:pt x="63946" y="85896"/>
                  </a:lnTo>
                  <a:lnTo>
                    <a:pt x="64213" y="85796"/>
                  </a:lnTo>
                  <a:lnTo>
                    <a:pt x="64413" y="85629"/>
                  </a:lnTo>
                  <a:lnTo>
                    <a:pt x="64380" y="85329"/>
                  </a:lnTo>
                  <a:lnTo>
                    <a:pt x="64480" y="85062"/>
                  </a:lnTo>
                  <a:lnTo>
                    <a:pt x="64747" y="85028"/>
                  </a:lnTo>
                  <a:lnTo>
                    <a:pt x="64947" y="84862"/>
                  </a:lnTo>
                  <a:lnTo>
                    <a:pt x="65214" y="84728"/>
                  </a:lnTo>
                  <a:lnTo>
                    <a:pt x="65280" y="84495"/>
                  </a:lnTo>
                  <a:lnTo>
                    <a:pt x="65481" y="84328"/>
                  </a:lnTo>
                  <a:lnTo>
                    <a:pt x="65714" y="84161"/>
                  </a:lnTo>
                  <a:lnTo>
                    <a:pt x="65981" y="84061"/>
                  </a:lnTo>
                  <a:lnTo>
                    <a:pt x="66248" y="84228"/>
                  </a:lnTo>
                  <a:lnTo>
                    <a:pt x="66415" y="83994"/>
                  </a:lnTo>
                  <a:lnTo>
                    <a:pt x="66314" y="83694"/>
                  </a:lnTo>
                  <a:lnTo>
                    <a:pt x="66415" y="83394"/>
                  </a:lnTo>
                  <a:lnTo>
                    <a:pt x="66248" y="83160"/>
                  </a:lnTo>
                  <a:lnTo>
                    <a:pt x="66081" y="82893"/>
                  </a:lnTo>
                  <a:lnTo>
                    <a:pt x="66148" y="82627"/>
                  </a:lnTo>
                  <a:lnTo>
                    <a:pt x="65981" y="82360"/>
                  </a:lnTo>
                  <a:lnTo>
                    <a:pt x="65981" y="82060"/>
                  </a:lnTo>
                  <a:lnTo>
                    <a:pt x="66048" y="81793"/>
                  </a:lnTo>
                  <a:lnTo>
                    <a:pt x="66148" y="81526"/>
                  </a:lnTo>
                  <a:lnTo>
                    <a:pt x="66448" y="81459"/>
                  </a:lnTo>
                  <a:lnTo>
                    <a:pt x="66648" y="81226"/>
                  </a:lnTo>
                  <a:lnTo>
                    <a:pt x="66781" y="80992"/>
                  </a:lnTo>
                  <a:lnTo>
                    <a:pt x="66982" y="80792"/>
                  </a:lnTo>
                  <a:lnTo>
                    <a:pt x="67282" y="80859"/>
                  </a:lnTo>
                  <a:lnTo>
                    <a:pt x="67549" y="80659"/>
                  </a:lnTo>
                  <a:lnTo>
                    <a:pt x="67816" y="80692"/>
                  </a:lnTo>
                  <a:lnTo>
                    <a:pt x="68082" y="80525"/>
                  </a:lnTo>
                  <a:lnTo>
                    <a:pt x="68383" y="80625"/>
                  </a:lnTo>
                  <a:lnTo>
                    <a:pt x="68583" y="80825"/>
                  </a:lnTo>
                  <a:lnTo>
                    <a:pt x="68816" y="80692"/>
                  </a:lnTo>
                  <a:lnTo>
                    <a:pt x="69050" y="80525"/>
                  </a:lnTo>
                  <a:lnTo>
                    <a:pt x="69317" y="80625"/>
                  </a:lnTo>
                  <a:lnTo>
                    <a:pt x="69583" y="80492"/>
                  </a:lnTo>
                  <a:lnTo>
                    <a:pt x="69784" y="80325"/>
                  </a:lnTo>
                  <a:lnTo>
                    <a:pt x="69950" y="80125"/>
                  </a:lnTo>
                  <a:lnTo>
                    <a:pt x="70251" y="80158"/>
                  </a:lnTo>
                  <a:lnTo>
                    <a:pt x="70484" y="80025"/>
                  </a:lnTo>
                  <a:lnTo>
                    <a:pt x="70784" y="79991"/>
                  </a:lnTo>
                  <a:lnTo>
                    <a:pt x="70984" y="79791"/>
                  </a:lnTo>
                  <a:lnTo>
                    <a:pt x="70951" y="79491"/>
                  </a:lnTo>
                  <a:lnTo>
                    <a:pt x="71118" y="79224"/>
                  </a:lnTo>
                  <a:lnTo>
                    <a:pt x="71418" y="79191"/>
                  </a:lnTo>
                  <a:lnTo>
                    <a:pt x="71585" y="78957"/>
                  </a:lnTo>
                  <a:lnTo>
                    <a:pt x="71618" y="78690"/>
                  </a:lnTo>
                  <a:lnTo>
                    <a:pt x="71785" y="78490"/>
                  </a:lnTo>
                  <a:lnTo>
                    <a:pt x="71752" y="78223"/>
                  </a:lnTo>
                  <a:lnTo>
                    <a:pt x="71918" y="78023"/>
                  </a:lnTo>
                  <a:lnTo>
                    <a:pt x="72119" y="77890"/>
                  </a:lnTo>
                  <a:lnTo>
                    <a:pt x="72252" y="77690"/>
                  </a:lnTo>
                  <a:lnTo>
                    <a:pt x="72385" y="77490"/>
                  </a:lnTo>
                  <a:lnTo>
                    <a:pt x="72552" y="77289"/>
                  </a:lnTo>
                  <a:lnTo>
                    <a:pt x="72586" y="77023"/>
                  </a:lnTo>
                  <a:lnTo>
                    <a:pt x="72719" y="76822"/>
                  </a:lnTo>
                  <a:lnTo>
                    <a:pt x="72819" y="76622"/>
                  </a:lnTo>
                  <a:lnTo>
                    <a:pt x="72986" y="76456"/>
                  </a:lnTo>
                  <a:lnTo>
                    <a:pt x="73219" y="76322"/>
                  </a:lnTo>
                  <a:lnTo>
                    <a:pt x="73453" y="76222"/>
                  </a:lnTo>
                  <a:lnTo>
                    <a:pt x="73720" y="76022"/>
                  </a:lnTo>
                  <a:lnTo>
                    <a:pt x="73820" y="75722"/>
                  </a:lnTo>
                  <a:lnTo>
                    <a:pt x="74053" y="75488"/>
                  </a:lnTo>
                  <a:lnTo>
                    <a:pt x="74387" y="75488"/>
                  </a:lnTo>
                  <a:lnTo>
                    <a:pt x="74654" y="75355"/>
                  </a:lnTo>
                  <a:lnTo>
                    <a:pt x="74787" y="75055"/>
                  </a:lnTo>
                  <a:lnTo>
                    <a:pt x="74987" y="74854"/>
                  </a:lnTo>
                  <a:lnTo>
                    <a:pt x="75121" y="74554"/>
                  </a:lnTo>
                  <a:lnTo>
                    <a:pt x="75388" y="74354"/>
                  </a:lnTo>
                  <a:lnTo>
                    <a:pt x="75654" y="74187"/>
                  </a:lnTo>
                  <a:lnTo>
                    <a:pt x="75821" y="73887"/>
                  </a:lnTo>
                  <a:lnTo>
                    <a:pt x="75888" y="73553"/>
                  </a:lnTo>
                  <a:lnTo>
                    <a:pt x="75955" y="73287"/>
                  </a:lnTo>
                  <a:lnTo>
                    <a:pt x="76222" y="73053"/>
                  </a:lnTo>
                  <a:lnTo>
                    <a:pt x="76255" y="72720"/>
                  </a:lnTo>
                  <a:lnTo>
                    <a:pt x="76488" y="72519"/>
                  </a:lnTo>
                  <a:lnTo>
                    <a:pt x="76322" y="72186"/>
                  </a:lnTo>
                  <a:lnTo>
                    <a:pt x="76322" y="71819"/>
                  </a:lnTo>
                  <a:lnTo>
                    <a:pt x="76555" y="71485"/>
                  </a:lnTo>
                  <a:lnTo>
                    <a:pt x="76455" y="71118"/>
                  </a:lnTo>
                  <a:lnTo>
                    <a:pt x="76655" y="70785"/>
                  </a:lnTo>
                  <a:lnTo>
                    <a:pt x="76989" y="70618"/>
                  </a:lnTo>
                  <a:lnTo>
                    <a:pt x="77322" y="70451"/>
                  </a:lnTo>
                  <a:lnTo>
                    <a:pt x="77556" y="70118"/>
                  </a:lnTo>
                  <a:lnTo>
                    <a:pt x="77923" y="70218"/>
                  </a:lnTo>
                  <a:lnTo>
                    <a:pt x="78290" y="70051"/>
                  </a:lnTo>
                  <a:lnTo>
                    <a:pt x="78623" y="70184"/>
                  </a:lnTo>
                  <a:lnTo>
                    <a:pt x="78990" y="70118"/>
                  </a:lnTo>
                  <a:lnTo>
                    <a:pt x="79424" y="70018"/>
                  </a:lnTo>
                  <a:lnTo>
                    <a:pt x="79657" y="69684"/>
                  </a:lnTo>
                  <a:lnTo>
                    <a:pt x="79791" y="69350"/>
                  </a:lnTo>
                  <a:lnTo>
                    <a:pt x="79958" y="69017"/>
                  </a:lnTo>
                  <a:lnTo>
                    <a:pt x="80324" y="68984"/>
                  </a:lnTo>
                  <a:lnTo>
                    <a:pt x="80725" y="68984"/>
                  </a:lnTo>
                  <a:lnTo>
                    <a:pt x="80992" y="68783"/>
                  </a:lnTo>
                  <a:lnTo>
                    <a:pt x="81325" y="68617"/>
                  </a:lnTo>
                  <a:lnTo>
                    <a:pt x="81625" y="68883"/>
                  </a:lnTo>
                  <a:lnTo>
                    <a:pt x="81892" y="69217"/>
                  </a:lnTo>
                  <a:lnTo>
                    <a:pt x="82293" y="69150"/>
                  </a:lnTo>
                  <a:lnTo>
                    <a:pt x="82726" y="69184"/>
                  </a:lnTo>
                  <a:lnTo>
                    <a:pt x="83060" y="69050"/>
                  </a:lnTo>
                  <a:lnTo>
                    <a:pt x="83427" y="69017"/>
                  </a:lnTo>
                  <a:lnTo>
                    <a:pt x="83660" y="68717"/>
                  </a:lnTo>
                  <a:lnTo>
                    <a:pt x="83960" y="68517"/>
                  </a:lnTo>
                  <a:lnTo>
                    <a:pt x="83827" y="68116"/>
                  </a:lnTo>
                  <a:lnTo>
                    <a:pt x="84060" y="67716"/>
                  </a:lnTo>
                  <a:lnTo>
                    <a:pt x="84294" y="67382"/>
                  </a:lnTo>
                  <a:lnTo>
                    <a:pt x="84661" y="67216"/>
                  </a:lnTo>
                  <a:lnTo>
                    <a:pt x="85061" y="67316"/>
                  </a:lnTo>
                  <a:lnTo>
                    <a:pt x="85428" y="67382"/>
                  </a:lnTo>
                  <a:lnTo>
                    <a:pt x="85795" y="67282"/>
                  </a:lnTo>
                  <a:lnTo>
                    <a:pt x="86162" y="67449"/>
                  </a:lnTo>
                  <a:lnTo>
                    <a:pt x="86395" y="67816"/>
                  </a:lnTo>
                  <a:lnTo>
                    <a:pt x="86796" y="67949"/>
                  </a:lnTo>
                  <a:lnTo>
                    <a:pt x="86996" y="68316"/>
                  </a:lnTo>
                  <a:lnTo>
                    <a:pt x="86996" y="68717"/>
                  </a:lnTo>
                  <a:lnTo>
                    <a:pt x="87329" y="68617"/>
                  </a:lnTo>
                  <a:lnTo>
                    <a:pt x="87730" y="68617"/>
                  </a:lnTo>
                  <a:lnTo>
                    <a:pt x="88097" y="68650"/>
                  </a:lnTo>
                  <a:lnTo>
                    <a:pt x="88464" y="68650"/>
                  </a:lnTo>
                  <a:lnTo>
                    <a:pt x="88797" y="68517"/>
                  </a:lnTo>
                  <a:lnTo>
                    <a:pt x="89064" y="68283"/>
                  </a:lnTo>
                  <a:lnTo>
                    <a:pt x="89331" y="68050"/>
                  </a:lnTo>
                  <a:lnTo>
                    <a:pt x="89664" y="67949"/>
                  </a:lnTo>
                  <a:lnTo>
                    <a:pt x="89798" y="67683"/>
                  </a:lnTo>
                  <a:lnTo>
                    <a:pt x="89798" y="67382"/>
                  </a:lnTo>
                  <a:lnTo>
                    <a:pt x="90098" y="67282"/>
                  </a:lnTo>
                  <a:lnTo>
                    <a:pt x="90232" y="66982"/>
                  </a:lnTo>
                  <a:lnTo>
                    <a:pt x="90265" y="66715"/>
                  </a:lnTo>
                  <a:lnTo>
                    <a:pt x="90265" y="66448"/>
                  </a:lnTo>
                  <a:lnTo>
                    <a:pt x="90265" y="66148"/>
                  </a:lnTo>
                  <a:lnTo>
                    <a:pt x="90332" y="65881"/>
                  </a:lnTo>
                  <a:lnTo>
                    <a:pt x="90632" y="65714"/>
                  </a:lnTo>
                  <a:lnTo>
                    <a:pt x="90965" y="65781"/>
                  </a:lnTo>
                  <a:lnTo>
                    <a:pt x="91132" y="65514"/>
                  </a:lnTo>
                  <a:lnTo>
                    <a:pt x="91399" y="65348"/>
                  </a:lnTo>
                  <a:lnTo>
                    <a:pt x="91566" y="65047"/>
                  </a:lnTo>
                  <a:lnTo>
                    <a:pt x="91833" y="64881"/>
                  </a:lnTo>
                  <a:lnTo>
                    <a:pt x="91899" y="64547"/>
                  </a:lnTo>
                  <a:lnTo>
                    <a:pt x="91766" y="64280"/>
                  </a:lnTo>
                  <a:lnTo>
                    <a:pt x="91999" y="64113"/>
                  </a:lnTo>
                  <a:lnTo>
                    <a:pt x="92266" y="64013"/>
                  </a:lnTo>
                  <a:lnTo>
                    <a:pt x="92500" y="63947"/>
                  </a:lnTo>
                  <a:lnTo>
                    <a:pt x="92733" y="63780"/>
                  </a:lnTo>
                  <a:lnTo>
                    <a:pt x="92967" y="63613"/>
                  </a:lnTo>
                  <a:lnTo>
                    <a:pt x="93267" y="63546"/>
                  </a:lnTo>
                  <a:lnTo>
                    <a:pt x="93501" y="63646"/>
                  </a:lnTo>
                  <a:lnTo>
                    <a:pt x="93801" y="63680"/>
                  </a:lnTo>
                  <a:lnTo>
                    <a:pt x="94101" y="63613"/>
                  </a:lnTo>
                  <a:lnTo>
                    <a:pt x="94334" y="63446"/>
                  </a:lnTo>
                  <a:lnTo>
                    <a:pt x="94601" y="63546"/>
                  </a:lnTo>
                  <a:lnTo>
                    <a:pt x="94902" y="63546"/>
                  </a:lnTo>
                  <a:lnTo>
                    <a:pt x="95068" y="63346"/>
                  </a:lnTo>
                  <a:lnTo>
                    <a:pt x="95302" y="63213"/>
                  </a:lnTo>
                  <a:lnTo>
                    <a:pt x="95569" y="63146"/>
                  </a:lnTo>
                  <a:lnTo>
                    <a:pt x="95769" y="62979"/>
                  </a:lnTo>
                  <a:lnTo>
                    <a:pt x="95502" y="62846"/>
                  </a:lnTo>
                  <a:lnTo>
                    <a:pt x="95402" y="62612"/>
                  </a:lnTo>
                  <a:lnTo>
                    <a:pt x="95235" y="62379"/>
                  </a:lnTo>
                  <a:lnTo>
                    <a:pt x="94968" y="62212"/>
                  </a:lnTo>
                  <a:lnTo>
                    <a:pt x="94768" y="62012"/>
                  </a:lnTo>
                  <a:lnTo>
                    <a:pt x="94635" y="61712"/>
                  </a:lnTo>
                  <a:lnTo>
                    <a:pt x="94668" y="61445"/>
                  </a:lnTo>
                  <a:lnTo>
                    <a:pt x="94801" y="61145"/>
                  </a:lnTo>
                  <a:lnTo>
                    <a:pt x="95002" y="60944"/>
                  </a:lnTo>
                  <a:lnTo>
                    <a:pt x="94968" y="60644"/>
                  </a:lnTo>
                  <a:lnTo>
                    <a:pt x="94968" y="60344"/>
                  </a:lnTo>
                  <a:lnTo>
                    <a:pt x="94835" y="60110"/>
                  </a:lnTo>
                  <a:lnTo>
                    <a:pt x="94935" y="59810"/>
                  </a:lnTo>
                  <a:lnTo>
                    <a:pt x="95235" y="59677"/>
                  </a:lnTo>
                  <a:lnTo>
                    <a:pt x="95302" y="59377"/>
                  </a:lnTo>
                  <a:lnTo>
                    <a:pt x="95135" y="59143"/>
                  </a:lnTo>
                  <a:lnTo>
                    <a:pt x="95435" y="59043"/>
                  </a:lnTo>
                  <a:lnTo>
                    <a:pt x="95669" y="58876"/>
                  </a:lnTo>
                  <a:lnTo>
                    <a:pt x="95836" y="58643"/>
                  </a:lnTo>
                  <a:lnTo>
                    <a:pt x="96069" y="58443"/>
                  </a:lnTo>
                  <a:lnTo>
                    <a:pt x="96002" y="58142"/>
                  </a:lnTo>
                  <a:lnTo>
                    <a:pt x="96102" y="57842"/>
                  </a:lnTo>
                  <a:lnTo>
                    <a:pt x="96169" y="57542"/>
                  </a:lnTo>
                  <a:lnTo>
                    <a:pt x="96269" y="57275"/>
                  </a:lnTo>
                  <a:lnTo>
                    <a:pt x="96236" y="56975"/>
                  </a:lnTo>
                  <a:lnTo>
                    <a:pt x="96069" y="56708"/>
                  </a:lnTo>
                  <a:lnTo>
                    <a:pt x="95902" y="56508"/>
                  </a:lnTo>
                  <a:lnTo>
                    <a:pt x="95769" y="56274"/>
                  </a:lnTo>
                  <a:lnTo>
                    <a:pt x="95836" y="56008"/>
                  </a:lnTo>
                  <a:lnTo>
                    <a:pt x="95936" y="55707"/>
                  </a:lnTo>
                  <a:lnTo>
                    <a:pt x="95936" y="55601"/>
                  </a:lnTo>
                  <a:lnTo>
                    <a:pt x="96002" y="55641"/>
                  </a:lnTo>
                  <a:lnTo>
                    <a:pt x="96136" y="55807"/>
                  </a:lnTo>
                  <a:lnTo>
                    <a:pt x="96303" y="55807"/>
                  </a:lnTo>
                  <a:lnTo>
                    <a:pt x="96469" y="55841"/>
                  </a:lnTo>
                  <a:lnTo>
                    <a:pt x="96636" y="55874"/>
                  </a:lnTo>
                  <a:lnTo>
                    <a:pt x="96770" y="56008"/>
                  </a:lnTo>
                  <a:lnTo>
                    <a:pt x="96970" y="56008"/>
                  </a:lnTo>
                  <a:lnTo>
                    <a:pt x="97136" y="56141"/>
                  </a:lnTo>
                  <a:lnTo>
                    <a:pt x="97337" y="56108"/>
                  </a:lnTo>
                  <a:lnTo>
                    <a:pt x="97470" y="55941"/>
                  </a:lnTo>
                  <a:lnTo>
                    <a:pt x="97637" y="56008"/>
                  </a:lnTo>
                  <a:lnTo>
                    <a:pt x="97804" y="55974"/>
                  </a:lnTo>
                  <a:lnTo>
                    <a:pt x="97937" y="56108"/>
                  </a:lnTo>
                  <a:lnTo>
                    <a:pt x="98104" y="56108"/>
                  </a:lnTo>
                  <a:lnTo>
                    <a:pt x="98271" y="56008"/>
                  </a:lnTo>
                  <a:lnTo>
                    <a:pt x="98337" y="55841"/>
                  </a:lnTo>
                  <a:lnTo>
                    <a:pt x="98471" y="55707"/>
                  </a:lnTo>
                  <a:lnTo>
                    <a:pt x="98638" y="55674"/>
                  </a:lnTo>
                  <a:lnTo>
                    <a:pt x="98804" y="55774"/>
                  </a:lnTo>
                  <a:lnTo>
                    <a:pt x="98971" y="55707"/>
                  </a:lnTo>
                  <a:lnTo>
                    <a:pt x="99105" y="55607"/>
                  </a:lnTo>
                  <a:lnTo>
                    <a:pt x="99271" y="55507"/>
                  </a:lnTo>
                  <a:lnTo>
                    <a:pt x="99438" y="55474"/>
                  </a:lnTo>
                  <a:lnTo>
                    <a:pt x="99605" y="55541"/>
                  </a:lnTo>
                  <a:lnTo>
                    <a:pt x="99772" y="55607"/>
                  </a:lnTo>
                  <a:lnTo>
                    <a:pt x="99938" y="55674"/>
                  </a:lnTo>
                  <a:lnTo>
                    <a:pt x="100105" y="55807"/>
                  </a:lnTo>
                  <a:lnTo>
                    <a:pt x="100305" y="55807"/>
                  </a:lnTo>
                  <a:lnTo>
                    <a:pt x="100439" y="55674"/>
                  </a:lnTo>
                  <a:lnTo>
                    <a:pt x="100606" y="55607"/>
                  </a:lnTo>
                  <a:lnTo>
                    <a:pt x="100672" y="55474"/>
                  </a:lnTo>
                  <a:lnTo>
                    <a:pt x="100772" y="55340"/>
                  </a:lnTo>
                  <a:lnTo>
                    <a:pt x="100906" y="55274"/>
                  </a:lnTo>
                  <a:lnTo>
                    <a:pt x="100973" y="55140"/>
                  </a:lnTo>
                  <a:lnTo>
                    <a:pt x="101106" y="55040"/>
                  </a:lnTo>
                  <a:lnTo>
                    <a:pt x="101239" y="54973"/>
                  </a:lnTo>
                  <a:lnTo>
                    <a:pt x="101339" y="54873"/>
                  </a:lnTo>
                  <a:lnTo>
                    <a:pt x="101473" y="54807"/>
                  </a:lnTo>
                  <a:lnTo>
                    <a:pt x="101506" y="54640"/>
                  </a:lnTo>
                  <a:lnTo>
                    <a:pt x="101506" y="54473"/>
                  </a:lnTo>
                  <a:lnTo>
                    <a:pt x="101606" y="54340"/>
                  </a:lnTo>
                  <a:lnTo>
                    <a:pt x="101673" y="54206"/>
                  </a:lnTo>
                  <a:lnTo>
                    <a:pt x="101806" y="54140"/>
                  </a:lnTo>
                  <a:lnTo>
                    <a:pt x="101940" y="54039"/>
                  </a:lnTo>
                  <a:lnTo>
                    <a:pt x="102007" y="53939"/>
                  </a:lnTo>
                  <a:lnTo>
                    <a:pt x="102140" y="53839"/>
                  </a:lnTo>
                  <a:lnTo>
                    <a:pt x="102273" y="53773"/>
                  </a:lnTo>
                  <a:lnTo>
                    <a:pt x="102440" y="53706"/>
                  </a:lnTo>
                  <a:lnTo>
                    <a:pt x="102507" y="53606"/>
                  </a:lnTo>
                  <a:lnTo>
                    <a:pt x="102640" y="53472"/>
                  </a:lnTo>
                  <a:lnTo>
                    <a:pt x="102807" y="53539"/>
                  </a:lnTo>
                  <a:lnTo>
                    <a:pt x="102974" y="53606"/>
                  </a:lnTo>
                  <a:lnTo>
                    <a:pt x="103141" y="53506"/>
                  </a:lnTo>
                  <a:lnTo>
                    <a:pt x="103308" y="53472"/>
                  </a:lnTo>
                  <a:lnTo>
                    <a:pt x="103408" y="53306"/>
                  </a:lnTo>
                  <a:lnTo>
                    <a:pt x="103408" y="53139"/>
                  </a:lnTo>
                  <a:lnTo>
                    <a:pt x="103574" y="53105"/>
                  </a:lnTo>
                  <a:lnTo>
                    <a:pt x="103641" y="52939"/>
                  </a:lnTo>
                  <a:lnTo>
                    <a:pt x="103808" y="52839"/>
                  </a:lnTo>
                  <a:lnTo>
                    <a:pt x="103808" y="52672"/>
                  </a:lnTo>
                  <a:lnTo>
                    <a:pt x="103875" y="52505"/>
                  </a:lnTo>
                  <a:lnTo>
                    <a:pt x="103875" y="52338"/>
                  </a:lnTo>
                  <a:lnTo>
                    <a:pt x="104141" y="52038"/>
                  </a:lnTo>
                  <a:lnTo>
                    <a:pt x="104542" y="51938"/>
                  </a:lnTo>
                  <a:lnTo>
                    <a:pt x="104742" y="51538"/>
                  </a:lnTo>
                  <a:lnTo>
                    <a:pt x="105109" y="51371"/>
                  </a:lnTo>
                  <a:lnTo>
                    <a:pt x="105442" y="51137"/>
                  </a:lnTo>
                  <a:lnTo>
                    <a:pt x="105542" y="50704"/>
                  </a:lnTo>
                  <a:lnTo>
                    <a:pt x="105876" y="50504"/>
                  </a:lnTo>
                  <a:lnTo>
                    <a:pt x="106210" y="50303"/>
                  </a:lnTo>
                  <a:lnTo>
                    <a:pt x="106610" y="50170"/>
                  </a:lnTo>
                  <a:lnTo>
                    <a:pt x="106910" y="49836"/>
                  </a:lnTo>
                  <a:lnTo>
                    <a:pt x="107310" y="49703"/>
                  </a:lnTo>
                  <a:lnTo>
                    <a:pt x="107744" y="49836"/>
                  </a:lnTo>
                  <a:lnTo>
                    <a:pt x="108044" y="49503"/>
                  </a:lnTo>
                  <a:lnTo>
                    <a:pt x="108078" y="49103"/>
                  </a:lnTo>
                  <a:lnTo>
                    <a:pt x="108278" y="48702"/>
                  </a:lnTo>
                  <a:lnTo>
                    <a:pt x="108611" y="48469"/>
                  </a:lnTo>
                  <a:lnTo>
                    <a:pt x="108645" y="48035"/>
                  </a:lnTo>
                  <a:lnTo>
                    <a:pt x="108912" y="47702"/>
                  </a:lnTo>
                  <a:lnTo>
                    <a:pt x="108945" y="47301"/>
                  </a:lnTo>
                  <a:lnTo>
                    <a:pt x="109178" y="46968"/>
                  </a:lnTo>
                  <a:lnTo>
                    <a:pt x="109245" y="46534"/>
                  </a:lnTo>
                  <a:lnTo>
                    <a:pt x="109312" y="46134"/>
                  </a:lnTo>
                  <a:lnTo>
                    <a:pt x="109012" y="45834"/>
                  </a:lnTo>
                  <a:lnTo>
                    <a:pt x="108912" y="45433"/>
                  </a:lnTo>
                  <a:lnTo>
                    <a:pt x="109145" y="45133"/>
                  </a:lnTo>
                  <a:lnTo>
                    <a:pt x="109278" y="44766"/>
                  </a:lnTo>
                  <a:lnTo>
                    <a:pt x="109579" y="44466"/>
                  </a:lnTo>
                  <a:lnTo>
                    <a:pt x="109612" y="44032"/>
                  </a:lnTo>
                  <a:lnTo>
                    <a:pt x="109445" y="43665"/>
                  </a:lnTo>
                  <a:lnTo>
                    <a:pt x="109512" y="43265"/>
                  </a:lnTo>
                  <a:lnTo>
                    <a:pt x="109412" y="42865"/>
                  </a:lnTo>
                  <a:lnTo>
                    <a:pt x="109412" y="42465"/>
                  </a:lnTo>
                  <a:lnTo>
                    <a:pt x="109612" y="42098"/>
                  </a:lnTo>
                  <a:lnTo>
                    <a:pt x="109979" y="41831"/>
                  </a:lnTo>
                  <a:lnTo>
                    <a:pt x="110346" y="41664"/>
                  </a:lnTo>
                  <a:lnTo>
                    <a:pt x="110746" y="41497"/>
                  </a:lnTo>
                  <a:lnTo>
                    <a:pt x="111146" y="41531"/>
                  </a:lnTo>
                  <a:lnTo>
                    <a:pt x="111547" y="41664"/>
                  </a:lnTo>
                  <a:lnTo>
                    <a:pt x="111880" y="41964"/>
                  </a:lnTo>
                  <a:lnTo>
                    <a:pt x="112314" y="41864"/>
                  </a:lnTo>
                  <a:lnTo>
                    <a:pt x="112481" y="41464"/>
                  </a:lnTo>
                  <a:lnTo>
                    <a:pt x="112447" y="41030"/>
                  </a:lnTo>
                  <a:lnTo>
                    <a:pt x="112781" y="40763"/>
                  </a:lnTo>
                  <a:lnTo>
                    <a:pt x="112948" y="40363"/>
                  </a:lnTo>
                  <a:lnTo>
                    <a:pt x="113381" y="40330"/>
                  </a:lnTo>
                  <a:lnTo>
                    <a:pt x="113815" y="40330"/>
                  </a:lnTo>
                  <a:lnTo>
                    <a:pt x="114249" y="40130"/>
                  </a:lnTo>
                  <a:lnTo>
                    <a:pt x="114482" y="39763"/>
                  </a:lnTo>
                  <a:lnTo>
                    <a:pt x="114482" y="39329"/>
                  </a:lnTo>
                  <a:lnTo>
                    <a:pt x="114649" y="38995"/>
                  </a:lnTo>
                  <a:lnTo>
                    <a:pt x="114816" y="38628"/>
                  </a:lnTo>
                  <a:lnTo>
                    <a:pt x="115249" y="38495"/>
                  </a:lnTo>
                  <a:lnTo>
                    <a:pt x="115616" y="38362"/>
                  </a:lnTo>
                  <a:lnTo>
                    <a:pt x="115783" y="38028"/>
                  </a:lnTo>
                  <a:lnTo>
                    <a:pt x="115950" y="37661"/>
                  </a:lnTo>
                  <a:lnTo>
                    <a:pt x="116384" y="37561"/>
                  </a:lnTo>
                  <a:lnTo>
                    <a:pt x="116550" y="37194"/>
                  </a:lnTo>
                  <a:lnTo>
                    <a:pt x="116617" y="36827"/>
                  </a:lnTo>
                  <a:lnTo>
                    <a:pt x="116650" y="36394"/>
                  </a:lnTo>
                  <a:lnTo>
                    <a:pt x="116984" y="36127"/>
                  </a:lnTo>
                  <a:lnTo>
                    <a:pt x="117418" y="36293"/>
                  </a:lnTo>
                  <a:lnTo>
                    <a:pt x="117785" y="36027"/>
                  </a:lnTo>
                  <a:lnTo>
                    <a:pt x="118218" y="35960"/>
                  </a:lnTo>
                  <a:lnTo>
                    <a:pt x="118485" y="35626"/>
                  </a:lnTo>
                  <a:lnTo>
                    <a:pt x="118652" y="35026"/>
                  </a:lnTo>
                  <a:lnTo>
                    <a:pt x="119152" y="34692"/>
                  </a:lnTo>
                  <a:lnTo>
                    <a:pt x="119753" y="34626"/>
                  </a:lnTo>
                  <a:lnTo>
                    <a:pt x="120253" y="34292"/>
                  </a:lnTo>
                  <a:lnTo>
                    <a:pt x="120820" y="34125"/>
                  </a:lnTo>
                  <a:lnTo>
                    <a:pt x="121421" y="34292"/>
                  </a:lnTo>
                  <a:lnTo>
                    <a:pt x="121721" y="33725"/>
                  </a:lnTo>
                  <a:lnTo>
                    <a:pt x="122154" y="33358"/>
                  </a:lnTo>
                  <a:lnTo>
                    <a:pt x="122655" y="33158"/>
                  </a:lnTo>
                  <a:lnTo>
                    <a:pt x="123222" y="33024"/>
                  </a:lnTo>
                  <a:lnTo>
                    <a:pt x="123722" y="32791"/>
                  </a:lnTo>
                  <a:lnTo>
                    <a:pt x="124256" y="32624"/>
                  </a:lnTo>
                  <a:lnTo>
                    <a:pt x="124823" y="32457"/>
                  </a:lnTo>
                  <a:lnTo>
                    <a:pt x="125090" y="31890"/>
                  </a:lnTo>
                  <a:lnTo>
                    <a:pt x="125557" y="31623"/>
                  </a:lnTo>
                  <a:lnTo>
                    <a:pt x="125990" y="31323"/>
                  </a:lnTo>
                  <a:lnTo>
                    <a:pt x="126391" y="30789"/>
                  </a:lnTo>
                  <a:lnTo>
                    <a:pt x="126324" y="30156"/>
                  </a:lnTo>
                  <a:lnTo>
                    <a:pt x="126824" y="29822"/>
                  </a:lnTo>
                  <a:lnTo>
                    <a:pt x="127291" y="29388"/>
                  </a:lnTo>
                  <a:lnTo>
                    <a:pt x="127825" y="29055"/>
                  </a:lnTo>
                  <a:lnTo>
                    <a:pt x="128392" y="28721"/>
                  </a:lnTo>
                  <a:lnTo>
                    <a:pt x="128726" y="28154"/>
                  </a:lnTo>
                  <a:lnTo>
                    <a:pt x="128592" y="27487"/>
                  </a:lnTo>
                  <a:lnTo>
                    <a:pt x="129226" y="27621"/>
                  </a:lnTo>
                  <a:lnTo>
                    <a:pt x="129760" y="27287"/>
                  </a:lnTo>
                  <a:lnTo>
                    <a:pt x="130227" y="26953"/>
                  </a:lnTo>
                  <a:lnTo>
                    <a:pt x="130761" y="26653"/>
                  </a:lnTo>
                  <a:lnTo>
                    <a:pt x="131394" y="26787"/>
                  </a:lnTo>
                  <a:lnTo>
                    <a:pt x="131928" y="26486"/>
                  </a:lnTo>
                  <a:lnTo>
                    <a:pt x="132462" y="26286"/>
                  </a:lnTo>
                  <a:lnTo>
                    <a:pt x="133062" y="26286"/>
                  </a:lnTo>
                  <a:lnTo>
                    <a:pt x="133629" y="26620"/>
                  </a:lnTo>
                  <a:lnTo>
                    <a:pt x="134296" y="26653"/>
                  </a:lnTo>
                  <a:lnTo>
                    <a:pt x="134830" y="26286"/>
                  </a:lnTo>
                  <a:lnTo>
                    <a:pt x="135464" y="26019"/>
                  </a:lnTo>
                  <a:lnTo>
                    <a:pt x="135998" y="25719"/>
                  </a:lnTo>
                  <a:lnTo>
                    <a:pt x="136498" y="25352"/>
                  </a:lnTo>
                  <a:lnTo>
                    <a:pt x="137065" y="24985"/>
                  </a:lnTo>
                  <a:lnTo>
                    <a:pt x="137732" y="25052"/>
                  </a:lnTo>
                  <a:lnTo>
                    <a:pt x="138299" y="24718"/>
                  </a:lnTo>
                  <a:lnTo>
                    <a:pt x="138499" y="24118"/>
                  </a:lnTo>
                  <a:lnTo>
                    <a:pt x="138733" y="23484"/>
                  </a:lnTo>
                  <a:lnTo>
                    <a:pt x="139300" y="23151"/>
                  </a:lnTo>
                  <a:lnTo>
                    <a:pt x="139100" y="22484"/>
                  </a:lnTo>
                  <a:lnTo>
                    <a:pt x="139467" y="21883"/>
                  </a:lnTo>
                  <a:lnTo>
                    <a:pt x="139734" y="21316"/>
                  </a:lnTo>
                  <a:lnTo>
                    <a:pt x="140167" y="20849"/>
                  </a:lnTo>
                  <a:lnTo>
                    <a:pt x="140568" y="20315"/>
                  </a:lnTo>
                  <a:lnTo>
                    <a:pt x="140768" y="19682"/>
                  </a:lnTo>
                  <a:lnTo>
                    <a:pt x="140768" y="19014"/>
                  </a:lnTo>
                  <a:lnTo>
                    <a:pt x="140668" y="18381"/>
                  </a:lnTo>
                  <a:lnTo>
                    <a:pt x="140267" y="17847"/>
                  </a:lnTo>
                  <a:lnTo>
                    <a:pt x="140334" y="17180"/>
                  </a:lnTo>
                  <a:lnTo>
                    <a:pt x="140267" y="16546"/>
                  </a:lnTo>
                  <a:lnTo>
                    <a:pt x="139967" y="15979"/>
                  </a:lnTo>
                  <a:lnTo>
                    <a:pt x="140634" y="15845"/>
                  </a:lnTo>
                  <a:lnTo>
                    <a:pt x="141101" y="15345"/>
                  </a:lnTo>
                  <a:lnTo>
                    <a:pt x="141735" y="15178"/>
                  </a:lnTo>
                  <a:lnTo>
                    <a:pt x="142235" y="14778"/>
                  </a:lnTo>
                  <a:lnTo>
                    <a:pt x="142502" y="14144"/>
                  </a:lnTo>
                  <a:lnTo>
                    <a:pt x="142436" y="13477"/>
                  </a:lnTo>
                  <a:lnTo>
                    <a:pt x="142602" y="12810"/>
                  </a:lnTo>
                  <a:lnTo>
                    <a:pt x="143169" y="12443"/>
                  </a:lnTo>
                  <a:lnTo>
                    <a:pt x="143503" y="12343"/>
                  </a:lnTo>
                  <a:lnTo>
                    <a:pt x="143803" y="12176"/>
                  </a:lnTo>
                  <a:lnTo>
                    <a:pt x="144070" y="11976"/>
                  </a:lnTo>
                  <a:lnTo>
                    <a:pt x="144270" y="11676"/>
                  </a:lnTo>
                  <a:lnTo>
                    <a:pt x="144604" y="11609"/>
                  </a:lnTo>
                  <a:lnTo>
                    <a:pt x="144937" y="11776"/>
                  </a:lnTo>
                  <a:lnTo>
                    <a:pt x="145271" y="11642"/>
                  </a:lnTo>
                  <a:lnTo>
                    <a:pt x="145604" y="11609"/>
                  </a:lnTo>
                  <a:lnTo>
                    <a:pt x="145971" y="11676"/>
                  </a:lnTo>
                  <a:lnTo>
                    <a:pt x="146338" y="11609"/>
                  </a:lnTo>
                  <a:lnTo>
                    <a:pt x="146639" y="11376"/>
                  </a:lnTo>
                  <a:lnTo>
                    <a:pt x="146805" y="11042"/>
                  </a:lnTo>
                  <a:lnTo>
                    <a:pt x="147072" y="10809"/>
                  </a:lnTo>
                  <a:lnTo>
                    <a:pt x="147106" y="10475"/>
                  </a:lnTo>
                  <a:lnTo>
                    <a:pt x="147239" y="10141"/>
                  </a:lnTo>
                  <a:lnTo>
                    <a:pt x="147506" y="9941"/>
                  </a:lnTo>
                  <a:lnTo>
                    <a:pt x="147739" y="9608"/>
                  </a:lnTo>
                  <a:lnTo>
                    <a:pt x="147973" y="9307"/>
                  </a:lnTo>
                  <a:lnTo>
                    <a:pt x="148006" y="8941"/>
                  </a:lnTo>
                  <a:lnTo>
                    <a:pt x="147973" y="8540"/>
                  </a:lnTo>
                  <a:lnTo>
                    <a:pt x="148273" y="8340"/>
                  </a:lnTo>
                  <a:lnTo>
                    <a:pt x="148440" y="8007"/>
                  </a:lnTo>
                  <a:lnTo>
                    <a:pt x="148740" y="7773"/>
                  </a:lnTo>
                  <a:lnTo>
                    <a:pt x="149107" y="7773"/>
                  </a:lnTo>
                  <a:lnTo>
                    <a:pt x="149240" y="7339"/>
                  </a:lnTo>
                  <a:lnTo>
                    <a:pt x="149007" y="6972"/>
                  </a:lnTo>
                  <a:lnTo>
                    <a:pt x="148773" y="6672"/>
                  </a:lnTo>
                  <a:lnTo>
                    <a:pt x="148440" y="6472"/>
                  </a:lnTo>
                  <a:lnTo>
                    <a:pt x="148640" y="6105"/>
                  </a:lnTo>
                  <a:lnTo>
                    <a:pt x="148974" y="5872"/>
                  </a:lnTo>
                  <a:lnTo>
                    <a:pt x="148807" y="5505"/>
                  </a:lnTo>
                  <a:lnTo>
                    <a:pt x="148907" y="5104"/>
                  </a:lnTo>
                  <a:lnTo>
                    <a:pt x="149174" y="5271"/>
                  </a:lnTo>
                  <a:lnTo>
                    <a:pt x="149507" y="5438"/>
                  </a:lnTo>
                  <a:lnTo>
                    <a:pt x="149807" y="5605"/>
                  </a:lnTo>
                  <a:lnTo>
                    <a:pt x="150141" y="5672"/>
                  </a:lnTo>
                  <a:lnTo>
                    <a:pt x="150475" y="5605"/>
                  </a:lnTo>
                  <a:lnTo>
                    <a:pt x="150808" y="5705"/>
                  </a:lnTo>
                  <a:lnTo>
                    <a:pt x="151142" y="5672"/>
                  </a:lnTo>
                  <a:lnTo>
                    <a:pt x="151475" y="5638"/>
                  </a:lnTo>
                  <a:lnTo>
                    <a:pt x="151642" y="5305"/>
                  </a:lnTo>
                  <a:lnTo>
                    <a:pt x="151942" y="5104"/>
                  </a:lnTo>
                  <a:lnTo>
                    <a:pt x="152276" y="4904"/>
                  </a:lnTo>
                  <a:lnTo>
                    <a:pt x="152643" y="4971"/>
                  </a:lnTo>
                  <a:lnTo>
                    <a:pt x="152976" y="4804"/>
                  </a:lnTo>
                  <a:lnTo>
                    <a:pt x="153076" y="4437"/>
                  </a:lnTo>
                  <a:lnTo>
                    <a:pt x="153343" y="4170"/>
                  </a:lnTo>
                  <a:lnTo>
                    <a:pt x="153744" y="4170"/>
                  </a:lnTo>
                  <a:lnTo>
                    <a:pt x="154010" y="3970"/>
                  </a:lnTo>
                  <a:lnTo>
                    <a:pt x="154277" y="3737"/>
                  </a:lnTo>
                  <a:lnTo>
                    <a:pt x="154477" y="3403"/>
                  </a:lnTo>
                  <a:lnTo>
                    <a:pt x="154344" y="3003"/>
                  </a:lnTo>
                  <a:lnTo>
                    <a:pt x="154344" y="2603"/>
                  </a:lnTo>
                  <a:lnTo>
                    <a:pt x="154644" y="2336"/>
                  </a:lnTo>
                  <a:lnTo>
                    <a:pt x="154411" y="2069"/>
                  </a:lnTo>
                  <a:lnTo>
                    <a:pt x="154411" y="1673"/>
                  </a:lnTo>
                  <a:lnTo>
                    <a:pt x="154277" y="1802"/>
                  </a:lnTo>
                  <a:lnTo>
                    <a:pt x="152843" y="1802"/>
                  </a:lnTo>
                  <a:lnTo>
                    <a:pt x="151442" y="1635"/>
                  </a:lnTo>
                  <a:lnTo>
                    <a:pt x="150074" y="1235"/>
                  </a:ln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17278" y="-974884"/>
              <a:ext cx="3905613" cy="2269463"/>
            </a:xfrm>
            <a:custGeom>
              <a:avLst/>
              <a:gdLst/>
              <a:ahLst/>
              <a:cxnLst/>
              <a:rect l="l" t="t" r="r" b="b"/>
              <a:pathLst>
                <a:path w="141636" h="82294" extrusionOk="0">
                  <a:moveTo>
                    <a:pt x="49336" y="1"/>
                  </a:moveTo>
                  <a:lnTo>
                    <a:pt x="47168" y="1102"/>
                  </a:lnTo>
                  <a:lnTo>
                    <a:pt x="45066" y="2503"/>
                  </a:lnTo>
                  <a:lnTo>
                    <a:pt x="44299" y="5271"/>
                  </a:lnTo>
                  <a:lnTo>
                    <a:pt x="44032" y="7773"/>
                  </a:lnTo>
                  <a:lnTo>
                    <a:pt x="42865" y="9841"/>
                  </a:lnTo>
                  <a:lnTo>
                    <a:pt x="41230" y="11176"/>
                  </a:lnTo>
                  <a:lnTo>
                    <a:pt x="39896" y="12944"/>
                  </a:lnTo>
                  <a:lnTo>
                    <a:pt x="39863" y="15679"/>
                  </a:lnTo>
                  <a:lnTo>
                    <a:pt x="38228" y="17413"/>
                  </a:lnTo>
                  <a:lnTo>
                    <a:pt x="36327" y="18214"/>
                  </a:lnTo>
                  <a:lnTo>
                    <a:pt x="34859" y="19949"/>
                  </a:lnTo>
                  <a:lnTo>
                    <a:pt x="33858" y="21917"/>
                  </a:lnTo>
                  <a:lnTo>
                    <a:pt x="32391" y="23384"/>
                  </a:lnTo>
                  <a:lnTo>
                    <a:pt x="31790" y="25619"/>
                  </a:lnTo>
                  <a:lnTo>
                    <a:pt x="30356" y="27220"/>
                  </a:lnTo>
                  <a:lnTo>
                    <a:pt x="29522" y="29589"/>
                  </a:lnTo>
                  <a:lnTo>
                    <a:pt x="27521" y="30223"/>
                  </a:lnTo>
                  <a:lnTo>
                    <a:pt x="25853" y="31257"/>
                  </a:lnTo>
                  <a:lnTo>
                    <a:pt x="24151" y="32224"/>
                  </a:lnTo>
                  <a:lnTo>
                    <a:pt x="22117" y="31724"/>
                  </a:lnTo>
                  <a:lnTo>
                    <a:pt x="20049" y="31390"/>
                  </a:lnTo>
                  <a:lnTo>
                    <a:pt x="18047" y="32458"/>
                  </a:lnTo>
                  <a:lnTo>
                    <a:pt x="17046" y="34926"/>
                  </a:lnTo>
                  <a:lnTo>
                    <a:pt x="15278" y="33892"/>
                  </a:lnTo>
                  <a:lnTo>
                    <a:pt x="13511" y="32724"/>
                  </a:lnTo>
                  <a:lnTo>
                    <a:pt x="11676" y="33725"/>
                  </a:lnTo>
                  <a:lnTo>
                    <a:pt x="9674" y="33892"/>
                  </a:lnTo>
                  <a:lnTo>
                    <a:pt x="9141" y="33959"/>
                  </a:lnTo>
                  <a:lnTo>
                    <a:pt x="8640" y="34292"/>
                  </a:lnTo>
                  <a:lnTo>
                    <a:pt x="8107" y="34426"/>
                  </a:lnTo>
                  <a:lnTo>
                    <a:pt x="7640" y="34859"/>
                  </a:lnTo>
                  <a:lnTo>
                    <a:pt x="7440" y="35526"/>
                  </a:lnTo>
                  <a:lnTo>
                    <a:pt x="7206" y="36194"/>
                  </a:lnTo>
                  <a:lnTo>
                    <a:pt x="6872" y="36761"/>
                  </a:lnTo>
                  <a:lnTo>
                    <a:pt x="6372" y="37128"/>
                  </a:lnTo>
                  <a:lnTo>
                    <a:pt x="6806" y="37761"/>
                  </a:lnTo>
                  <a:lnTo>
                    <a:pt x="6706" y="38562"/>
                  </a:lnTo>
                  <a:lnTo>
                    <a:pt x="6372" y="39196"/>
                  </a:lnTo>
                  <a:lnTo>
                    <a:pt x="6039" y="39796"/>
                  </a:lnTo>
                  <a:lnTo>
                    <a:pt x="6205" y="40430"/>
                  </a:lnTo>
                  <a:lnTo>
                    <a:pt x="6205" y="41097"/>
                  </a:lnTo>
                  <a:lnTo>
                    <a:pt x="6305" y="41764"/>
                  </a:lnTo>
                  <a:lnTo>
                    <a:pt x="6439" y="42398"/>
                  </a:lnTo>
                  <a:lnTo>
                    <a:pt x="5972" y="42598"/>
                  </a:lnTo>
                  <a:lnTo>
                    <a:pt x="5672" y="43098"/>
                  </a:lnTo>
                  <a:lnTo>
                    <a:pt x="5205" y="43299"/>
                  </a:lnTo>
                  <a:lnTo>
                    <a:pt x="4704" y="43232"/>
                  </a:lnTo>
                  <a:lnTo>
                    <a:pt x="4204" y="43132"/>
                  </a:lnTo>
                  <a:lnTo>
                    <a:pt x="3837" y="43599"/>
                  </a:lnTo>
                  <a:lnTo>
                    <a:pt x="3337" y="43732"/>
                  </a:lnTo>
                  <a:lnTo>
                    <a:pt x="3003" y="44199"/>
                  </a:lnTo>
                  <a:lnTo>
                    <a:pt x="2936" y="44900"/>
                  </a:lnTo>
                  <a:lnTo>
                    <a:pt x="2503" y="45367"/>
                  </a:lnTo>
                  <a:lnTo>
                    <a:pt x="2436" y="46034"/>
                  </a:lnTo>
                  <a:lnTo>
                    <a:pt x="2102" y="46568"/>
                  </a:lnTo>
                  <a:lnTo>
                    <a:pt x="1502" y="46468"/>
                  </a:lnTo>
                  <a:lnTo>
                    <a:pt x="1102" y="46935"/>
                  </a:lnTo>
                  <a:lnTo>
                    <a:pt x="535" y="46968"/>
                  </a:lnTo>
                  <a:lnTo>
                    <a:pt x="1" y="47068"/>
                  </a:lnTo>
                  <a:lnTo>
                    <a:pt x="101" y="47802"/>
                  </a:lnTo>
                  <a:lnTo>
                    <a:pt x="601" y="48269"/>
                  </a:lnTo>
                  <a:lnTo>
                    <a:pt x="1035" y="48636"/>
                  </a:lnTo>
                  <a:lnTo>
                    <a:pt x="1535" y="48903"/>
                  </a:lnTo>
                  <a:lnTo>
                    <a:pt x="1669" y="49636"/>
                  </a:lnTo>
                  <a:lnTo>
                    <a:pt x="2136" y="50137"/>
                  </a:lnTo>
                  <a:lnTo>
                    <a:pt x="2669" y="50437"/>
                  </a:lnTo>
                  <a:lnTo>
                    <a:pt x="3270" y="50370"/>
                  </a:lnTo>
                  <a:lnTo>
                    <a:pt x="3637" y="51037"/>
                  </a:lnTo>
                  <a:lnTo>
                    <a:pt x="3503" y="51871"/>
                  </a:lnTo>
                  <a:lnTo>
                    <a:pt x="3370" y="52639"/>
                  </a:lnTo>
                  <a:lnTo>
                    <a:pt x="2870" y="53139"/>
                  </a:lnTo>
                  <a:lnTo>
                    <a:pt x="3470" y="53439"/>
                  </a:lnTo>
                  <a:lnTo>
                    <a:pt x="3670" y="54206"/>
                  </a:lnTo>
                  <a:lnTo>
                    <a:pt x="3870" y="54874"/>
                  </a:lnTo>
                  <a:lnTo>
                    <a:pt x="4037" y="55574"/>
                  </a:lnTo>
                  <a:lnTo>
                    <a:pt x="4437" y="56208"/>
                  </a:lnTo>
                  <a:lnTo>
                    <a:pt x="4304" y="56942"/>
                  </a:lnTo>
                  <a:lnTo>
                    <a:pt x="4271" y="57709"/>
                  </a:lnTo>
                  <a:lnTo>
                    <a:pt x="3870" y="58276"/>
                  </a:lnTo>
                  <a:lnTo>
                    <a:pt x="3804" y="58943"/>
                  </a:lnTo>
                  <a:lnTo>
                    <a:pt x="3870" y="59610"/>
                  </a:lnTo>
                  <a:lnTo>
                    <a:pt x="4271" y="60211"/>
                  </a:lnTo>
                  <a:lnTo>
                    <a:pt x="4137" y="60945"/>
                  </a:lnTo>
                  <a:lnTo>
                    <a:pt x="4137" y="61712"/>
                  </a:lnTo>
                  <a:lnTo>
                    <a:pt x="3670" y="62212"/>
                  </a:lnTo>
                  <a:lnTo>
                    <a:pt x="3303" y="62746"/>
                  </a:lnTo>
                  <a:lnTo>
                    <a:pt x="3003" y="63313"/>
                  </a:lnTo>
                  <a:lnTo>
                    <a:pt x="2469" y="63747"/>
                  </a:lnTo>
                  <a:lnTo>
                    <a:pt x="1836" y="63613"/>
                  </a:lnTo>
                  <a:lnTo>
                    <a:pt x="1302" y="64047"/>
                  </a:lnTo>
                  <a:lnTo>
                    <a:pt x="801" y="64781"/>
                  </a:lnTo>
                  <a:lnTo>
                    <a:pt x="1135" y="64447"/>
                  </a:lnTo>
                  <a:lnTo>
                    <a:pt x="1569" y="64347"/>
                  </a:lnTo>
                  <a:lnTo>
                    <a:pt x="1902" y="64080"/>
                  </a:lnTo>
                  <a:lnTo>
                    <a:pt x="2236" y="63813"/>
                  </a:lnTo>
                  <a:lnTo>
                    <a:pt x="2636" y="63747"/>
                  </a:lnTo>
                  <a:lnTo>
                    <a:pt x="2970" y="63480"/>
                  </a:lnTo>
                  <a:lnTo>
                    <a:pt x="3270" y="63079"/>
                  </a:lnTo>
                  <a:lnTo>
                    <a:pt x="3670" y="63079"/>
                  </a:lnTo>
                  <a:lnTo>
                    <a:pt x="4104" y="63213"/>
                  </a:lnTo>
                  <a:lnTo>
                    <a:pt x="4471" y="63413"/>
                  </a:lnTo>
                  <a:lnTo>
                    <a:pt x="4904" y="63413"/>
                  </a:lnTo>
                  <a:lnTo>
                    <a:pt x="5305" y="63580"/>
                  </a:lnTo>
                  <a:lnTo>
                    <a:pt x="5672" y="63213"/>
                  </a:lnTo>
                  <a:lnTo>
                    <a:pt x="5938" y="62746"/>
                  </a:lnTo>
                  <a:lnTo>
                    <a:pt x="6405" y="62779"/>
                  </a:lnTo>
                  <a:lnTo>
                    <a:pt x="6839" y="62679"/>
                  </a:lnTo>
                  <a:lnTo>
                    <a:pt x="6806" y="63313"/>
                  </a:lnTo>
                  <a:lnTo>
                    <a:pt x="7006" y="63847"/>
                  </a:lnTo>
                  <a:lnTo>
                    <a:pt x="7406" y="64247"/>
                  </a:lnTo>
                  <a:lnTo>
                    <a:pt x="7573" y="64814"/>
                  </a:lnTo>
                  <a:lnTo>
                    <a:pt x="7973" y="65214"/>
                  </a:lnTo>
                  <a:lnTo>
                    <a:pt x="8307" y="65715"/>
                  </a:lnTo>
                  <a:lnTo>
                    <a:pt x="8841" y="65915"/>
                  </a:lnTo>
                  <a:lnTo>
                    <a:pt x="9308" y="65481"/>
                  </a:lnTo>
                  <a:lnTo>
                    <a:pt x="9641" y="65881"/>
                  </a:lnTo>
                  <a:lnTo>
                    <a:pt x="10108" y="65915"/>
                  </a:lnTo>
                  <a:lnTo>
                    <a:pt x="10475" y="65581"/>
                  </a:lnTo>
                  <a:lnTo>
                    <a:pt x="10942" y="65748"/>
                  </a:lnTo>
                  <a:lnTo>
                    <a:pt x="11376" y="65915"/>
                  </a:lnTo>
                  <a:lnTo>
                    <a:pt x="11709" y="66315"/>
                  </a:lnTo>
                  <a:lnTo>
                    <a:pt x="12176" y="66248"/>
                  </a:lnTo>
                  <a:lnTo>
                    <a:pt x="12610" y="65948"/>
                  </a:lnTo>
                  <a:lnTo>
                    <a:pt x="12977" y="66282"/>
                  </a:lnTo>
                  <a:lnTo>
                    <a:pt x="13044" y="66882"/>
                  </a:lnTo>
                  <a:lnTo>
                    <a:pt x="13044" y="67416"/>
                  </a:lnTo>
                  <a:lnTo>
                    <a:pt x="12843" y="67916"/>
                  </a:lnTo>
                  <a:lnTo>
                    <a:pt x="12877" y="68417"/>
                  </a:lnTo>
                  <a:lnTo>
                    <a:pt x="13144" y="68817"/>
                  </a:lnTo>
                  <a:lnTo>
                    <a:pt x="13277" y="69284"/>
                  </a:lnTo>
                  <a:lnTo>
                    <a:pt x="13210" y="69784"/>
                  </a:lnTo>
                  <a:lnTo>
                    <a:pt x="13177" y="70385"/>
                  </a:lnTo>
                  <a:lnTo>
                    <a:pt x="13477" y="70818"/>
                  </a:lnTo>
                  <a:lnTo>
                    <a:pt x="13811" y="71252"/>
                  </a:lnTo>
                  <a:lnTo>
                    <a:pt x="14278" y="71319"/>
                  </a:lnTo>
                  <a:lnTo>
                    <a:pt x="14311" y="71819"/>
                  </a:lnTo>
                  <a:lnTo>
                    <a:pt x="14511" y="72286"/>
                  </a:lnTo>
                  <a:lnTo>
                    <a:pt x="14778" y="72720"/>
                  </a:lnTo>
                  <a:lnTo>
                    <a:pt x="15145" y="72953"/>
                  </a:lnTo>
                  <a:lnTo>
                    <a:pt x="15312" y="73554"/>
                  </a:lnTo>
                  <a:lnTo>
                    <a:pt x="15479" y="74087"/>
                  </a:lnTo>
                  <a:lnTo>
                    <a:pt x="15979" y="74121"/>
                  </a:lnTo>
                  <a:lnTo>
                    <a:pt x="16346" y="74554"/>
                  </a:lnTo>
                  <a:lnTo>
                    <a:pt x="16846" y="74454"/>
                  </a:lnTo>
                  <a:lnTo>
                    <a:pt x="17247" y="74888"/>
                  </a:lnTo>
                  <a:lnTo>
                    <a:pt x="17680" y="74721"/>
                  </a:lnTo>
                  <a:lnTo>
                    <a:pt x="18114" y="74421"/>
                  </a:lnTo>
                  <a:lnTo>
                    <a:pt x="18481" y="74654"/>
                  </a:lnTo>
                  <a:lnTo>
                    <a:pt x="18781" y="75055"/>
                  </a:lnTo>
                  <a:lnTo>
                    <a:pt x="18914" y="75555"/>
                  </a:lnTo>
                  <a:lnTo>
                    <a:pt x="18981" y="76055"/>
                  </a:lnTo>
                  <a:lnTo>
                    <a:pt x="19148" y="76556"/>
                  </a:lnTo>
                  <a:lnTo>
                    <a:pt x="19515" y="76756"/>
                  </a:lnTo>
                  <a:lnTo>
                    <a:pt x="19748" y="77156"/>
                  </a:lnTo>
                  <a:lnTo>
                    <a:pt x="20082" y="77423"/>
                  </a:lnTo>
                  <a:lnTo>
                    <a:pt x="20482" y="77056"/>
                  </a:lnTo>
                  <a:lnTo>
                    <a:pt x="21016" y="77056"/>
                  </a:lnTo>
                  <a:lnTo>
                    <a:pt x="21516" y="76989"/>
                  </a:lnTo>
                  <a:lnTo>
                    <a:pt x="21983" y="76656"/>
                  </a:lnTo>
                  <a:lnTo>
                    <a:pt x="22450" y="76923"/>
                  </a:lnTo>
                  <a:lnTo>
                    <a:pt x="22851" y="77290"/>
                  </a:lnTo>
                  <a:lnTo>
                    <a:pt x="23251" y="77823"/>
                  </a:lnTo>
                  <a:lnTo>
                    <a:pt x="23785" y="77790"/>
                  </a:lnTo>
                  <a:lnTo>
                    <a:pt x="24318" y="77990"/>
                  </a:lnTo>
                  <a:lnTo>
                    <a:pt x="24852" y="77890"/>
                  </a:lnTo>
                  <a:lnTo>
                    <a:pt x="25186" y="78457"/>
                  </a:lnTo>
                  <a:lnTo>
                    <a:pt x="25653" y="78891"/>
                  </a:lnTo>
                  <a:lnTo>
                    <a:pt x="26120" y="78424"/>
                  </a:lnTo>
                  <a:lnTo>
                    <a:pt x="26653" y="78557"/>
                  </a:lnTo>
                  <a:lnTo>
                    <a:pt x="27120" y="78224"/>
                  </a:lnTo>
                  <a:lnTo>
                    <a:pt x="27521" y="77790"/>
                  </a:lnTo>
                  <a:lnTo>
                    <a:pt x="27887" y="77323"/>
                  </a:lnTo>
                  <a:lnTo>
                    <a:pt x="28388" y="77323"/>
                  </a:lnTo>
                  <a:lnTo>
                    <a:pt x="28688" y="76789"/>
                  </a:lnTo>
                  <a:lnTo>
                    <a:pt x="29188" y="76656"/>
                  </a:lnTo>
                  <a:lnTo>
                    <a:pt x="29689" y="76789"/>
                  </a:lnTo>
                  <a:lnTo>
                    <a:pt x="30156" y="76589"/>
                  </a:lnTo>
                  <a:lnTo>
                    <a:pt x="30656" y="76389"/>
                  </a:lnTo>
                  <a:lnTo>
                    <a:pt x="31123" y="76656"/>
                  </a:lnTo>
                  <a:lnTo>
                    <a:pt x="31623" y="76556"/>
                  </a:lnTo>
                  <a:lnTo>
                    <a:pt x="31890" y="75989"/>
                  </a:lnTo>
                  <a:lnTo>
                    <a:pt x="32391" y="75789"/>
                  </a:lnTo>
                  <a:lnTo>
                    <a:pt x="32624" y="75155"/>
                  </a:lnTo>
                  <a:lnTo>
                    <a:pt x="33125" y="75255"/>
                  </a:lnTo>
                  <a:lnTo>
                    <a:pt x="33625" y="75221"/>
                  </a:lnTo>
                  <a:lnTo>
                    <a:pt x="34125" y="75088"/>
                  </a:lnTo>
                  <a:lnTo>
                    <a:pt x="34526" y="74754"/>
                  </a:lnTo>
                  <a:lnTo>
                    <a:pt x="35159" y="74654"/>
                  </a:lnTo>
                  <a:lnTo>
                    <a:pt x="35593" y="74121"/>
                  </a:lnTo>
                  <a:lnTo>
                    <a:pt x="35993" y="73587"/>
                  </a:lnTo>
                  <a:lnTo>
                    <a:pt x="36594" y="73454"/>
                  </a:lnTo>
                  <a:lnTo>
                    <a:pt x="36594" y="72653"/>
                  </a:lnTo>
                  <a:lnTo>
                    <a:pt x="36994" y="72086"/>
                  </a:lnTo>
                  <a:lnTo>
                    <a:pt x="37328" y="71385"/>
                  </a:lnTo>
                  <a:lnTo>
                    <a:pt x="37127" y="70618"/>
                  </a:lnTo>
                  <a:lnTo>
                    <a:pt x="37528" y="69984"/>
                  </a:lnTo>
                  <a:lnTo>
                    <a:pt x="37761" y="69217"/>
                  </a:lnTo>
                  <a:lnTo>
                    <a:pt x="38428" y="69384"/>
                  </a:lnTo>
                  <a:lnTo>
                    <a:pt x="38995" y="68884"/>
                  </a:lnTo>
                  <a:lnTo>
                    <a:pt x="39663" y="68950"/>
                  </a:lnTo>
                  <a:lnTo>
                    <a:pt x="40296" y="68617"/>
                  </a:lnTo>
                  <a:lnTo>
                    <a:pt x="40963" y="68884"/>
                  </a:lnTo>
                  <a:lnTo>
                    <a:pt x="41230" y="69651"/>
                  </a:lnTo>
                  <a:lnTo>
                    <a:pt x="41130" y="68917"/>
                  </a:lnTo>
                  <a:lnTo>
                    <a:pt x="41364" y="68216"/>
                  </a:lnTo>
                  <a:lnTo>
                    <a:pt x="41764" y="67649"/>
                  </a:lnTo>
                  <a:lnTo>
                    <a:pt x="42064" y="67049"/>
                  </a:lnTo>
                  <a:lnTo>
                    <a:pt x="42631" y="66649"/>
                  </a:lnTo>
                  <a:lnTo>
                    <a:pt x="43232" y="66615"/>
                  </a:lnTo>
                  <a:lnTo>
                    <a:pt x="43465" y="65881"/>
                  </a:lnTo>
                  <a:lnTo>
                    <a:pt x="43999" y="65448"/>
                  </a:lnTo>
                  <a:lnTo>
                    <a:pt x="43665" y="64881"/>
                  </a:lnTo>
                  <a:lnTo>
                    <a:pt x="43432" y="64214"/>
                  </a:lnTo>
                  <a:lnTo>
                    <a:pt x="43332" y="63413"/>
                  </a:lnTo>
                  <a:lnTo>
                    <a:pt x="42865" y="62913"/>
                  </a:lnTo>
                  <a:lnTo>
                    <a:pt x="42531" y="62212"/>
                  </a:lnTo>
                  <a:lnTo>
                    <a:pt x="42498" y="61378"/>
                  </a:lnTo>
                  <a:lnTo>
                    <a:pt x="42665" y="60544"/>
                  </a:lnTo>
                  <a:lnTo>
                    <a:pt x="43198" y="60044"/>
                  </a:lnTo>
                  <a:lnTo>
                    <a:pt x="43799" y="60411"/>
                  </a:lnTo>
                  <a:lnTo>
                    <a:pt x="44466" y="60411"/>
                  </a:lnTo>
                  <a:lnTo>
                    <a:pt x="45000" y="60911"/>
                  </a:lnTo>
                  <a:lnTo>
                    <a:pt x="45166" y="61745"/>
                  </a:lnTo>
                  <a:lnTo>
                    <a:pt x="45834" y="61779"/>
                  </a:lnTo>
                  <a:lnTo>
                    <a:pt x="46301" y="61145"/>
                  </a:lnTo>
                  <a:lnTo>
                    <a:pt x="46934" y="61211"/>
                  </a:lnTo>
                  <a:lnTo>
                    <a:pt x="47468" y="60811"/>
                  </a:lnTo>
                  <a:lnTo>
                    <a:pt x="48102" y="61078"/>
                  </a:lnTo>
                  <a:lnTo>
                    <a:pt x="48702" y="60878"/>
                  </a:lnTo>
                  <a:lnTo>
                    <a:pt x="48969" y="61645"/>
                  </a:lnTo>
                  <a:lnTo>
                    <a:pt x="49570" y="62045"/>
                  </a:lnTo>
                  <a:lnTo>
                    <a:pt x="49970" y="62713"/>
                  </a:lnTo>
                  <a:lnTo>
                    <a:pt x="49803" y="63480"/>
                  </a:lnTo>
                  <a:lnTo>
                    <a:pt x="50137" y="64080"/>
                  </a:lnTo>
                  <a:lnTo>
                    <a:pt x="50470" y="64714"/>
                  </a:lnTo>
                  <a:lnTo>
                    <a:pt x="51004" y="64547"/>
                  </a:lnTo>
                  <a:lnTo>
                    <a:pt x="51471" y="64947"/>
                  </a:lnTo>
                  <a:lnTo>
                    <a:pt x="51971" y="65214"/>
                  </a:lnTo>
                  <a:lnTo>
                    <a:pt x="52472" y="65448"/>
                  </a:lnTo>
                  <a:lnTo>
                    <a:pt x="52905" y="65781"/>
                  </a:lnTo>
                  <a:lnTo>
                    <a:pt x="53306" y="66282"/>
                  </a:lnTo>
                  <a:lnTo>
                    <a:pt x="53706" y="66749"/>
                  </a:lnTo>
                  <a:lnTo>
                    <a:pt x="54306" y="66749"/>
                  </a:lnTo>
                  <a:lnTo>
                    <a:pt x="54807" y="66549"/>
                  </a:lnTo>
                  <a:lnTo>
                    <a:pt x="55340" y="66649"/>
                  </a:lnTo>
                  <a:lnTo>
                    <a:pt x="55874" y="66715"/>
                  </a:lnTo>
                  <a:lnTo>
                    <a:pt x="56374" y="66882"/>
                  </a:lnTo>
                  <a:lnTo>
                    <a:pt x="56875" y="66615"/>
                  </a:lnTo>
                  <a:lnTo>
                    <a:pt x="57375" y="66449"/>
                  </a:lnTo>
                  <a:lnTo>
                    <a:pt x="57909" y="66449"/>
                  </a:lnTo>
                  <a:lnTo>
                    <a:pt x="58443" y="66248"/>
                  </a:lnTo>
                  <a:lnTo>
                    <a:pt x="58743" y="66882"/>
                  </a:lnTo>
                  <a:lnTo>
                    <a:pt x="59310" y="67249"/>
                  </a:lnTo>
                  <a:lnTo>
                    <a:pt x="59744" y="67749"/>
                  </a:lnTo>
                  <a:lnTo>
                    <a:pt x="60377" y="67883"/>
                  </a:lnTo>
                  <a:lnTo>
                    <a:pt x="60844" y="68417"/>
                  </a:lnTo>
                  <a:lnTo>
                    <a:pt x="61378" y="68784"/>
                  </a:lnTo>
                  <a:lnTo>
                    <a:pt x="61345" y="69617"/>
                  </a:lnTo>
                  <a:lnTo>
                    <a:pt x="61578" y="70385"/>
                  </a:lnTo>
                  <a:lnTo>
                    <a:pt x="62312" y="70418"/>
                  </a:lnTo>
                  <a:lnTo>
                    <a:pt x="62812" y="69784"/>
                  </a:lnTo>
                  <a:lnTo>
                    <a:pt x="63413" y="69984"/>
                  </a:lnTo>
                  <a:lnTo>
                    <a:pt x="64047" y="69751"/>
                  </a:lnTo>
                  <a:lnTo>
                    <a:pt x="64747" y="69617"/>
                  </a:lnTo>
                  <a:lnTo>
                    <a:pt x="65348" y="70151"/>
                  </a:lnTo>
                  <a:lnTo>
                    <a:pt x="65548" y="70985"/>
                  </a:lnTo>
                  <a:lnTo>
                    <a:pt x="66081" y="71586"/>
                  </a:lnTo>
                  <a:lnTo>
                    <a:pt x="66248" y="72453"/>
                  </a:lnTo>
                  <a:lnTo>
                    <a:pt x="65881" y="73253"/>
                  </a:lnTo>
                  <a:lnTo>
                    <a:pt x="65247" y="73654"/>
                  </a:lnTo>
                  <a:lnTo>
                    <a:pt x="64847" y="74388"/>
                  </a:lnTo>
                  <a:lnTo>
                    <a:pt x="65314" y="75055"/>
                  </a:lnTo>
                  <a:lnTo>
                    <a:pt x="65348" y="75922"/>
                  </a:lnTo>
                  <a:lnTo>
                    <a:pt x="65381" y="76823"/>
                  </a:lnTo>
                  <a:lnTo>
                    <a:pt x="64914" y="77556"/>
                  </a:lnTo>
                  <a:lnTo>
                    <a:pt x="65014" y="78324"/>
                  </a:lnTo>
                  <a:lnTo>
                    <a:pt x="65147" y="79124"/>
                  </a:lnTo>
                  <a:lnTo>
                    <a:pt x="65481" y="79825"/>
                  </a:lnTo>
                  <a:lnTo>
                    <a:pt x="65748" y="80592"/>
                  </a:lnTo>
                  <a:lnTo>
                    <a:pt x="66048" y="81426"/>
                  </a:lnTo>
                  <a:lnTo>
                    <a:pt x="66515" y="82126"/>
                  </a:lnTo>
                  <a:lnTo>
                    <a:pt x="67216" y="82293"/>
                  </a:lnTo>
                  <a:lnTo>
                    <a:pt x="67916" y="82293"/>
                  </a:lnTo>
                  <a:lnTo>
                    <a:pt x="68983" y="81092"/>
                  </a:lnTo>
                  <a:lnTo>
                    <a:pt x="69484" y="79424"/>
                  </a:lnTo>
                  <a:lnTo>
                    <a:pt x="70384" y="78124"/>
                  </a:lnTo>
                  <a:lnTo>
                    <a:pt x="70985" y="76556"/>
                  </a:lnTo>
                  <a:lnTo>
                    <a:pt x="70818" y="74488"/>
                  </a:lnTo>
                  <a:lnTo>
                    <a:pt x="71886" y="72920"/>
                  </a:lnTo>
                  <a:lnTo>
                    <a:pt x="73553" y="72953"/>
                  </a:lnTo>
                  <a:lnTo>
                    <a:pt x="74688" y="71419"/>
                  </a:lnTo>
                  <a:lnTo>
                    <a:pt x="75088" y="69451"/>
                  </a:lnTo>
                  <a:lnTo>
                    <a:pt x="76422" y="68283"/>
                  </a:lnTo>
                  <a:lnTo>
                    <a:pt x="77756" y="66982"/>
                  </a:lnTo>
                  <a:lnTo>
                    <a:pt x="77823" y="64881"/>
                  </a:lnTo>
                  <a:lnTo>
                    <a:pt x="79324" y="65815"/>
                  </a:lnTo>
                  <a:lnTo>
                    <a:pt x="80992" y="65881"/>
                  </a:lnTo>
                  <a:lnTo>
                    <a:pt x="82560" y="65248"/>
                  </a:lnTo>
                  <a:lnTo>
                    <a:pt x="83861" y="63913"/>
                  </a:lnTo>
                  <a:lnTo>
                    <a:pt x="84728" y="62279"/>
                  </a:lnTo>
                  <a:lnTo>
                    <a:pt x="85062" y="60377"/>
                  </a:lnTo>
                  <a:lnTo>
                    <a:pt x="86429" y="59377"/>
                  </a:lnTo>
                  <a:lnTo>
                    <a:pt x="88030" y="59277"/>
                  </a:lnTo>
                  <a:lnTo>
                    <a:pt x="89398" y="58643"/>
                  </a:lnTo>
                  <a:lnTo>
                    <a:pt x="90265" y="57209"/>
                  </a:lnTo>
                  <a:lnTo>
                    <a:pt x="91033" y="55607"/>
                  </a:lnTo>
                  <a:lnTo>
                    <a:pt x="92400" y="54907"/>
                  </a:lnTo>
                  <a:lnTo>
                    <a:pt x="93334" y="53272"/>
                  </a:lnTo>
                  <a:lnTo>
                    <a:pt x="94035" y="51471"/>
                  </a:lnTo>
                  <a:lnTo>
                    <a:pt x="95569" y="50937"/>
                  </a:lnTo>
                  <a:lnTo>
                    <a:pt x="96837" y="49703"/>
                  </a:lnTo>
                  <a:lnTo>
                    <a:pt x="96703" y="47768"/>
                  </a:lnTo>
                  <a:lnTo>
                    <a:pt x="97004" y="45900"/>
                  </a:lnTo>
                  <a:lnTo>
                    <a:pt x="97270" y="43932"/>
                  </a:lnTo>
                  <a:lnTo>
                    <a:pt x="96703" y="42064"/>
                  </a:lnTo>
                  <a:lnTo>
                    <a:pt x="98338" y="42598"/>
                  </a:lnTo>
                  <a:lnTo>
                    <a:pt x="99672" y="41364"/>
                  </a:lnTo>
                  <a:lnTo>
                    <a:pt x="101340" y="41230"/>
                  </a:lnTo>
                  <a:lnTo>
                    <a:pt x="102274" y="39529"/>
                  </a:lnTo>
                  <a:lnTo>
                    <a:pt x="103108" y="41364"/>
                  </a:lnTo>
                  <a:lnTo>
                    <a:pt x="104776" y="41631"/>
                  </a:lnTo>
                  <a:lnTo>
                    <a:pt x="106277" y="41931"/>
                  </a:lnTo>
                  <a:lnTo>
                    <a:pt x="107711" y="42565"/>
                  </a:lnTo>
                  <a:lnTo>
                    <a:pt x="109212" y="42598"/>
                  </a:lnTo>
                  <a:lnTo>
                    <a:pt x="110680" y="42865"/>
                  </a:lnTo>
                  <a:lnTo>
                    <a:pt x="111380" y="41030"/>
                  </a:lnTo>
                  <a:lnTo>
                    <a:pt x="112948" y="40597"/>
                  </a:lnTo>
                  <a:lnTo>
                    <a:pt x="113849" y="39096"/>
                  </a:lnTo>
                  <a:lnTo>
                    <a:pt x="115350" y="38795"/>
                  </a:lnTo>
                  <a:lnTo>
                    <a:pt x="116684" y="38362"/>
                  </a:lnTo>
                  <a:lnTo>
                    <a:pt x="117952" y="37728"/>
                  </a:lnTo>
                  <a:lnTo>
                    <a:pt x="119420" y="37128"/>
                  </a:lnTo>
                  <a:lnTo>
                    <a:pt x="120921" y="37528"/>
                  </a:lnTo>
                  <a:lnTo>
                    <a:pt x="122422" y="37294"/>
                  </a:lnTo>
                  <a:lnTo>
                    <a:pt x="123889" y="37728"/>
                  </a:lnTo>
                  <a:lnTo>
                    <a:pt x="125390" y="37361"/>
                  </a:lnTo>
                  <a:lnTo>
                    <a:pt x="126625" y="36194"/>
                  </a:lnTo>
                  <a:lnTo>
                    <a:pt x="127692" y="34793"/>
                  </a:lnTo>
                  <a:lnTo>
                    <a:pt x="128893" y="33692"/>
                  </a:lnTo>
                  <a:lnTo>
                    <a:pt x="130527" y="34392"/>
                  </a:lnTo>
                  <a:lnTo>
                    <a:pt x="132129" y="35193"/>
                  </a:lnTo>
                  <a:lnTo>
                    <a:pt x="131895" y="37595"/>
                  </a:lnTo>
                  <a:lnTo>
                    <a:pt x="133263" y="39296"/>
                  </a:lnTo>
                  <a:lnTo>
                    <a:pt x="134764" y="38262"/>
                  </a:lnTo>
                  <a:lnTo>
                    <a:pt x="136265" y="37261"/>
                  </a:lnTo>
                  <a:lnTo>
                    <a:pt x="137966" y="37595"/>
                  </a:lnTo>
                  <a:lnTo>
                    <a:pt x="139534" y="38595"/>
                  </a:lnTo>
                  <a:lnTo>
                    <a:pt x="139534" y="38295"/>
                  </a:lnTo>
                  <a:lnTo>
                    <a:pt x="139567" y="38062"/>
                  </a:lnTo>
                  <a:lnTo>
                    <a:pt x="139467" y="37761"/>
                  </a:lnTo>
                  <a:lnTo>
                    <a:pt x="139534" y="37461"/>
                  </a:lnTo>
                  <a:lnTo>
                    <a:pt x="139567" y="37194"/>
                  </a:lnTo>
                  <a:lnTo>
                    <a:pt x="139601" y="36894"/>
                  </a:lnTo>
                  <a:lnTo>
                    <a:pt x="139434" y="36694"/>
                  </a:lnTo>
                  <a:lnTo>
                    <a:pt x="139300" y="36427"/>
                  </a:lnTo>
                  <a:lnTo>
                    <a:pt x="139400" y="36194"/>
                  </a:lnTo>
                  <a:lnTo>
                    <a:pt x="139400" y="35893"/>
                  </a:lnTo>
                  <a:lnTo>
                    <a:pt x="139400" y="35593"/>
                  </a:lnTo>
                  <a:lnTo>
                    <a:pt x="139434" y="35293"/>
                  </a:lnTo>
                  <a:lnTo>
                    <a:pt x="139534" y="35026"/>
                  </a:lnTo>
                  <a:lnTo>
                    <a:pt x="139534" y="34726"/>
                  </a:lnTo>
                  <a:lnTo>
                    <a:pt x="139300" y="34526"/>
                  </a:lnTo>
                  <a:lnTo>
                    <a:pt x="139234" y="34225"/>
                  </a:lnTo>
                  <a:lnTo>
                    <a:pt x="139134" y="33892"/>
                  </a:lnTo>
                  <a:lnTo>
                    <a:pt x="138900" y="33758"/>
                  </a:lnTo>
                  <a:lnTo>
                    <a:pt x="138900" y="33425"/>
                  </a:lnTo>
                  <a:lnTo>
                    <a:pt x="138933" y="33091"/>
                  </a:lnTo>
                  <a:lnTo>
                    <a:pt x="138800" y="32858"/>
                  </a:lnTo>
                  <a:lnTo>
                    <a:pt x="138600" y="32724"/>
                  </a:lnTo>
                  <a:lnTo>
                    <a:pt x="138400" y="32558"/>
                  </a:lnTo>
                  <a:lnTo>
                    <a:pt x="138300" y="32257"/>
                  </a:lnTo>
                  <a:lnTo>
                    <a:pt x="138233" y="31924"/>
                  </a:lnTo>
                  <a:lnTo>
                    <a:pt x="138400" y="31590"/>
                  </a:lnTo>
                  <a:lnTo>
                    <a:pt x="138533" y="31257"/>
                  </a:lnTo>
                  <a:lnTo>
                    <a:pt x="138800" y="31190"/>
                  </a:lnTo>
                  <a:lnTo>
                    <a:pt x="138733" y="30890"/>
                  </a:lnTo>
                  <a:lnTo>
                    <a:pt x="138633" y="30590"/>
                  </a:lnTo>
                  <a:lnTo>
                    <a:pt x="138700" y="30256"/>
                  </a:lnTo>
                  <a:lnTo>
                    <a:pt x="138567" y="29956"/>
                  </a:lnTo>
                  <a:lnTo>
                    <a:pt x="138767" y="29856"/>
                  </a:lnTo>
                  <a:lnTo>
                    <a:pt x="138867" y="29555"/>
                  </a:lnTo>
                  <a:lnTo>
                    <a:pt x="138967" y="29289"/>
                  </a:lnTo>
                  <a:lnTo>
                    <a:pt x="139200" y="29122"/>
                  </a:lnTo>
                  <a:lnTo>
                    <a:pt x="139367" y="28922"/>
                  </a:lnTo>
                  <a:lnTo>
                    <a:pt x="139467" y="28688"/>
                  </a:lnTo>
                  <a:lnTo>
                    <a:pt x="139634" y="28455"/>
                  </a:lnTo>
                  <a:lnTo>
                    <a:pt x="139634" y="28188"/>
                  </a:lnTo>
                  <a:lnTo>
                    <a:pt x="139701" y="27888"/>
                  </a:lnTo>
                  <a:lnTo>
                    <a:pt x="139634" y="27554"/>
                  </a:lnTo>
                  <a:lnTo>
                    <a:pt x="139901" y="27454"/>
                  </a:lnTo>
                  <a:lnTo>
                    <a:pt x="140034" y="27120"/>
                  </a:lnTo>
                  <a:lnTo>
                    <a:pt x="139968" y="26854"/>
                  </a:lnTo>
                  <a:lnTo>
                    <a:pt x="139901" y="26553"/>
                  </a:lnTo>
                  <a:lnTo>
                    <a:pt x="140034" y="26286"/>
                  </a:lnTo>
                  <a:lnTo>
                    <a:pt x="139968" y="26020"/>
                  </a:lnTo>
                  <a:lnTo>
                    <a:pt x="140068" y="25686"/>
                  </a:lnTo>
                  <a:lnTo>
                    <a:pt x="140268" y="25452"/>
                  </a:lnTo>
                  <a:lnTo>
                    <a:pt x="140568" y="25619"/>
                  </a:lnTo>
                  <a:lnTo>
                    <a:pt x="140801" y="25452"/>
                  </a:lnTo>
                  <a:lnTo>
                    <a:pt x="141035" y="25252"/>
                  </a:lnTo>
                  <a:lnTo>
                    <a:pt x="141068" y="24919"/>
                  </a:lnTo>
                  <a:lnTo>
                    <a:pt x="141268" y="24752"/>
                  </a:lnTo>
                  <a:lnTo>
                    <a:pt x="141535" y="24719"/>
                  </a:lnTo>
                  <a:lnTo>
                    <a:pt x="141435" y="24418"/>
                  </a:lnTo>
                  <a:lnTo>
                    <a:pt x="141435" y="24118"/>
                  </a:lnTo>
                  <a:lnTo>
                    <a:pt x="141535" y="23785"/>
                  </a:lnTo>
                  <a:lnTo>
                    <a:pt x="141402" y="23518"/>
                  </a:lnTo>
                  <a:lnTo>
                    <a:pt x="141369" y="23184"/>
                  </a:lnTo>
                  <a:lnTo>
                    <a:pt x="141469" y="22884"/>
                  </a:lnTo>
                  <a:lnTo>
                    <a:pt x="141635" y="22617"/>
                  </a:lnTo>
                  <a:lnTo>
                    <a:pt x="141635" y="22284"/>
                  </a:lnTo>
                  <a:lnTo>
                    <a:pt x="141202" y="22017"/>
                  </a:lnTo>
                  <a:lnTo>
                    <a:pt x="140701" y="22083"/>
                  </a:lnTo>
                  <a:lnTo>
                    <a:pt x="140201" y="22050"/>
                  </a:lnTo>
                  <a:lnTo>
                    <a:pt x="139734" y="22250"/>
                  </a:lnTo>
                  <a:lnTo>
                    <a:pt x="139200" y="22250"/>
                  </a:lnTo>
                  <a:lnTo>
                    <a:pt x="138867" y="21716"/>
                  </a:lnTo>
                  <a:lnTo>
                    <a:pt x="138366" y="21516"/>
                  </a:lnTo>
                  <a:lnTo>
                    <a:pt x="138066" y="20949"/>
                  </a:lnTo>
                  <a:lnTo>
                    <a:pt x="137566" y="20916"/>
                  </a:lnTo>
                  <a:lnTo>
                    <a:pt x="137132" y="20582"/>
                  </a:lnTo>
                  <a:lnTo>
                    <a:pt x="136632" y="20416"/>
                  </a:lnTo>
                  <a:lnTo>
                    <a:pt x="136232" y="20049"/>
                  </a:lnTo>
                  <a:lnTo>
                    <a:pt x="135931" y="19415"/>
                  </a:lnTo>
                  <a:lnTo>
                    <a:pt x="136065" y="18714"/>
                  </a:lnTo>
                  <a:lnTo>
                    <a:pt x="135531" y="18514"/>
                  </a:lnTo>
                  <a:lnTo>
                    <a:pt x="135097" y="18014"/>
                  </a:lnTo>
                  <a:lnTo>
                    <a:pt x="134597" y="18014"/>
                  </a:lnTo>
                  <a:lnTo>
                    <a:pt x="134097" y="18081"/>
                  </a:lnTo>
                  <a:lnTo>
                    <a:pt x="133530" y="18047"/>
                  </a:lnTo>
                  <a:lnTo>
                    <a:pt x="133196" y="17447"/>
                  </a:lnTo>
                  <a:lnTo>
                    <a:pt x="132729" y="17113"/>
                  </a:lnTo>
                  <a:lnTo>
                    <a:pt x="132195" y="17046"/>
                  </a:lnTo>
                  <a:lnTo>
                    <a:pt x="131728" y="16613"/>
                  </a:lnTo>
                  <a:lnTo>
                    <a:pt x="131628" y="15912"/>
                  </a:lnTo>
                  <a:lnTo>
                    <a:pt x="131095" y="16046"/>
                  </a:lnTo>
                  <a:lnTo>
                    <a:pt x="130561" y="16213"/>
                  </a:lnTo>
                  <a:lnTo>
                    <a:pt x="130261" y="16780"/>
                  </a:lnTo>
                  <a:lnTo>
                    <a:pt x="129794" y="17247"/>
                  </a:lnTo>
                  <a:lnTo>
                    <a:pt x="129360" y="16780"/>
                  </a:lnTo>
                  <a:lnTo>
                    <a:pt x="128926" y="16279"/>
                  </a:lnTo>
                  <a:lnTo>
                    <a:pt x="128359" y="16513"/>
                  </a:lnTo>
                  <a:lnTo>
                    <a:pt x="127792" y="16246"/>
                  </a:lnTo>
                  <a:lnTo>
                    <a:pt x="127292" y="16112"/>
                  </a:lnTo>
                  <a:lnTo>
                    <a:pt x="126791" y="16379"/>
                  </a:lnTo>
                  <a:lnTo>
                    <a:pt x="126425" y="15946"/>
                  </a:lnTo>
                  <a:lnTo>
                    <a:pt x="125958" y="15612"/>
                  </a:lnTo>
                  <a:lnTo>
                    <a:pt x="125591" y="15245"/>
                  </a:lnTo>
                  <a:lnTo>
                    <a:pt x="125190" y="14912"/>
                  </a:lnTo>
                  <a:lnTo>
                    <a:pt x="124690" y="14678"/>
                  </a:lnTo>
                  <a:lnTo>
                    <a:pt x="124190" y="14878"/>
                  </a:lnTo>
                  <a:lnTo>
                    <a:pt x="123623" y="15012"/>
                  </a:lnTo>
                  <a:lnTo>
                    <a:pt x="123256" y="15445"/>
                  </a:lnTo>
                  <a:lnTo>
                    <a:pt x="122722" y="15579"/>
                  </a:lnTo>
                  <a:lnTo>
                    <a:pt x="122255" y="15178"/>
                  </a:lnTo>
                  <a:lnTo>
                    <a:pt x="121755" y="15379"/>
                  </a:lnTo>
                  <a:lnTo>
                    <a:pt x="121521" y="15946"/>
                  </a:lnTo>
                  <a:lnTo>
                    <a:pt x="121021" y="15912"/>
                  </a:lnTo>
                  <a:lnTo>
                    <a:pt x="120554" y="16246"/>
                  </a:lnTo>
                  <a:lnTo>
                    <a:pt x="120053" y="16279"/>
                  </a:lnTo>
                  <a:lnTo>
                    <a:pt x="119553" y="16179"/>
                  </a:lnTo>
                  <a:lnTo>
                    <a:pt x="119053" y="16213"/>
                  </a:lnTo>
                  <a:lnTo>
                    <a:pt x="118552" y="16413"/>
                  </a:lnTo>
                  <a:lnTo>
                    <a:pt x="118052" y="16780"/>
                  </a:lnTo>
                  <a:lnTo>
                    <a:pt x="117451" y="16613"/>
                  </a:lnTo>
                  <a:lnTo>
                    <a:pt x="117285" y="17347"/>
                  </a:lnTo>
                  <a:lnTo>
                    <a:pt x="116784" y="17714"/>
                  </a:lnTo>
                  <a:lnTo>
                    <a:pt x="116284" y="17680"/>
                  </a:lnTo>
                  <a:lnTo>
                    <a:pt x="115784" y="17547"/>
                  </a:lnTo>
                  <a:lnTo>
                    <a:pt x="115283" y="17413"/>
                  </a:lnTo>
                  <a:lnTo>
                    <a:pt x="114783" y="17380"/>
                  </a:lnTo>
                  <a:lnTo>
                    <a:pt x="114783" y="16579"/>
                  </a:lnTo>
                  <a:lnTo>
                    <a:pt x="114383" y="16046"/>
                  </a:lnTo>
                  <a:lnTo>
                    <a:pt x="113916" y="15512"/>
                  </a:lnTo>
                  <a:lnTo>
                    <a:pt x="113282" y="15512"/>
                  </a:lnTo>
                  <a:lnTo>
                    <a:pt x="112615" y="12944"/>
                  </a:lnTo>
                  <a:lnTo>
                    <a:pt x="110680" y="12010"/>
                  </a:lnTo>
                  <a:lnTo>
                    <a:pt x="108779" y="11076"/>
                  </a:lnTo>
                  <a:lnTo>
                    <a:pt x="107611" y="9041"/>
                  </a:lnTo>
                  <a:lnTo>
                    <a:pt x="105510" y="9241"/>
                  </a:lnTo>
                  <a:lnTo>
                    <a:pt x="103742" y="7706"/>
                  </a:lnTo>
                  <a:lnTo>
                    <a:pt x="101907" y="8741"/>
                  </a:lnTo>
                  <a:lnTo>
                    <a:pt x="100039" y="9708"/>
                  </a:lnTo>
                  <a:lnTo>
                    <a:pt x="98204" y="10275"/>
                  </a:lnTo>
                  <a:lnTo>
                    <a:pt x="96336" y="10108"/>
                  </a:lnTo>
                  <a:lnTo>
                    <a:pt x="94368" y="9875"/>
                  </a:lnTo>
                  <a:lnTo>
                    <a:pt x="92901" y="8207"/>
                  </a:lnTo>
                  <a:lnTo>
                    <a:pt x="91099" y="9074"/>
                  </a:lnTo>
                  <a:lnTo>
                    <a:pt x="89765" y="10775"/>
                  </a:lnTo>
                  <a:lnTo>
                    <a:pt x="87930" y="11076"/>
                  </a:lnTo>
                  <a:lnTo>
                    <a:pt x="86062" y="11276"/>
                  </a:lnTo>
                  <a:lnTo>
                    <a:pt x="84394" y="9908"/>
                  </a:lnTo>
                  <a:lnTo>
                    <a:pt x="82393" y="10242"/>
                  </a:lnTo>
                  <a:lnTo>
                    <a:pt x="81559" y="7907"/>
                  </a:lnTo>
                  <a:lnTo>
                    <a:pt x="79591" y="7106"/>
                  </a:lnTo>
                  <a:lnTo>
                    <a:pt x="77756" y="8274"/>
                  </a:lnTo>
                  <a:lnTo>
                    <a:pt x="76355" y="10175"/>
                  </a:lnTo>
                  <a:lnTo>
                    <a:pt x="74654" y="8407"/>
                  </a:lnTo>
                  <a:lnTo>
                    <a:pt x="72486" y="8707"/>
                  </a:lnTo>
                  <a:lnTo>
                    <a:pt x="70651" y="9208"/>
                  </a:lnTo>
                  <a:lnTo>
                    <a:pt x="68750" y="9041"/>
                  </a:lnTo>
                  <a:lnTo>
                    <a:pt x="67649" y="7073"/>
                  </a:lnTo>
                  <a:lnTo>
                    <a:pt x="65915" y="6039"/>
                  </a:lnTo>
                  <a:lnTo>
                    <a:pt x="64147" y="5105"/>
                  </a:lnTo>
                  <a:lnTo>
                    <a:pt x="62379" y="6039"/>
                  </a:lnTo>
                  <a:lnTo>
                    <a:pt x="61078" y="4337"/>
                  </a:lnTo>
                  <a:lnTo>
                    <a:pt x="59210" y="4071"/>
                  </a:lnTo>
                  <a:lnTo>
                    <a:pt x="57142" y="4037"/>
                  </a:lnTo>
                  <a:lnTo>
                    <a:pt x="55240" y="2903"/>
                  </a:lnTo>
                  <a:lnTo>
                    <a:pt x="53072" y="2870"/>
                  </a:lnTo>
                  <a:lnTo>
                    <a:pt x="51538" y="935"/>
                  </a:lnTo>
                  <a:lnTo>
                    <a:pt x="4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193350" y="-1300383"/>
              <a:ext cx="5657866" cy="2706401"/>
            </a:xfrm>
            <a:custGeom>
              <a:avLst/>
              <a:gdLst/>
              <a:ahLst/>
              <a:cxnLst/>
              <a:rect l="l" t="t" r="r" b="b"/>
              <a:pathLst>
                <a:path w="205181" h="98138" extrusionOk="0">
                  <a:moveTo>
                    <a:pt x="204747" y="16412"/>
                  </a:moveTo>
                  <a:lnTo>
                    <a:pt x="204647" y="16579"/>
                  </a:lnTo>
                  <a:lnTo>
                    <a:pt x="204480" y="16712"/>
                  </a:lnTo>
                  <a:lnTo>
                    <a:pt x="204313" y="16846"/>
                  </a:lnTo>
                  <a:lnTo>
                    <a:pt x="204213" y="17046"/>
                  </a:lnTo>
                  <a:lnTo>
                    <a:pt x="204080" y="17213"/>
                  </a:lnTo>
                  <a:lnTo>
                    <a:pt x="204080" y="17413"/>
                  </a:lnTo>
                  <a:lnTo>
                    <a:pt x="203913" y="17513"/>
                  </a:lnTo>
                  <a:lnTo>
                    <a:pt x="203813" y="17680"/>
                  </a:lnTo>
                  <a:lnTo>
                    <a:pt x="203579" y="17613"/>
                  </a:lnTo>
                  <a:lnTo>
                    <a:pt x="203379" y="17747"/>
                  </a:lnTo>
                  <a:lnTo>
                    <a:pt x="203357" y="17877"/>
                  </a:lnTo>
                  <a:lnTo>
                    <a:pt x="203357" y="17877"/>
                  </a:lnTo>
                  <a:lnTo>
                    <a:pt x="203980" y="17713"/>
                  </a:lnTo>
                  <a:lnTo>
                    <a:pt x="204580" y="17713"/>
                  </a:lnTo>
                  <a:lnTo>
                    <a:pt x="205180" y="16479"/>
                  </a:lnTo>
                  <a:lnTo>
                    <a:pt x="205180" y="16479"/>
                  </a:lnTo>
                  <a:lnTo>
                    <a:pt x="204980" y="16512"/>
                  </a:lnTo>
                  <a:lnTo>
                    <a:pt x="204747" y="16412"/>
                  </a:lnTo>
                  <a:close/>
                  <a:moveTo>
                    <a:pt x="176360" y="42998"/>
                  </a:moveTo>
                  <a:lnTo>
                    <a:pt x="176360" y="43065"/>
                  </a:lnTo>
                  <a:lnTo>
                    <a:pt x="176410" y="43065"/>
                  </a:lnTo>
                  <a:lnTo>
                    <a:pt x="176393" y="43031"/>
                  </a:lnTo>
                  <a:lnTo>
                    <a:pt x="176360" y="42998"/>
                  </a:lnTo>
                  <a:close/>
                  <a:moveTo>
                    <a:pt x="176410" y="43065"/>
                  </a:moveTo>
                  <a:lnTo>
                    <a:pt x="176427" y="43098"/>
                  </a:lnTo>
                  <a:lnTo>
                    <a:pt x="176427" y="43198"/>
                  </a:lnTo>
                  <a:lnTo>
                    <a:pt x="176393" y="43265"/>
                  </a:lnTo>
                  <a:lnTo>
                    <a:pt x="176473" y="43318"/>
                  </a:lnTo>
                  <a:lnTo>
                    <a:pt x="176527" y="43265"/>
                  </a:lnTo>
                  <a:lnTo>
                    <a:pt x="176527" y="43165"/>
                  </a:lnTo>
                  <a:lnTo>
                    <a:pt x="176427" y="43065"/>
                  </a:lnTo>
                  <a:close/>
                  <a:moveTo>
                    <a:pt x="176473" y="43318"/>
                  </a:moveTo>
                  <a:lnTo>
                    <a:pt x="176427" y="43365"/>
                  </a:lnTo>
                  <a:lnTo>
                    <a:pt x="176493" y="43432"/>
                  </a:lnTo>
                  <a:lnTo>
                    <a:pt x="176527" y="43532"/>
                  </a:lnTo>
                  <a:lnTo>
                    <a:pt x="176527" y="43432"/>
                  </a:lnTo>
                  <a:lnTo>
                    <a:pt x="176493" y="43398"/>
                  </a:lnTo>
                  <a:lnTo>
                    <a:pt x="176493" y="43331"/>
                  </a:lnTo>
                  <a:lnTo>
                    <a:pt x="176473" y="43318"/>
                  </a:lnTo>
                  <a:close/>
                  <a:moveTo>
                    <a:pt x="155011" y="0"/>
                  </a:moveTo>
                  <a:lnTo>
                    <a:pt x="153677" y="201"/>
                  </a:lnTo>
                  <a:lnTo>
                    <a:pt x="152977" y="1368"/>
                  </a:lnTo>
                  <a:lnTo>
                    <a:pt x="151809" y="1735"/>
                  </a:lnTo>
                  <a:lnTo>
                    <a:pt x="150541" y="1635"/>
                  </a:lnTo>
                  <a:lnTo>
                    <a:pt x="149474" y="2169"/>
                  </a:lnTo>
                  <a:lnTo>
                    <a:pt x="148707" y="3136"/>
                  </a:lnTo>
                  <a:lnTo>
                    <a:pt x="148006" y="4037"/>
                  </a:lnTo>
                  <a:lnTo>
                    <a:pt x="147139" y="4837"/>
                  </a:lnTo>
                  <a:lnTo>
                    <a:pt x="146005" y="4570"/>
                  </a:lnTo>
                  <a:lnTo>
                    <a:pt x="144937" y="4203"/>
                  </a:lnTo>
                  <a:lnTo>
                    <a:pt x="143703" y="4370"/>
                  </a:lnTo>
                  <a:lnTo>
                    <a:pt x="142636" y="3870"/>
                  </a:lnTo>
                  <a:lnTo>
                    <a:pt x="141702" y="2836"/>
                  </a:lnTo>
                  <a:lnTo>
                    <a:pt x="140334" y="2802"/>
                  </a:lnTo>
                  <a:lnTo>
                    <a:pt x="139300" y="3636"/>
                  </a:lnTo>
                  <a:lnTo>
                    <a:pt x="137999" y="3870"/>
                  </a:lnTo>
                  <a:lnTo>
                    <a:pt x="136998" y="4737"/>
                  </a:lnTo>
                  <a:lnTo>
                    <a:pt x="135664" y="4804"/>
                  </a:lnTo>
                  <a:lnTo>
                    <a:pt x="135264" y="6005"/>
                  </a:lnTo>
                  <a:lnTo>
                    <a:pt x="134630" y="7139"/>
                  </a:lnTo>
                  <a:lnTo>
                    <a:pt x="133663" y="8006"/>
                  </a:lnTo>
                  <a:lnTo>
                    <a:pt x="132362" y="7973"/>
                  </a:lnTo>
                  <a:lnTo>
                    <a:pt x="131261" y="7372"/>
                  </a:lnTo>
                  <a:lnTo>
                    <a:pt x="129993" y="7639"/>
                  </a:lnTo>
                  <a:lnTo>
                    <a:pt x="129260" y="8740"/>
                  </a:lnTo>
                  <a:lnTo>
                    <a:pt x="128092" y="9374"/>
                  </a:lnTo>
                  <a:lnTo>
                    <a:pt x="126758" y="9040"/>
                  </a:lnTo>
                  <a:lnTo>
                    <a:pt x="125490" y="9574"/>
                  </a:lnTo>
                  <a:lnTo>
                    <a:pt x="124656" y="8573"/>
                  </a:lnTo>
                  <a:lnTo>
                    <a:pt x="123689" y="7706"/>
                  </a:lnTo>
                  <a:lnTo>
                    <a:pt x="122355" y="7973"/>
                  </a:lnTo>
                  <a:lnTo>
                    <a:pt x="121154" y="7339"/>
                  </a:lnTo>
                  <a:lnTo>
                    <a:pt x="120287" y="6572"/>
                  </a:lnTo>
                  <a:lnTo>
                    <a:pt x="119419" y="5805"/>
                  </a:lnTo>
                  <a:lnTo>
                    <a:pt x="118452" y="5071"/>
                  </a:lnTo>
                  <a:lnTo>
                    <a:pt x="117918" y="4003"/>
                  </a:lnTo>
                  <a:lnTo>
                    <a:pt x="116651" y="3736"/>
                  </a:lnTo>
                  <a:lnTo>
                    <a:pt x="115583" y="3069"/>
                  </a:lnTo>
                  <a:lnTo>
                    <a:pt x="114482" y="3736"/>
                  </a:lnTo>
                  <a:lnTo>
                    <a:pt x="113181" y="3870"/>
                  </a:lnTo>
                  <a:lnTo>
                    <a:pt x="112014" y="3069"/>
                  </a:lnTo>
                  <a:lnTo>
                    <a:pt x="111914" y="1702"/>
                  </a:lnTo>
                  <a:lnTo>
                    <a:pt x="110746" y="1001"/>
                  </a:lnTo>
                  <a:lnTo>
                    <a:pt x="109412" y="1201"/>
                  </a:lnTo>
                  <a:lnTo>
                    <a:pt x="108311" y="1802"/>
                  </a:lnTo>
                  <a:lnTo>
                    <a:pt x="107110" y="1635"/>
                  </a:lnTo>
                  <a:lnTo>
                    <a:pt x="106010" y="2202"/>
                  </a:lnTo>
                  <a:lnTo>
                    <a:pt x="104809" y="1902"/>
                  </a:lnTo>
                  <a:lnTo>
                    <a:pt x="103675" y="2169"/>
                  </a:lnTo>
                  <a:lnTo>
                    <a:pt x="102507" y="2002"/>
                  </a:lnTo>
                  <a:lnTo>
                    <a:pt x="101673" y="2736"/>
                  </a:lnTo>
                  <a:lnTo>
                    <a:pt x="101006" y="3670"/>
                  </a:lnTo>
                  <a:lnTo>
                    <a:pt x="100172" y="2969"/>
                  </a:lnTo>
                  <a:lnTo>
                    <a:pt x="99138" y="2569"/>
                  </a:lnTo>
                  <a:lnTo>
                    <a:pt x="98104" y="2402"/>
                  </a:lnTo>
                  <a:lnTo>
                    <a:pt x="97003" y="2302"/>
                  </a:lnTo>
                  <a:lnTo>
                    <a:pt x="95902" y="2235"/>
                  </a:lnTo>
                  <a:lnTo>
                    <a:pt x="94835" y="1802"/>
                  </a:lnTo>
                  <a:lnTo>
                    <a:pt x="93768" y="2035"/>
                  </a:lnTo>
                  <a:lnTo>
                    <a:pt x="92633" y="2135"/>
                  </a:lnTo>
                  <a:lnTo>
                    <a:pt x="91933" y="2969"/>
                  </a:lnTo>
                  <a:lnTo>
                    <a:pt x="91299" y="3837"/>
                  </a:lnTo>
                  <a:lnTo>
                    <a:pt x="90799" y="4837"/>
                  </a:lnTo>
                  <a:lnTo>
                    <a:pt x="89898" y="5471"/>
                  </a:lnTo>
                  <a:lnTo>
                    <a:pt x="88964" y="5705"/>
                  </a:lnTo>
                  <a:lnTo>
                    <a:pt x="87997" y="5805"/>
                  </a:lnTo>
                  <a:lnTo>
                    <a:pt x="87163" y="6372"/>
                  </a:lnTo>
                  <a:lnTo>
                    <a:pt x="86162" y="6405"/>
                  </a:lnTo>
                  <a:lnTo>
                    <a:pt x="85295" y="6872"/>
                  </a:lnTo>
                  <a:lnTo>
                    <a:pt x="84461" y="7372"/>
                  </a:lnTo>
                  <a:lnTo>
                    <a:pt x="83727" y="7973"/>
                  </a:lnTo>
                  <a:lnTo>
                    <a:pt x="82826" y="8406"/>
                  </a:lnTo>
                  <a:lnTo>
                    <a:pt x="81826" y="8373"/>
                  </a:lnTo>
                  <a:lnTo>
                    <a:pt x="80825" y="8140"/>
                  </a:lnTo>
                  <a:lnTo>
                    <a:pt x="79824" y="8306"/>
                  </a:lnTo>
                  <a:lnTo>
                    <a:pt x="78890" y="8640"/>
                  </a:lnTo>
                  <a:lnTo>
                    <a:pt x="77990" y="9374"/>
                  </a:lnTo>
                  <a:lnTo>
                    <a:pt x="77756" y="10508"/>
                  </a:lnTo>
                  <a:lnTo>
                    <a:pt x="76722" y="10875"/>
                  </a:lnTo>
                  <a:lnTo>
                    <a:pt x="75621" y="10908"/>
                  </a:lnTo>
                  <a:lnTo>
                    <a:pt x="74454" y="10808"/>
                  </a:lnTo>
                  <a:lnTo>
                    <a:pt x="73286" y="10675"/>
                  </a:lnTo>
                  <a:lnTo>
                    <a:pt x="72819" y="11842"/>
                  </a:lnTo>
                  <a:lnTo>
                    <a:pt x="71618" y="12309"/>
                  </a:lnTo>
                  <a:lnTo>
                    <a:pt x="70885" y="11542"/>
                  </a:lnTo>
                  <a:lnTo>
                    <a:pt x="69984" y="10908"/>
                  </a:lnTo>
                  <a:lnTo>
                    <a:pt x="69117" y="10141"/>
                  </a:lnTo>
                  <a:lnTo>
                    <a:pt x="67949" y="10308"/>
                  </a:lnTo>
                  <a:lnTo>
                    <a:pt x="66915" y="10741"/>
                  </a:lnTo>
                  <a:lnTo>
                    <a:pt x="65881" y="10241"/>
                  </a:lnTo>
                  <a:lnTo>
                    <a:pt x="65381" y="9240"/>
                  </a:lnTo>
                  <a:lnTo>
                    <a:pt x="64413" y="8740"/>
                  </a:lnTo>
                  <a:lnTo>
                    <a:pt x="63413" y="8974"/>
                  </a:lnTo>
                  <a:lnTo>
                    <a:pt x="62412" y="9074"/>
                  </a:lnTo>
                  <a:lnTo>
                    <a:pt x="61378" y="8873"/>
                  </a:lnTo>
                  <a:lnTo>
                    <a:pt x="60577" y="8173"/>
                  </a:lnTo>
                  <a:lnTo>
                    <a:pt x="59443" y="8006"/>
                  </a:lnTo>
                  <a:lnTo>
                    <a:pt x="58743" y="7072"/>
                  </a:lnTo>
                  <a:lnTo>
                    <a:pt x="57708" y="7139"/>
                  </a:lnTo>
                  <a:lnTo>
                    <a:pt x="56641" y="7239"/>
                  </a:lnTo>
                  <a:lnTo>
                    <a:pt x="55941" y="6472"/>
                  </a:lnTo>
                  <a:lnTo>
                    <a:pt x="55373" y="5538"/>
                  </a:lnTo>
                  <a:lnTo>
                    <a:pt x="54373" y="5204"/>
                  </a:lnTo>
                  <a:lnTo>
                    <a:pt x="53372" y="4871"/>
                  </a:lnTo>
                  <a:lnTo>
                    <a:pt x="52238" y="4871"/>
                  </a:lnTo>
                  <a:lnTo>
                    <a:pt x="51271" y="4304"/>
                  </a:lnTo>
                  <a:lnTo>
                    <a:pt x="50103" y="4370"/>
                  </a:lnTo>
                  <a:lnTo>
                    <a:pt x="49202" y="3670"/>
                  </a:lnTo>
                  <a:lnTo>
                    <a:pt x="48102" y="3903"/>
                  </a:lnTo>
                  <a:lnTo>
                    <a:pt x="47034" y="4170"/>
                  </a:lnTo>
                  <a:lnTo>
                    <a:pt x="46200" y="4904"/>
                  </a:lnTo>
                  <a:lnTo>
                    <a:pt x="45433" y="5705"/>
                  </a:lnTo>
                  <a:lnTo>
                    <a:pt x="44699" y="5238"/>
                  </a:lnTo>
                  <a:lnTo>
                    <a:pt x="43799" y="5371"/>
                  </a:lnTo>
                  <a:lnTo>
                    <a:pt x="43098" y="4904"/>
                  </a:lnTo>
                  <a:lnTo>
                    <a:pt x="42364" y="4637"/>
                  </a:lnTo>
                  <a:lnTo>
                    <a:pt x="41897" y="5471"/>
                  </a:lnTo>
                  <a:lnTo>
                    <a:pt x="41030" y="5738"/>
                  </a:lnTo>
                  <a:lnTo>
                    <a:pt x="40129" y="5971"/>
                  </a:lnTo>
                  <a:lnTo>
                    <a:pt x="39262" y="5671"/>
                  </a:lnTo>
                  <a:lnTo>
                    <a:pt x="38428" y="5838"/>
                  </a:lnTo>
                  <a:lnTo>
                    <a:pt x="37594" y="5705"/>
                  </a:lnTo>
                  <a:lnTo>
                    <a:pt x="37060" y="5004"/>
                  </a:lnTo>
                  <a:lnTo>
                    <a:pt x="36226" y="4737"/>
                  </a:lnTo>
                  <a:lnTo>
                    <a:pt x="35693" y="4170"/>
                  </a:lnTo>
                  <a:lnTo>
                    <a:pt x="35292" y="3470"/>
                  </a:lnTo>
                  <a:lnTo>
                    <a:pt x="34792" y="2802"/>
                  </a:lnTo>
                  <a:lnTo>
                    <a:pt x="34125" y="2335"/>
                  </a:lnTo>
                  <a:lnTo>
                    <a:pt x="33625" y="3136"/>
                  </a:lnTo>
                  <a:lnTo>
                    <a:pt x="33758" y="4037"/>
                  </a:lnTo>
                  <a:lnTo>
                    <a:pt x="33024" y="4504"/>
                  </a:lnTo>
                  <a:lnTo>
                    <a:pt x="32190" y="4837"/>
                  </a:lnTo>
                  <a:lnTo>
                    <a:pt x="31290" y="4737"/>
                  </a:lnTo>
                  <a:lnTo>
                    <a:pt x="30622" y="5304"/>
                  </a:lnTo>
                  <a:lnTo>
                    <a:pt x="29855" y="5238"/>
                  </a:lnTo>
                  <a:lnTo>
                    <a:pt x="29055" y="5304"/>
                  </a:lnTo>
                  <a:lnTo>
                    <a:pt x="28554" y="5905"/>
                  </a:lnTo>
                  <a:lnTo>
                    <a:pt x="27954" y="6405"/>
                  </a:lnTo>
                  <a:lnTo>
                    <a:pt x="27187" y="6472"/>
                  </a:lnTo>
                  <a:lnTo>
                    <a:pt x="26520" y="6905"/>
                  </a:lnTo>
                  <a:lnTo>
                    <a:pt x="25719" y="6839"/>
                  </a:lnTo>
                  <a:lnTo>
                    <a:pt x="24918" y="6839"/>
                  </a:lnTo>
                  <a:lnTo>
                    <a:pt x="24351" y="7372"/>
                  </a:lnTo>
                  <a:lnTo>
                    <a:pt x="23617" y="7739"/>
                  </a:lnTo>
                  <a:lnTo>
                    <a:pt x="23251" y="8540"/>
                  </a:lnTo>
                  <a:lnTo>
                    <a:pt x="22417" y="8740"/>
                  </a:lnTo>
                  <a:lnTo>
                    <a:pt x="21616" y="8473"/>
                  </a:lnTo>
                  <a:lnTo>
                    <a:pt x="20849" y="8807"/>
                  </a:lnTo>
                  <a:lnTo>
                    <a:pt x="20048" y="8640"/>
                  </a:lnTo>
                  <a:lnTo>
                    <a:pt x="19348" y="8206"/>
                  </a:lnTo>
                  <a:lnTo>
                    <a:pt x="18547" y="8340"/>
                  </a:lnTo>
                  <a:lnTo>
                    <a:pt x="17847" y="8707"/>
                  </a:lnTo>
                  <a:lnTo>
                    <a:pt x="17513" y="9407"/>
                  </a:lnTo>
                  <a:lnTo>
                    <a:pt x="17013" y="10041"/>
                  </a:lnTo>
                  <a:lnTo>
                    <a:pt x="16612" y="10708"/>
                  </a:lnTo>
                  <a:lnTo>
                    <a:pt x="16112" y="11342"/>
                  </a:lnTo>
                  <a:lnTo>
                    <a:pt x="15378" y="11575"/>
                  </a:lnTo>
                  <a:lnTo>
                    <a:pt x="14678" y="11876"/>
                  </a:lnTo>
                  <a:lnTo>
                    <a:pt x="13877" y="11976"/>
                  </a:lnTo>
                  <a:lnTo>
                    <a:pt x="13110" y="12209"/>
                  </a:lnTo>
                  <a:lnTo>
                    <a:pt x="12376" y="12576"/>
                  </a:lnTo>
                  <a:lnTo>
                    <a:pt x="11842" y="13210"/>
                  </a:lnTo>
                  <a:lnTo>
                    <a:pt x="10942" y="13477"/>
                  </a:lnTo>
                  <a:lnTo>
                    <a:pt x="10241" y="12976"/>
                  </a:lnTo>
                  <a:lnTo>
                    <a:pt x="9507" y="12710"/>
                  </a:lnTo>
                  <a:lnTo>
                    <a:pt x="8774" y="12376"/>
                  </a:lnTo>
                  <a:lnTo>
                    <a:pt x="8073" y="12843"/>
                  </a:lnTo>
                  <a:lnTo>
                    <a:pt x="7239" y="12710"/>
                  </a:lnTo>
                  <a:lnTo>
                    <a:pt x="6739" y="12142"/>
                  </a:lnTo>
                  <a:lnTo>
                    <a:pt x="6072" y="11742"/>
                  </a:lnTo>
                  <a:lnTo>
                    <a:pt x="5338" y="11475"/>
                  </a:lnTo>
                  <a:lnTo>
                    <a:pt x="4837" y="10842"/>
                  </a:lnTo>
                  <a:lnTo>
                    <a:pt x="4037" y="10508"/>
                  </a:lnTo>
                  <a:lnTo>
                    <a:pt x="3270" y="10908"/>
                  </a:lnTo>
                  <a:lnTo>
                    <a:pt x="2569" y="10675"/>
                  </a:lnTo>
                  <a:lnTo>
                    <a:pt x="1835" y="10575"/>
                  </a:lnTo>
                  <a:lnTo>
                    <a:pt x="2069" y="10808"/>
                  </a:lnTo>
                  <a:lnTo>
                    <a:pt x="2269" y="11008"/>
                  </a:lnTo>
                  <a:lnTo>
                    <a:pt x="2536" y="11175"/>
                  </a:lnTo>
                  <a:lnTo>
                    <a:pt x="2769" y="11342"/>
                  </a:lnTo>
                  <a:lnTo>
                    <a:pt x="2903" y="11675"/>
                  </a:lnTo>
                  <a:lnTo>
                    <a:pt x="3236" y="11809"/>
                  </a:lnTo>
                  <a:lnTo>
                    <a:pt x="3236" y="12142"/>
                  </a:lnTo>
                  <a:lnTo>
                    <a:pt x="3403" y="12409"/>
                  </a:lnTo>
                  <a:lnTo>
                    <a:pt x="3336" y="12710"/>
                  </a:lnTo>
                  <a:lnTo>
                    <a:pt x="3236" y="13010"/>
                  </a:lnTo>
                  <a:lnTo>
                    <a:pt x="3170" y="13310"/>
                  </a:lnTo>
                  <a:lnTo>
                    <a:pt x="3170" y="13577"/>
                  </a:lnTo>
                  <a:lnTo>
                    <a:pt x="3203" y="13877"/>
                  </a:lnTo>
                  <a:lnTo>
                    <a:pt x="3170" y="14211"/>
                  </a:lnTo>
                  <a:lnTo>
                    <a:pt x="2936" y="14477"/>
                  </a:lnTo>
                  <a:lnTo>
                    <a:pt x="2936" y="14811"/>
                  </a:lnTo>
                  <a:lnTo>
                    <a:pt x="2769" y="15045"/>
                  </a:lnTo>
                  <a:lnTo>
                    <a:pt x="2536" y="15178"/>
                  </a:lnTo>
                  <a:lnTo>
                    <a:pt x="2369" y="15412"/>
                  </a:lnTo>
                  <a:lnTo>
                    <a:pt x="2402" y="15712"/>
                  </a:lnTo>
                  <a:lnTo>
                    <a:pt x="2269" y="15979"/>
                  </a:lnTo>
                  <a:lnTo>
                    <a:pt x="2202" y="16212"/>
                  </a:lnTo>
                  <a:lnTo>
                    <a:pt x="2035" y="16479"/>
                  </a:lnTo>
                  <a:lnTo>
                    <a:pt x="2002" y="16746"/>
                  </a:lnTo>
                  <a:lnTo>
                    <a:pt x="1769" y="17013"/>
                  </a:lnTo>
                  <a:lnTo>
                    <a:pt x="1435" y="17013"/>
                  </a:lnTo>
                  <a:lnTo>
                    <a:pt x="1268" y="17246"/>
                  </a:lnTo>
                  <a:lnTo>
                    <a:pt x="1235" y="17546"/>
                  </a:lnTo>
                  <a:lnTo>
                    <a:pt x="1035" y="17747"/>
                  </a:lnTo>
                  <a:lnTo>
                    <a:pt x="768" y="17913"/>
                  </a:lnTo>
                  <a:lnTo>
                    <a:pt x="734" y="18214"/>
                  </a:lnTo>
                  <a:lnTo>
                    <a:pt x="768" y="18514"/>
                  </a:lnTo>
                  <a:lnTo>
                    <a:pt x="835" y="18814"/>
                  </a:lnTo>
                  <a:lnTo>
                    <a:pt x="1068" y="19014"/>
                  </a:lnTo>
                  <a:lnTo>
                    <a:pt x="1168" y="19248"/>
                  </a:lnTo>
                  <a:lnTo>
                    <a:pt x="1335" y="19481"/>
                  </a:lnTo>
                  <a:lnTo>
                    <a:pt x="1268" y="19815"/>
                  </a:lnTo>
                  <a:lnTo>
                    <a:pt x="1502" y="20048"/>
                  </a:lnTo>
                  <a:lnTo>
                    <a:pt x="1502" y="20348"/>
                  </a:lnTo>
                  <a:lnTo>
                    <a:pt x="1335" y="20582"/>
                  </a:lnTo>
                  <a:lnTo>
                    <a:pt x="1068" y="20749"/>
                  </a:lnTo>
                  <a:lnTo>
                    <a:pt x="901" y="20982"/>
                  </a:lnTo>
                  <a:lnTo>
                    <a:pt x="768" y="21216"/>
                  </a:lnTo>
                  <a:lnTo>
                    <a:pt x="701" y="21483"/>
                  </a:lnTo>
                  <a:lnTo>
                    <a:pt x="734" y="21749"/>
                  </a:lnTo>
                  <a:lnTo>
                    <a:pt x="601" y="22050"/>
                  </a:lnTo>
                  <a:lnTo>
                    <a:pt x="434" y="22250"/>
                  </a:lnTo>
                  <a:lnTo>
                    <a:pt x="267" y="22517"/>
                  </a:lnTo>
                  <a:lnTo>
                    <a:pt x="334" y="22750"/>
                  </a:lnTo>
                  <a:lnTo>
                    <a:pt x="401" y="23017"/>
                  </a:lnTo>
                  <a:lnTo>
                    <a:pt x="434" y="23250"/>
                  </a:lnTo>
                  <a:lnTo>
                    <a:pt x="434" y="23517"/>
                  </a:lnTo>
                  <a:lnTo>
                    <a:pt x="201" y="23684"/>
                  </a:lnTo>
                  <a:lnTo>
                    <a:pt x="101" y="23984"/>
                  </a:lnTo>
                  <a:lnTo>
                    <a:pt x="101" y="24251"/>
                  </a:lnTo>
                  <a:lnTo>
                    <a:pt x="67" y="24551"/>
                  </a:lnTo>
                  <a:lnTo>
                    <a:pt x="1" y="24852"/>
                  </a:lnTo>
                  <a:lnTo>
                    <a:pt x="67" y="25152"/>
                  </a:lnTo>
                  <a:lnTo>
                    <a:pt x="267" y="25385"/>
                  </a:lnTo>
                  <a:lnTo>
                    <a:pt x="568" y="25519"/>
                  </a:lnTo>
                  <a:lnTo>
                    <a:pt x="601" y="25819"/>
                  </a:lnTo>
                  <a:lnTo>
                    <a:pt x="568" y="26086"/>
                  </a:lnTo>
                  <a:lnTo>
                    <a:pt x="534" y="26386"/>
                  </a:lnTo>
                  <a:lnTo>
                    <a:pt x="334" y="26586"/>
                  </a:lnTo>
                  <a:lnTo>
                    <a:pt x="1435" y="27153"/>
                  </a:lnTo>
                  <a:lnTo>
                    <a:pt x="2436" y="27887"/>
                  </a:lnTo>
                  <a:lnTo>
                    <a:pt x="3370" y="28721"/>
                  </a:lnTo>
                  <a:lnTo>
                    <a:pt x="4370" y="29522"/>
                  </a:lnTo>
                  <a:lnTo>
                    <a:pt x="5371" y="30589"/>
                  </a:lnTo>
                  <a:lnTo>
                    <a:pt x="5371" y="32057"/>
                  </a:lnTo>
                  <a:lnTo>
                    <a:pt x="6572" y="32724"/>
                  </a:lnTo>
                  <a:lnTo>
                    <a:pt x="7906" y="33057"/>
                  </a:lnTo>
                  <a:lnTo>
                    <a:pt x="9241" y="33558"/>
                  </a:lnTo>
                  <a:lnTo>
                    <a:pt x="10241" y="34592"/>
                  </a:lnTo>
                  <a:lnTo>
                    <a:pt x="11008" y="35893"/>
                  </a:lnTo>
                  <a:lnTo>
                    <a:pt x="10675" y="37361"/>
                  </a:lnTo>
                  <a:lnTo>
                    <a:pt x="11576" y="38228"/>
                  </a:lnTo>
                  <a:lnTo>
                    <a:pt x="12409" y="39195"/>
                  </a:lnTo>
                  <a:lnTo>
                    <a:pt x="13710" y="39595"/>
                  </a:lnTo>
                  <a:lnTo>
                    <a:pt x="14444" y="40730"/>
                  </a:lnTo>
                  <a:lnTo>
                    <a:pt x="13177" y="41664"/>
                  </a:lnTo>
                  <a:lnTo>
                    <a:pt x="12843" y="43198"/>
                  </a:lnTo>
                  <a:lnTo>
                    <a:pt x="13377" y="44566"/>
                  </a:lnTo>
                  <a:lnTo>
                    <a:pt x="13577" y="46033"/>
                  </a:lnTo>
                  <a:lnTo>
                    <a:pt x="14277" y="47168"/>
                  </a:lnTo>
                  <a:lnTo>
                    <a:pt x="15045" y="48268"/>
                  </a:lnTo>
                  <a:lnTo>
                    <a:pt x="15578" y="49536"/>
                  </a:lnTo>
                  <a:lnTo>
                    <a:pt x="16379" y="50603"/>
                  </a:lnTo>
                  <a:lnTo>
                    <a:pt x="17280" y="51671"/>
                  </a:lnTo>
                  <a:lnTo>
                    <a:pt x="17680" y="53005"/>
                  </a:lnTo>
                  <a:lnTo>
                    <a:pt x="18581" y="54039"/>
                  </a:lnTo>
                  <a:lnTo>
                    <a:pt x="19781" y="54673"/>
                  </a:lnTo>
                  <a:lnTo>
                    <a:pt x="18947" y="55874"/>
                  </a:lnTo>
                  <a:lnTo>
                    <a:pt x="19048" y="57342"/>
                  </a:lnTo>
                  <a:lnTo>
                    <a:pt x="19081" y="58776"/>
                  </a:lnTo>
                  <a:lnTo>
                    <a:pt x="20048" y="59910"/>
                  </a:lnTo>
                  <a:lnTo>
                    <a:pt x="21049" y="61044"/>
                  </a:lnTo>
                  <a:lnTo>
                    <a:pt x="21850" y="62345"/>
                  </a:lnTo>
                  <a:lnTo>
                    <a:pt x="23084" y="63446"/>
                  </a:lnTo>
                  <a:lnTo>
                    <a:pt x="23017" y="65114"/>
                  </a:lnTo>
                  <a:lnTo>
                    <a:pt x="21850" y="66281"/>
                  </a:lnTo>
                  <a:lnTo>
                    <a:pt x="20582" y="67382"/>
                  </a:lnTo>
                  <a:lnTo>
                    <a:pt x="20348" y="69050"/>
                  </a:lnTo>
                  <a:lnTo>
                    <a:pt x="20749" y="70684"/>
                  </a:lnTo>
                  <a:lnTo>
                    <a:pt x="20949" y="72185"/>
                  </a:lnTo>
                  <a:lnTo>
                    <a:pt x="21516" y="73586"/>
                  </a:lnTo>
                  <a:lnTo>
                    <a:pt x="22450" y="74921"/>
                  </a:lnTo>
                  <a:lnTo>
                    <a:pt x="24084" y="75121"/>
                  </a:lnTo>
                  <a:lnTo>
                    <a:pt x="25018" y="76388"/>
                  </a:lnTo>
                  <a:lnTo>
                    <a:pt x="25586" y="77789"/>
                  </a:lnTo>
                  <a:lnTo>
                    <a:pt x="25252" y="79291"/>
                  </a:lnTo>
                  <a:lnTo>
                    <a:pt x="24718" y="80725"/>
                  </a:lnTo>
                  <a:lnTo>
                    <a:pt x="24218" y="82126"/>
                  </a:lnTo>
                  <a:lnTo>
                    <a:pt x="23384" y="83393"/>
                  </a:lnTo>
                  <a:lnTo>
                    <a:pt x="21883" y="84127"/>
                  </a:lnTo>
                  <a:lnTo>
                    <a:pt x="21583" y="85762"/>
                  </a:lnTo>
                  <a:lnTo>
                    <a:pt x="20115" y="86095"/>
                  </a:lnTo>
                  <a:lnTo>
                    <a:pt x="18781" y="86863"/>
                  </a:lnTo>
                  <a:lnTo>
                    <a:pt x="17413" y="87697"/>
                  </a:lnTo>
                  <a:lnTo>
                    <a:pt x="15845" y="87363"/>
                  </a:lnTo>
                  <a:lnTo>
                    <a:pt x="15678" y="89064"/>
                  </a:lnTo>
                  <a:lnTo>
                    <a:pt x="16779" y="90365"/>
                  </a:lnTo>
                  <a:lnTo>
                    <a:pt x="16112" y="91800"/>
                  </a:lnTo>
                  <a:lnTo>
                    <a:pt x="15011" y="92934"/>
                  </a:lnTo>
                  <a:lnTo>
                    <a:pt x="15011" y="94435"/>
                  </a:lnTo>
                  <a:lnTo>
                    <a:pt x="14244" y="95769"/>
                  </a:lnTo>
                  <a:lnTo>
                    <a:pt x="13177" y="96770"/>
                  </a:lnTo>
                  <a:lnTo>
                    <a:pt x="12076" y="97770"/>
                  </a:lnTo>
                  <a:lnTo>
                    <a:pt x="12243" y="97904"/>
                  </a:lnTo>
                  <a:lnTo>
                    <a:pt x="12409" y="97971"/>
                  </a:lnTo>
                  <a:lnTo>
                    <a:pt x="12576" y="98071"/>
                  </a:lnTo>
                  <a:lnTo>
                    <a:pt x="12776" y="98071"/>
                  </a:lnTo>
                  <a:lnTo>
                    <a:pt x="12943" y="98137"/>
                  </a:lnTo>
                  <a:lnTo>
                    <a:pt x="13177" y="98104"/>
                  </a:lnTo>
                  <a:lnTo>
                    <a:pt x="13710" y="98104"/>
                  </a:lnTo>
                  <a:lnTo>
                    <a:pt x="13877" y="98037"/>
                  </a:lnTo>
                  <a:lnTo>
                    <a:pt x="14044" y="97937"/>
                  </a:lnTo>
                  <a:lnTo>
                    <a:pt x="14211" y="97904"/>
                  </a:lnTo>
                  <a:lnTo>
                    <a:pt x="14378" y="98037"/>
                  </a:lnTo>
                  <a:lnTo>
                    <a:pt x="14578" y="97937"/>
                  </a:lnTo>
                  <a:lnTo>
                    <a:pt x="14711" y="97770"/>
                  </a:lnTo>
                  <a:lnTo>
                    <a:pt x="14911" y="97737"/>
                  </a:lnTo>
                  <a:lnTo>
                    <a:pt x="15011" y="97570"/>
                  </a:lnTo>
                  <a:lnTo>
                    <a:pt x="15078" y="97404"/>
                  </a:lnTo>
                  <a:lnTo>
                    <a:pt x="15178" y="97237"/>
                  </a:lnTo>
                  <a:lnTo>
                    <a:pt x="15278" y="97070"/>
                  </a:lnTo>
                  <a:lnTo>
                    <a:pt x="15245" y="96870"/>
                  </a:lnTo>
                  <a:lnTo>
                    <a:pt x="15211" y="96636"/>
                  </a:lnTo>
                  <a:lnTo>
                    <a:pt x="15345" y="96470"/>
                  </a:lnTo>
                  <a:lnTo>
                    <a:pt x="15445" y="96303"/>
                  </a:lnTo>
                  <a:lnTo>
                    <a:pt x="15712" y="96369"/>
                  </a:lnTo>
                  <a:lnTo>
                    <a:pt x="15912" y="96203"/>
                  </a:lnTo>
                  <a:lnTo>
                    <a:pt x="16079" y="96303"/>
                  </a:lnTo>
                  <a:lnTo>
                    <a:pt x="16279" y="96303"/>
                  </a:lnTo>
                  <a:lnTo>
                    <a:pt x="16346" y="96103"/>
                  </a:lnTo>
                  <a:lnTo>
                    <a:pt x="16546" y="95969"/>
                  </a:lnTo>
                  <a:lnTo>
                    <a:pt x="16746" y="95902"/>
                  </a:lnTo>
                  <a:lnTo>
                    <a:pt x="16946" y="95802"/>
                  </a:lnTo>
                  <a:lnTo>
                    <a:pt x="17180" y="95702"/>
                  </a:lnTo>
                  <a:lnTo>
                    <a:pt x="17246" y="95469"/>
                  </a:lnTo>
                  <a:lnTo>
                    <a:pt x="17413" y="95369"/>
                  </a:lnTo>
                  <a:lnTo>
                    <a:pt x="17580" y="95235"/>
                  </a:lnTo>
                  <a:lnTo>
                    <a:pt x="17680" y="95035"/>
                  </a:lnTo>
                  <a:lnTo>
                    <a:pt x="17680" y="94802"/>
                  </a:lnTo>
                  <a:lnTo>
                    <a:pt x="17680" y="94602"/>
                  </a:lnTo>
                  <a:lnTo>
                    <a:pt x="17780" y="94435"/>
                  </a:lnTo>
                  <a:lnTo>
                    <a:pt x="18013" y="94401"/>
                  </a:lnTo>
                  <a:lnTo>
                    <a:pt x="18214" y="94368"/>
                  </a:lnTo>
                  <a:lnTo>
                    <a:pt x="18414" y="94368"/>
                  </a:lnTo>
                  <a:lnTo>
                    <a:pt x="18614" y="94468"/>
                  </a:lnTo>
                  <a:lnTo>
                    <a:pt x="18847" y="94368"/>
                  </a:lnTo>
                  <a:lnTo>
                    <a:pt x="19048" y="94401"/>
                  </a:lnTo>
                  <a:lnTo>
                    <a:pt x="19214" y="94235"/>
                  </a:lnTo>
                  <a:lnTo>
                    <a:pt x="19381" y="94101"/>
                  </a:lnTo>
                  <a:lnTo>
                    <a:pt x="19448" y="94301"/>
                  </a:lnTo>
                  <a:lnTo>
                    <a:pt x="19615" y="94435"/>
                  </a:lnTo>
                  <a:lnTo>
                    <a:pt x="19748" y="94602"/>
                  </a:lnTo>
                  <a:lnTo>
                    <a:pt x="19948" y="94702"/>
                  </a:lnTo>
                  <a:lnTo>
                    <a:pt x="20115" y="94802"/>
                  </a:lnTo>
                  <a:lnTo>
                    <a:pt x="20215" y="95035"/>
                  </a:lnTo>
                  <a:lnTo>
                    <a:pt x="20415" y="95102"/>
                  </a:lnTo>
                  <a:lnTo>
                    <a:pt x="20582" y="95269"/>
                  </a:lnTo>
                  <a:lnTo>
                    <a:pt x="20782" y="95202"/>
                  </a:lnTo>
                  <a:lnTo>
                    <a:pt x="21016" y="95135"/>
                  </a:lnTo>
                  <a:lnTo>
                    <a:pt x="21216" y="95069"/>
                  </a:lnTo>
                  <a:lnTo>
                    <a:pt x="21416" y="94968"/>
                  </a:lnTo>
                  <a:lnTo>
                    <a:pt x="21616" y="95069"/>
                  </a:lnTo>
                  <a:lnTo>
                    <a:pt x="21850" y="94935"/>
                  </a:lnTo>
                  <a:lnTo>
                    <a:pt x="22050" y="94902"/>
                  </a:lnTo>
                  <a:lnTo>
                    <a:pt x="22250" y="95035"/>
                  </a:lnTo>
                  <a:lnTo>
                    <a:pt x="22216" y="94935"/>
                  </a:lnTo>
                  <a:lnTo>
                    <a:pt x="22216" y="94868"/>
                  </a:lnTo>
                  <a:lnTo>
                    <a:pt x="22216" y="94735"/>
                  </a:lnTo>
                  <a:lnTo>
                    <a:pt x="22116" y="94635"/>
                  </a:lnTo>
                  <a:lnTo>
                    <a:pt x="22216" y="94568"/>
                  </a:lnTo>
                  <a:lnTo>
                    <a:pt x="22216" y="94435"/>
                  </a:lnTo>
                  <a:lnTo>
                    <a:pt x="22283" y="94368"/>
                  </a:lnTo>
                  <a:lnTo>
                    <a:pt x="22283" y="94235"/>
                  </a:lnTo>
                  <a:lnTo>
                    <a:pt x="22383" y="94201"/>
                  </a:lnTo>
                  <a:lnTo>
                    <a:pt x="22417" y="94101"/>
                  </a:lnTo>
                  <a:lnTo>
                    <a:pt x="22417" y="93968"/>
                  </a:lnTo>
                  <a:lnTo>
                    <a:pt x="22517" y="93901"/>
                  </a:lnTo>
                  <a:lnTo>
                    <a:pt x="22517" y="93768"/>
                  </a:lnTo>
                  <a:lnTo>
                    <a:pt x="22517" y="93634"/>
                  </a:lnTo>
                  <a:lnTo>
                    <a:pt x="22550" y="93534"/>
                  </a:lnTo>
                  <a:lnTo>
                    <a:pt x="22450" y="93434"/>
                  </a:lnTo>
                  <a:lnTo>
                    <a:pt x="22550" y="93367"/>
                  </a:lnTo>
                  <a:lnTo>
                    <a:pt x="22617" y="93267"/>
                  </a:lnTo>
                  <a:lnTo>
                    <a:pt x="22717" y="93201"/>
                  </a:lnTo>
                  <a:lnTo>
                    <a:pt x="22750" y="93100"/>
                  </a:lnTo>
                  <a:lnTo>
                    <a:pt x="22717" y="93034"/>
                  </a:lnTo>
                  <a:lnTo>
                    <a:pt x="22750" y="92900"/>
                  </a:lnTo>
                  <a:lnTo>
                    <a:pt x="22750" y="92767"/>
                  </a:lnTo>
                  <a:lnTo>
                    <a:pt x="22683" y="92700"/>
                  </a:lnTo>
                  <a:lnTo>
                    <a:pt x="22717" y="92600"/>
                  </a:lnTo>
                  <a:lnTo>
                    <a:pt x="22683" y="92467"/>
                  </a:lnTo>
                  <a:lnTo>
                    <a:pt x="22683" y="92400"/>
                  </a:lnTo>
                  <a:lnTo>
                    <a:pt x="22683" y="92300"/>
                  </a:lnTo>
                  <a:lnTo>
                    <a:pt x="22750" y="92233"/>
                  </a:lnTo>
                  <a:lnTo>
                    <a:pt x="22784" y="92133"/>
                  </a:lnTo>
                  <a:lnTo>
                    <a:pt x="22784" y="92033"/>
                  </a:lnTo>
                  <a:lnTo>
                    <a:pt x="22884" y="91933"/>
                  </a:lnTo>
                  <a:lnTo>
                    <a:pt x="22917" y="91800"/>
                  </a:lnTo>
                  <a:lnTo>
                    <a:pt x="22850" y="91699"/>
                  </a:lnTo>
                  <a:lnTo>
                    <a:pt x="22917" y="91599"/>
                  </a:lnTo>
                  <a:lnTo>
                    <a:pt x="22950" y="91533"/>
                  </a:lnTo>
                  <a:lnTo>
                    <a:pt x="23017" y="91399"/>
                  </a:lnTo>
                  <a:lnTo>
                    <a:pt x="22950" y="91266"/>
                  </a:lnTo>
                  <a:lnTo>
                    <a:pt x="22950" y="91132"/>
                  </a:lnTo>
                  <a:lnTo>
                    <a:pt x="22950" y="91032"/>
                  </a:lnTo>
                  <a:lnTo>
                    <a:pt x="23017" y="90899"/>
                  </a:lnTo>
                  <a:lnTo>
                    <a:pt x="23017" y="90765"/>
                  </a:lnTo>
                  <a:lnTo>
                    <a:pt x="22950" y="90632"/>
                  </a:lnTo>
                  <a:lnTo>
                    <a:pt x="22950" y="90532"/>
                  </a:lnTo>
                  <a:lnTo>
                    <a:pt x="22917" y="90399"/>
                  </a:lnTo>
                  <a:lnTo>
                    <a:pt x="22850" y="90298"/>
                  </a:lnTo>
                  <a:lnTo>
                    <a:pt x="22917" y="90198"/>
                  </a:lnTo>
                  <a:lnTo>
                    <a:pt x="22884" y="90065"/>
                  </a:lnTo>
                  <a:lnTo>
                    <a:pt x="23017" y="90032"/>
                  </a:lnTo>
                  <a:lnTo>
                    <a:pt x="23084" y="89932"/>
                  </a:lnTo>
                  <a:lnTo>
                    <a:pt x="23117" y="89798"/>
                  </a:lnTo>
                  <a:lnTo>
                    <a:pt x="23117" y="89698"/>
                  </a:lnTo>
                  <a:lnTo>
                    <a:pt x="23117" y="89565"/>
                  </a:lnTo>
                  <a:lnTo>
                    <a:pt x="23217" y="89431"/>
                  </a:lnTo>
                  <a:lnTo>
                    <a:pt x="23351" y="89431"/>
                  </a:lnTo>
                  <a:lnTo>
                    <a:pt x="23417" y="89364"/>
                  </a:lnTo>
                  <a:lnTo>
                    <a:pt x="23517" y="89264"/>
                  </a:lnTo>
                  <a:lnTo>
                    <a:pt x="23551" y="89131"/>
                  </a:lnTo>
                  <a:lnTo>
                    <a:pt x="23684" y="89098"/>
                  </a:lnTo>
                  <a:lnTo>
                    <a:pt x="23784" y="89064"/>
                  </a:lnTo>
                  <a:lnTo>
                    <a:pt x="23918" y="89064"/>
                  </a:lnTo>
                  <a:lnTo>
                    <a:pt x="24051" y="89031"/>
                  </a:lnTo>
                  <a:lnTo>
                    <a:pt x="24185" y="88964"/>
                  </a:lnTo>
                  <a:lnTo>
                    <a:pt x="24251" y="88897"/>
                  </a:lnTo>
                  <a:lnTo>
                    <a:pt x="24351" y="88864"/>
                  </a:lnTo>
                  <a:lnTo>
                    <a:pt x="24418" y="88797"/>
                  </a:lnTo>
                  <a:lnTo>
                    <a:pt x="24518" y="88797"/>
                  </a:lnTo>
                  <a:lnTo>
                    <a:pt x="24585" y="88897"/>
                  </a:lnTo>
                  <a:lnTo>
                    <a:pt x="24685" y="88864"/>
                  </a:lnTo>
                  <a:lnTo>
                    <a:pt x="24752" y="88864"/>
                  </a:lnTo>
                  <a:lnTo>
                    <a:pt x="24852" y="88797"/>
                  </a:lnTo>
                  <a:lnTo>
                    <a:pt x="24918" y="88797"/>
                  </a:lnTo>
                  <a:lnTo>
                    <a:pt x="25018" y="88764"/>
                  </a:lnTo>
                  <a:lnTo>
                    <a:pt x="25052" y="88697"/>
                  </a:lnTo>
                  <a:lnTo>
                    <a:pt x="25119" y="88631"/>
                  </a:lnTo>
                  <a:lnTo>
                    <a:pt x="25185" y="88564"/>
                  </a:lnTo>
                  <a:lnTo>
                    <a:pt x="25185" y="88464"/>
                  </a:lnTo>
                  <a:lnTo>
                    <a:pt x="25252" y="88430"/>
                  </a:lnTo>
                  <a:lnTo>
                    <a:pt x="25352" y="88430"/>
                  </a:lnTo>
                  <a:lnTo>
                    <a:pt x="25419" y="88364"/>
                  </a:lnTo>
                  <a:lnTo>
                    <a:pt x="25519" y="88397"/>
                  </a:lnTo>
                  <a:lnTo>
                    <a:pt x="25586" y="88397"/>
                  </a:lnTo>
                  <a:lnTo>
                    <a:pt x="25686" y="88364"/>
                  </a:lnTo>
                  <a:lnTo>
                    <a:pt x="25752" y="88297"/>
                  </a:lnTo>
                  <a:lnTo>
                    <a:pt x="25786" y="88397"/>
                  </a:lnTo>
                  <a:lnTo>
                    <a:pt x="25886" y="88430"/>
                  </a:lnTo>
                  <a:lnTo>
                    <a:pt x="25952" y="88397"/>
                  </a:lnTo>
                  <a:lnTo>
                    <a:pt x="26053" y="88430"/>
                  </a:lnTo>
                  <a:lnTo>
                    <a:pt x="26119" y="88430"/>
                  </a:lnTo>
                  <a:lnTo>
                    <a:pt x="26219" y="88397"/>
                  </a:lnTo>
                  <a:lnTo>
                    <a:pt x="26286" y="88397"/>
                  </a:lnTo>
                  <a:lnTo>
                    <a:pt x="26386" y="88430"/>
                  </a:lnTo>
                  <a:lnTo>
                    <a:pt x="26453" y="88464"/>
                  </a:lnTo>
                  <a:lnTo>
                    <a:pt x="26553" y="88464"/>
                  </a:lnTo>
                  <a:lnTo>
                    <a:pt x="26620" y="88531"/>
                  </a:lnTo>
                  <a:lnTo>
                    <a:pt x="26720" y="88564"/>
                  </a:lnTo>
                  <a:lnTo>
                    <a:pt x="26786" y="88597"/>
                  </a:lnTo>
                  <a:lnTo>
                    <a:pt x="26953" y="88597"/>
                  </a:lnTo>
                  <a:lnTo>
                    <a:pt x="27053" y="88631"/>
                  </a:lnTo>
                  <a:lnTo>
                    <a:pt x="27120" y="88597"/>
                  </a:lnTo>
                  <a:lnTo>
                    <a:pt x="27187" y="88531"/>
                  </a:lnTo>
                  <a:lnTo>
                    <a:pt x="27520" y="88531"/>
                  </a:lnTo>
                  <a:lnTo>
                    <a:pt x="27587" y="88464"/>
                  </a:lnTo>
                  <a:lnTo>
                    <a:pt x="27687" y="88531"/>
                  </a:lnTo>
                  <a:lnTo>
                    <a:pt x="27720" y="88430"/>
                  </a:lnTo>
                  <a:lnTo>
                    <a:pt x="27754" y="88364"/>
                  </a:lnTo>
                  <a:lnTo>
                    <a:pt x="27854" y="88364"/>
                  </a:lnTo>
                  <a:lnTo>
                    <a:pt x="27921" y="88297"/>
                  </a:lnTo>
                  <a:lnTo>
                    <a:pt x="28021" y="88264"/>
                  </a:lnTo>
                  <a:lnTo>
                    <a:pt x="28021" y="88197"/>
                  </a:lnTo>
                  <a:lnTo>
                    <a:pt x="28054" y="88097"/>
                  </a:lnTo>
                  <a:lnTo>
                    <a:pt x="28087" y="88064"/>
                  </a:lnTo>
                  <a:lnTo>
                    <a:pt x="28187" y="88064"/>
                  </a:lnTo>
                  <a:lnTo>
                    <a:pt x="28254" y="88030"/>
                  </a:lnTo>
                  <a:lnTo>
                    <a:pt x="28287" y="87930"/>
                  </a:lnTo>
                  <a:lnTo>
                    <a:pt x="28354" y="87863"/>
                  </a:lnTo>
                  <a:lnTo>
                    <a:pt x="28388" y="87763"/>
                  </a:lnTo>
                  <a:lnTo>
                    <a:pt x="28388" y="87697"/>
                  </a:lnTo>
                  <a:lnTo>
                    <a:pt x="28421" y="87597"/>
                  </a:lnTo>
                  <a:lnTo>
                    <a:pt x="28521" y="87563"/>
                  </a:lnTo>
                  <a:lnTo>
                    <a:pt x="28554" y="87463"/>
                  </a:lnTo>
                  <a:lnTo>
                    <a:pt x="28521" y="87396"/>
                  </a:lnTo>
                  <a:lnTo>
                    <a:pt x="28588" y="87363"/>
                  </a:lnTo>
                  <a:lnTo>
                    <a:pt x="28621" y="87263"/>
                  </a:lnTo>
                  <a:lnTo>
                    <a:pt x="28721" y="87196"/>
                  </a:lnTo>
                  <a:lnTo>
                    <a:pt x="28788" y="87096"/>
                  </a:lnTo>
                  <a:lnTo>
                    <a:pt x="29055" y="87096"/>
                  </a:lnTo>
                  <a:lnTo>
                    <a:pt x="29088" y="86963"/>
                  </a:lnTo>
                  <a:lnTo>
                    <a:pt x="29088" y="86863"/>
                  </a:lnTo>
                  <a:lnTo>
                    <a:pt x="29088" y="86729"/>
                  </a:lnTo>
                  <a:lnTo>
                    <a:pt x="29188" y="86629"/>
                  </a:lnTo>
                  <a:lnTo>
                    <a:pt x="29188" y="86529"/>
                  </a:lnTo>
                  <a:lnTo>
                    <a:pt x="29221" y="86429"/>
                  </a:lnTo>
                  <a:lnTo>
                    <a:pt x="29288" y="86396"/>
                  </a:lnTo>
                  <a:lnTo>
                    <a:pt x="29388" y="86296"/>
                  </a:lnTo>
                  <a:lnTo>
                    <a:pt x="29388" y="86196"/>
                  </a:lnTo>
                  <a:lnTo>
                    <a:pt x="29388" y="86062"/>
                  </a:lnTo>
                  <a:lnTo>
                    <a:pt x="29422" y="85962"/>
                  </a:lnTo>
                  <a:lnTo>
                    <a:pt x="29522" y="85895"/>
                  </a:lnTo>
                  <a:lnTo>
                    <a:pt x="29388" y="85862"/>
                  </a:lnTo>
                  <a:lnTo>
                    <a:pt x="29355" y="85729"/>
                  </a:lnTo>
                  <a:lnTo>
                    <a:pt x="29255" y="85595"/>
                  </a:lnTo>
                  <a:lnTo>
                    <a:pt x="29121" y="85562"/>
                  </a:lnTo>
                  <a:lnTo>
                    <a:pt x="29221" y="85428"/>
                  </a:lnTo>
                  <a:lnTo>
                    <a:pt x="29221" y="85295"/>
                  </a:lnTo>
                  <a:lnTo>
                    <a:pt x="29188" y="85195"/>
                  </a:lnTo>
                  <a:lnTo>
                    <a:pt x="29221" y="85061"/>
                  </a:lnTo>
                  <a:lnTo>
                    <a:pt x="29255" y="84928"/>
                  </a:lnTo>
                  <a:lnTo>
                    <a:pt x="29288" y="84795"/>
                  </a:lnTo>
                  <a:lnTo>
                    <a:pt x="29388" y="84728"/>
                  </a:lnTo>
                  <a:lnTo>
                    <a:pt x="29522" y="84728"/>
                  </a:lnTo>
                  <a:lnTo>
                    <a:pt x="29555" y="84594"/>
                  </a:lnTo>
                  <a:lnTo>
                    <a:pt x="29522" y="84461"/>
                  </a:lnTo>
                  <a:lnTo>
                    <a:pt x="29522" y="84361"/>
                  </a:lnTo>
                  <a:lnTo>
                    <a:pt x="29455" y="84227"/>
                  </a:lnTo>
                  <a:lnTo>
                    <a:pt x="29388" y="84127"/>
                  </a:lnTo>
                  <a:lnTo>
                    <a:pt x="29355" y="84027"/>
                  </a:lnTo>
                  <a:lnTo>
                    <a:pt x="29255" y="83927"/>
                  </a:lnTo>
                  <a:lnTo>
                    <a:pt x="29188" y="83860"/>
                  </a:lnTo>
                  <a:lnTo>
                    <a:pt x="29188" y="83727"/>
                  </a:lnTo>
                  <a:lnTo>
                    <a:pt x="29288" y="83627"/>
                  </a:lnTo>
                  <a:lnTo>
                    <a:pt x="29355" y="83527"/>
                  </a:lnTo>
                  <a:lnTo>
                    <a:pt x="29255" y="83393"/>
                  </a:lnTo>
                  <a:lnTo>
                    <a:pt x="29221" y="83260"/>
                  </a:lnTo>
                  <a:lnTo>
                    <a:pt x="29255" y="83127"/>
                  </a:lnTo>
                  <a:lnTo>
                    <a:pt x="29188" y="83093"/>
                  </a:lnTo>
                  <a:lnTo>
                    <a:pt x="29121" y="82960"/>
                  </a:lnTo>
                  <a:lnTo>
                    <a:pt x="29055" y="82893"/>
                  </a:lnTo>
                  <a:lnTo>
                    <a:pt x="28955" y="82860"/>
                  </a:lnTo>
                  <a:lnTo>
                    <a:pt x="28955" y="82726"/>
                  </a:lnTo>
                  <a:lnTo>
                    <a:pt x="28888" y="82626"/>
                  </a:lnTo>
                  <a:lnTo>
                    <a:pt x="28855" y="82560"/>
                  </a:lnTo>
                  <a:lnTo>
                    <a:pt x="28888" y="82426"/>
                  </a:lnTo>
                  <a:lnTo>
                    <a:pt x="28921" y="82359"/>
                  </a:lnTo>
                  <a:lnTo>
                    <a:pt x="28955" y="82259"/>
                  </a:lnTo>
                  <a:lnTo>
                    <a:pt x="29021" y="82126"/>
                  </a:lnTo>
                  <a:lnTo>
                    <a:pt x="29088" y="82059"/>
                  </a:lnTo>
                  <a:lnTo>
                    <a:pt x="29055" y="81959"/>
                  </a:lnTo>
                  <a:lnTo>
                    <a:pt x="29055" y="81859"/>
                  </a:lnTo>
                  <a:lnTo>
                    <a:pt x="29121" y="81759"/>
                  </a:lnTo>
                  <a:lnTo>
                    <a:pt x="29221" y="81692"/>
                  </a:lnTo>
                  <a:lnTo>
                    <a:pt x="29221" y="81559"/>
                  </a:lnTo>
                  <a:lnTo>
                    <a:pt x="29221" y="81425"/>
                  </a:lnTo>
                  <a:lnTo>
                    <a:pt x="29255" y="81359"/>
                  </a:lnTo>
                  <a:lnTo>
                    <a:pt x="29355" y="81259"/>
                  </a:lnTo>
                  <a:lnTo>
                    <a:pt x="29422" y="81192"/>
                  </a:lnTo>
                  <a:lnTo>
                    <a:pt x="29455" y="81092"/>
                  </a:lnTo>
                  <a:lnTo>
                    <a:pt x="29555" y="81025"/>
                  </a:lnTo>
                  <a:lnTo>
                    <a:pt x="29622" y="80958"/>
                  </a:lnTo>
                  <a:lnTo>
                    <a:pt x="29755" y="80958"/>
                  </a:lnTo>
                  <a:lnTo>
                    <a:pt x="29855" y="80892"/>
                  </a:lnTo>
                  <a:lnTo>
                    <a:pt x="29922" y="80792"/>
                  </a:lnTo>
                  <a:lnTo>
                    <a:pt x="29955" y="80692"/>
                  </a:lnTo>
                  <a:lnTo>
                    <a:pt x="30055" y="80591"/>
                  </a:lnTo>
                  <a:lnTo>
                    <a:pt x="30089" y="80525"/>
                  </a:lnTo>
                  <a:lnTo>
                    <a:pt x="30222" y="80525"/>
                  </a:lnTo>
                  <a:lnTo>
                    <a:pt x="30289" y="80458"/>
                  </a:lnTo>
                  <a:lnTo>
                    <a:pt x="30522" y="80458"/>
                  </a:lnTo>
                  <a:lnTo>
                    <a:pt x="30622" y="80525"/>
                  </a:lnTo>
                  <a:lnTo>
                    <a:pt x="30689" y="80625"/>
                  </a:lnTo>
                  <a:lnTo>
                    <a:pt x="30789" y="80591"/>
                  </a:lnTo>
                  <a:lnTo>
                    <a:pt x="30923" y="80625"/>
                  </a:lnTo>
                  <a:lnTo>
                    <a:pt x="31023" y="80725"/>
                  </a:lnTo>
                  <a:lnTo>
                    <a:pt x="31089" y="80758"/>
                  </a:lnTo>
                  <a:lnTo>
                    <a:pt x="31123" y="80858"/>
                  </a:lnTo>
                  <a:lnTo>
                    <a:pt x="31223" y="80892"/>
                  </a:lnTo>
                  <a:lnTo>
                    <a:pt x="31256" y="80958"/>
                  </a:lnTo>
                  <a:lnTo>
                    <a:pt x="31390" y="81025"/>
                  </a:lnTo>
                  <a:lnTo>
                    <a:pt x="31456" y="81058"/>
                  </a:lnTo>
                  <a:lnTo>
                    <a:pt x="31690" y="81058"/>
                  </a:lnTo>
                  <a:lnTo>
                    <a:pt x="31757" y="80958"/>
                  </a:lnTo>
                  <a:lnTo>
                    <a:pt x="31857" y="81025"/>
                  </a:lnTo>
                  <a:lnTo>
                    <a:pt x="31923" y="81025"/>
                  </a:lnTo>
                  <a:lnTo>
                    <a:pt x="32023" y="80958"/>
                  </a:lnTo>
                  <a:lnTo>
                    <a:pt x="32090" y="80925"/>
                  </a:lnTo>
                  <a:lnTo>
                    <a:pt x="32190" y="80892"/>
                  </a:lnTo>
                  <a:lnTo>
                    <a:pt x="32257" y="80858"/>
                  </a:lnTo>
                  <a:lnTo>
                    <a:pt x="32290" y="80725"/>
                  </a:lnTo>
                  <a:lnTo>
                    <a:pt x="32424" y="80692"/>
                  </a:lnTo>
                  <a:lnTo>
                    <a:pt x="32524" y="80591"/>
                  </a:lnTo>
                  <a:lnTo>
                    <a:pt x="32624" y="80591"/>
                  </a:lnTo>
                  <a:lnTo>
                    <a:pt x="32757" y="80625"/>
                  </a:lnTo>
                  <a:lnTo>
                    <a:pt x="32891" y="80692"/>
                  </a:lnTo>
                  <a:lnTo>
                    <a:pt x="33024" y="80591"/>
                  </a:lnTo>
                  <a:lnTo>
                    <a:pt x="33124" y="80591"/>
                  </a:lnTo>
                  <a:lnTo>
                    <a:pt x="33224" y="80692"/>
                  </a:lnTo>
                  <a:lnTo>
                    <a:pt x="33291" y="80725"/>
                  </a:lnTo>
                  <a:lnTo>
                    <a:pt x="33391" y="80758"/>
                  </a:lnTo>
                  <a:lnTo>
                    <a:pt x="33458" y="80792"/>
                  </a:lnTo>
                  <a:lnTo>
                    <a:pt x="33558" y="80858"/>
                  </a:lnTo>
                  <a:lnTo>
                    <a:pt x="33625" y="80925"/>
                  </a:lnTo>
                  <a:lnTo>
                    <a:pt x="33725" y="81025"/>
                  </a:lnTo>
                  <a:lnTo>
                    <a:pt x="33858" y="81025"/>
                  </a:lnTo>
                  <a:lnTo>
                    <a:pt x="33958" y="80958"/>
                  </a:lnTo>
                  <a:lnTo>
                    <a:pt x="34025" y="80858"/>
                  </a:lnTo>
                  <a:lnTo>
                    <a:pt x="34258" y="80858"/>
                  </a:lnTo>
                  <a:lnTo>
                    <a:pt x="34392" y="80892"/>
                  </a:lnTo>
                  <a:lnTo>
                    <a:pt x="34525" y="80858"/>
                  </a:lnTo>
                  <a:lnTo>
                    <a:pt x="34625" y="80792"/>
                  </a:lnTo>
                  <a:lnTo>
                    <a:pt x="34725" y="80725"/>
                  </a:lnTo>
                  <a:lnTo>
                    <a:pt x="34759" y="80591"/>
                  </a:lnTo>
                  <a:lnTo>
                    <a:pt x="34725" y="80458"/>
                  </a:lnTo>
                  <a:lnTo>
                    <a:pt x="34725" y="80358"/>
                  </a:lnTo>
                  <a:lnTo>
                    <a:pt x="34759" y="80258"/>
                  </a:lnTo>
                  <a:lnTo>
                    <a:pt x="34859" y="80191"/>
                  </a:lnTo>
                  <a:lnTo>
                    <a:pt x="34959" y="80124"/>
                  </a:lnTo>
                  <a:lnTo>
                    <a:pt x="35026" y="80024"/>
                  </a:lnTo>
                  <a:lnTo>
                    <a:pt x="35126" y="79958"/>
                  </a:lnTo>
                  <a:lnTo>
                    <a:pt x="35059" y="79791"/>
                  </a:lnTo>
                  <a:lnTo>
                    <a:pt x="35126" y="79624"/>
                  </a:lnTo>
                  <a:lnTo>
                    <a:pt x="35026" y="79524"/>
                  </a:lnTo>
                  <a:lnTo>
                    <a:pt x="34959" y="79357"/>
                  </a:lnTo>
                  <a:lnTo>
                    <a:pt x="35026" y="79190"/>
                  </a:lnTo>
                  <a:lnTo>
                    <a:pt x="34892" y="79024"/>
                  </a:lnTo>
                  <a:lnTo>
                    <a:pt x="34859" y="78857"/>
                  </a:lnTo>
                  <a:lnTo>
                    <a:pt x="34759" y="78690"/>
                  </a:lnTo>
                  <a:lnTo>
                    <a:pt x="34625" y="78557"/>
                  </a:lnTo>
                  <a:lnTo>
                    <a:pt x="34459" y="78457"/>
                  </a:lnTo>
                  <a:lnTo>
                    <a:pt x="34258" y="78457"/>
                  </a:lnTo>
                  <a:lnTo>
                    <a:pt x="34125" y="78290"/>
                  </a:lnTo>
                  <a:lnTo>
                    <a:pt x="34025" y="78123"/>
                  </a:lnTo>
                  <a:lnTo>
                    <a:pt x="34025" y="77923"/>
                  </a:lnTo>
                  <a:lnTo>
                    <a:pt x="33791" y="77923"/>
                  </a:lnTo>
                  <a:lnTo>
                    <a:pt x="33625" y="77789"/>
                  </a:lnTo>
                  <a:lnTo>
                    <a:pt x="33424" y="77723"/>
                  </a:lnTo>
                  <a:lnTo>
                    <a:pt x="33291" y="77556"/>
                  </a:lnTo>
                  <a:lnTo>
                    <a:pt x="33358" y="77356"/>
                  </a:lnTo>
                  <a:lnTo>
                    <a:pt x="33224" y="77189"/>
                  </a:lnTo>
                  <a:lnTo>
                    <a:pt x="33191" y="76956"/>
                  </a:lnTo>
                  <a:lnTo>
                    <a:pt x="33091" y="76789"/>
                  </a:lnTo>
                  <a:lnTo>
                    <a:pt x="33258" y="76689"/>
                  </a:lnTo>
                  <a:lnTo>
                    <a:pt x="33258" y="76455"/>
                  </a:lnTo>
                  <a:lnTo>
                    <a:pt x="33424" y="76288"/>
                  </a:lnTo>
                  <a:lnTo>
                    <a:pt x="33625" y="76288"/>
                  </a:lnTo>
                  <a:lnTo>
                    <a:pt x="33591" y="76088"/>
                  </a:lnTo>
                  <a:lnTo>
                    <a:pt x="33725" y="75921"/>
                  </a:lnTo>
                  <a:lnTo>
                    <a:pt x="33858" y="75788"/>
                  </a:lnTo>
                  <a:lnTo>
                    <a:pt x="33891" y="75588"/>
                  </a:lnTo>
                  <a:lnTo>
                    <a:pt x="33925" y="75388"/>
                  </a:lnTo>
                  <a:lnTo>
                    <a:pt x="33858" y="75221"/>
                  </a:lnTo>
                  <a:lnTo>
                    <a:pt x="34058" y="75221"/>
                  </a:lnTo>
                  <a:lnTo>
                    <a:pt x="34225" y="75121"/>
                  </a:lnTo>
                  <a:lnTo>
                    <a:pt x="34292" y="74921"/>
                  </a:lnTo>
                  <a:lnTo>
                    <a:pt x="34459" y="74854"/>
                  </a:lnTo>
                  <a:lnTo>
                    <a:pt x="34459" y="74621"/>
                  </a:lnTo>
                  <a:lnTo>
                    <a:pt x="34525" y="74420"/>
                  </a:lnTo>
                  <a:lnTo>
                    <a:pt x="34592" y="74220"/>
                  </a:lnTo>
                  <a:lnTo>
                    <a:pt x="34792" y="74120"/>
                  </a:lnTo>
                  <a:lnTo>
                    <a:pt x="34892" y="73953"/>
                  </a:lnTo>
                  <a:lnTo>
                    <a:pt x="35026" y="73787"/>
                  </a:lnTo>
                  <a:lnTo>
                    <a:pt x="35026" y="73586"/>
                  </a:lnTo>
                  <a:lnTo>
                    <a:pt x="35059" y="73386"/>
                  </a:lnTo>
                  <a:lnTo>
                    <a:pt x="35059" y="73186"/>
                  </a:lnTo>
                  <a:lnTo>
                    <a:pt x="34926" y="73019"/>
                  </a:lnTo>
                  <a:lnTo>
                    <a:pt x="34759" y="72886"/>
                  </a:lnTo>
                  <a:lnTo>
                    <a:pt x="34692" y="72686"/>
                  </a:lnTo>
                  <a:lnTo>
                    <a:pt x="34892" y="72686"/>
                  </a:lnTo>
                  <a:lnTo>
                    <a:pt x="35026" y="72519"/>
                  </a:lnTo>
                  <a:lnTo>
                    <a:pt x="35226" y="72586"/>
                  </a:lnTo>
                  <a:lnTo>
                    <a:pt x="35393" y="72519"/>
                  </a:lnTo>
                  <a:lnTo>
                    <a:pt x="35559" y="72586"/>
                  </a:lnTo>
                  <a:lnTo>
                    <a:pt x="35726" y="72686"/>
                  </a:lnTo>
                  <a:lnTo>
                    <a:pt x="35893" y="72519"/>
                  </a:lnTo>
                  <a:lnTo>
                    <a:pt x="36093" y="72519"/>
                  </a:lnTo>
                  <a:lnTo>
                    <a:pt x="36293" y="72452"/>
                  </a:lnTo>
                  <a:lnTo>
                    <a:pt x="36460" y="72352"/>
                  </a:lnTo>
                  <a:lnTo>
                    <a:pt x="36460" y="72119"/>
                  </a:lnTo>
                  <a:lnTo>
                    <a:pt x="36593" y="71952"/>
                  </a:lnTo>
                  <a:lnTo>
                    <a:pt x="36727" y="71785"/>
                  </a:lnTo>
                  <a:lnTo>
                    <a:pt x="36860" y="71685"/>
                  </a:lnTo>
                  <a:lnTo>
                    <a:pt x="36794" y="71452"/>
                  </a:lnTo>
                  <a:lnTo>
                    <a:pt x="36860" y="71251"/>
                  </a:lnTo>
                  <a:lnTo>
                    <a:pt x="36960" y="71285"/>
                  </a:lnTo>
                  <a:lnTo>
                    <a:pt x="37094" y="71251"/>
                  </a:lnTo>
                  <a:lnTo>
                    <a:pt x="37127" y="71385"/>
                  </a:lnTo>
                  <a:lnTo>
                    <a:pt x="37227" y="71518"/>
                  </a:lnTo>
                  <a:lnTo>
                    <a:pt x="37361" y="71452"/>
                  </a:lnTo>
                  <a:lnTo>
                    <a:pt x="37461" y="71552"/>
                  </a:lnTo>
                  <a:lnTo>
                    <a:pt x="37561" y="71418"/>
                  </a:lnTo>
                  <a:lnTo>
                    <a:pt x="37694" y="71352"/>
                  </a:lnTo>
                  <a:lnTo>
                    <a:pt x="37794" y="71285"/>
                  </a:lnTo>
                  <a:lnTo>
                    <a:pt x="38061" y="71285"/>
                  </a:lnTo>
                  <a:lnTo>
                    <a:pt x="38195" y="71251"/>
                  </a:lnTo>
                  <a:lnTo>
                    <a:pt x="38195" y="71118"/>
                  </a:lnTo>
                  <a:lnTo>
                    <a:pt x="38261" y="71018"/>
                  </a:lnTo>
                  <a:lnTo>
                    <a:pt x="38395" y="70951"/>
                  </a:lnTo>
                  <a:lnTo>
                    <a:pt x="38528" y="70918"/>
                  </a:lnTo>
                  <a:lnTo>
                    <a:pt x="38628" y="70951"/>
                  </a:lnTo>
                  <a:lnTo>
                    <a:pt x="38728" y="71085"/>
                  </a:lnTo>
                  <a:lnTo>
                    <a:pt x="38728" y="71218"/>
                  </a:lnTo>
                  <a:lnTo>
                    <a:pt x="38862" y="71285"/>
                  </a:lnTo>
                  <a:lnTo>
                    <a:pt x="38928" y="71385"/>
                  </a:lnTo>
                  <a:lnTo>
                    <a:pt x="39028" y="71452"/>
                  </a:lnTo>
                  <a:lnTo>
                    <a:pt x="39095" y="71552"/>
                  </a:lnTo>
                  <a:lnTo>
                    <a:pt x="39095" y="71685"/>
                  </a:lnTo>
                  <a:lnTo>
                    <a:pt x="39229" y="71685"/>
                  </a:lnTo>
                  <a:lnTo>
                    <a:pt x="39362" y="71718"/>
                  </a:lnTo>
                  <a:lnTo>
                    <a:pt x="39462" y="71718"/>
                  </a:lnTo>
                  <a:lnTo>
                    <a:pt x="39596" y="71618"/>
                  </a:lnTo>
                  <a:lnTo>
                    <a:pt x="39696" y="71752"/>
                  </a:lnTo>
                  <a:lnTo>
                    <a:pt x="39762" y="71852"/>
                  </a:lnTo>
                  <a:lnTo>
                    <a:pt x="39896" y="71852"/>
                  </a:lnTo>
                  <a:lnTo>
                    <a:pt x="39962" y="71919"/>
                  </a:lnTo>
                  <a:lnTo>
                    <a:pt x="40063" y="71852"/>
                  </a:lnTo>
                  <a:lnTo>
                    <a:pt x="40129" y="71785"/>
                  </a:lnTo>
                  <a:lnTo>
                    <a:pt x="40229" y="71752"/>
                  </a:lnTo>
                  <a:lnTo>
                    <a:pt x="40263" y="71685"/>
                  </a:lnTo>
                  <a:lnTo>
                    <a:pt x="40363" y="71585"/>
                  </a:lnTo>
                  <a:lnTo>
                    <a:pt x="40396" y="71518"/>
                  </a:lnTo>
                  <a:lnTo>
                    <a:pt x="40463" y="71452"/>
                  </a:lnTo>
                  <a:lnTo>
                    <a:pt x="40596" y="71452"/>
                  </a:lnTo>
                  <a:lnTo>
                    <a:pt x="40696" y="71418"/>
                  </a:lnTo>
                  <a:lnTo>
                    <a:pt x="40763" y="71385"/>
                  </a:lnTo>
                  <a:lnTo>
                    <a:pt x="40863" y="71452"/>
                  </a:lnTo>
                  <a:lnTo>
                    <a:pt x="40963" y="71418"/>
                  </a:lnTo>
                  <a:lnTo>
                    <a:pt x="41063" y="71385"/>
                  </a:lnTo>
                  <a:lnTo>
                    <a:pt x="41197" y="71352"/>
                  </a:lnTo>
                  <a:lnTo>
                    <a:pt x="41197" y="71218"/>
                  </a:lnTo>
                  <a:lnTo>
                    <a:pt x="41263" y="71118"/>
                  </a:lnTo>
                  <a:lnTo>
                    <a:pt x="41397" y="71118"/>
                  </a:lnTo>
                  <a:lnTo>
                    <a:pt x="41464" y="71085"/>
                  </a:lnTo>
                  <a:lnTo>
                    <a:pt x="41597" y="71085"/>
                  </a:lnTo>
                  <a:lnTo>
                    <a:pt x="41697" y="71051"/>
                  </a:lnTo>
                  <a:lnTo>
                    <a:pt x="41764" y="71118"/>
                  </a:lnTo>
                  <a:lnTo>
                    <a:pt x="41897" y="71185"/>
                  </a:lnTo>
                  <a:lnTo>
                    <a:pt x="42031" y="71185"/>
                  </a:lnTo>
                  <a:lnTo>
                    <a:pt x="42131" y="71118"/>
                  </a:lnTo>
                  <a:lnTo>
                    <a:pt x="42231" y="71051"/>
                  </a:lnTo>
                  <a:lnTo>
                    <a:pt x="42297" y="71018"/>
                  </a:lnTo>
                  <a:lnTo>
                    <a:pt x="42431" y="71018"/>
                  </a:lnTo>
                  <a:lnTo>
                    <a:pt x="42564" y="71051"/>
                  </a:lnTo>
                  <a:lnTo>
                    <a:pt x="42631" y="71018"/>
                  </a:lnTo>
                  <a:lnTo>
                    <a:pt x="42731" y="70918"/>
                  </a:lnTo>
                  <a:lnTo>
                    <a:pt x="42798" y="70851"/>
                  </a:lnTo>
                  <a:lnTo>
                    <a:pt x="42931" y="70784"/>
                  </a:lnTo>
                  <a:lnTo>
                    <a:pt x="42898" y="70718"/>
                  </a:lnTo>
                  <a:lnTo>
                    <a:pt x="42798" y="70684"/>
                  </a:lnTo>
                  <a:lnTo>
                    <a:pt x="42865" y="70584"/>
                  </a:lnTo>
                  <a:lnTo>
                    <a:pt x="42798" y="70518"/>
                  </a:lnTo>
                  <a:lnTo>
                    <a:pt x="42731" y="70451"/>
                  </a:lnTo>
                  <a:lnTo>
                    <a:pt x="42698" y="70418"/>
                  </a:lnTo>
                  <a:lnTo>
                    <a:pt x="42531" y="70418"/>
                  </a:lnTo>
                  <a:lnTo>
                    <a:pt x="42464" y="70351"/>
                  </a:lnTo>
                  <a:lnTo>
                    <a:pt x="42464" y="70251"/>
                  </a:lnTo>
                  <a:lnTo>
                    <a:pt x="42398" y="70217"/>
                  </a:lnTo>
                  <a:lnTo>
                    <a:pt x="42364" y="70117"/>
                  </a:lnTo>
                  <a:lnTo>
                    <a:pt x="42297" y="70084"/>
                  </a:lnTo>
                  <a:lnTo>
                    <a:pt x="42264" y="70051"/>
                  </a:lnTo>
                  <a:lnTo>
                    <a:pt x="42231" y="69951"/>
                  </a:lnTo>
                  <a:lnTo>
                    <a:pt x="42197" y="69884"/>
                  </a:lnTo>
                  <a:lnTo>
                    <a:pt x="42197" y="69784"/>
                  </a:lnTo>
                  <a:lnTo>
                    <a:pt x="42097" y="69750"/>
                  </a:lnTo>
                  <a:lnTo>
                    <a:pt x="42097" y="69684"/>
                  </a:lnTo>
                  <a:lnTo>
                    <a:pt x="42131" y="69584"/>
                  </a:lnTo>
                  <a:lnTo>
                    <a:pt x="42097" y="69550"/>
                  </a:lnTo>
                  <a:lnTo>
                    <a:pt x="42097" y="69450"/>
                  </a:lnTo>
                  <a:lnTo>
                    <a:pt x="42097" y="69383"/>
                  </a:lnTo>
                  <a:lnTo>
                    <a:pt x="42064" y="69350"/>
                  </a:lnTo>
                  <a:lnTo>
                    <a:pt x="42097" y="69250"/>
                  </a:lnTo>
                  <a:lnTo>
                    <a:pt x="42097" y="69183"/>
                  </a:lnTo>
                  <a:lnTo>
                    <a:pt x="42097" y="69083"/>
                  </a:lnTo>
                  <a:lnTo>
                    <a:pt x="42097" y="69017"/>
                  </a:lnTo>
                  <a:lnTo>
                    <a:pt x="42131" y="68916"/>
                  </a:lnTo>
                  <a:lnTo>
                    <a:pt x="42231" y="68916"/>
                  </a:lnTo>
                  <a:lnTo>
                    <a:pt x="42264" y="68850"/>
                  </a:lnTo>
                  <a:lnTo>
                    <a:pt x="42297" y="68750"/>
                  </a:lnTo>
                  <a:lnTo>
                    <a:pt x="42297" y="68683"/>
                  </a:lnTo>
                  <a:lnTo>
                    <a:pt x="42297" y="68583"/>
                  </a:lnTo>
                  <a:lnTo>
                    <a:pt x="42364" y="68550"/>
                  </a:lnTo>
                  <a:lnTo>
                    <a:pt x="42364" y="68449"/>
                  </a:lnTo>
                  <a:lnTo>
                    <a:pt x="42364" y="68383"/>
                  </a:lnTo>
                  <a:lnTo>
                    <a:pt x="42431" y="68349"/>
                  </a:lnTo>
                  <a:lnTo>
                    <a:pt x="42531" y="68349"/>
                  </a:lnTo>
                  <a:lnTo>
                    <a:pt x="42598" y="68283"/>
                  </a:lnTo>
                  <a:lnTo>
                    <a:pt x="42564" y="68216"/>
                  </a:lnTo>
                  <a:lnTo>
                    <a:pt x="42564" y="68116"/>
                  </a:lnTo>
                  <a:lnTo>
                    <a:pt x="42598" y="68049"/>
                  </a:lnTo>
                  <a:lnTo>
                    <a:pt x="42631" y="68016"/>
                  </a:lnTo>
                  <a:lnTo>
                    <a:pt x="42631" y="67916"/>
                  </a:lnTo>
                  <a:lnTo>
                    <a:pt x="42731" y="67882"/>
                  </a:lnTo>
                  <a:lnTo>
                    <a:pt x="42764" y="67849"/>
                  </a:lnTo>
                  <a:lnTo>
                    <a:pt x="42865" y="67849"/>
                  </a:lnTo>
                  <a:lnTo>
                    <a:pt x="42798" y="67782"/>
                  </a:lnTo>
                  <a:lnTo>
                    <a:pt x="42798" y="67716"/>
                  </a:lnTo>
                  <a:lnTo>
                    <a:pt x="42865" y="67616"/>
                  </a:lnTo>
                  <a:lnTo>
                    <a:pt x="42865" y="67549"/>
                  </a:lnTo>
                  <a:lnTo>
                    <a:pt x="42898" y="67515"/>
                  </a:lnTo>
                  <a:lnTo>
                    <a:pt x="42931" y="67449"/>
                  </a:lnTo>
                  <a:lnTo>
                    <a:pt x="42931" y="67382"/>
                  </a:lnTo>
                  <a:lnTo>
                    <a:pt x="43031" y="67349"/>
                  </a:lnTo>
                  <a:lnTo>
                    <a:pt x="43065" y="67249"/>
                  </a:lnTo>
                  <a:lnTo>
                    <a:pt x="43031" y="67182"/>
                  </a:lnTo>
                  <a:lnTo>
                    <a:pt x="43065" y="67082"/>
                  </a:lnTo>
                  <a:lnTo>
                    <a:pt x="43131" y="67048"/>
                  </a:lnTo>
                  <a:lnTo>
                    <a:pt x="43098" y="66948"/>
                  </a:lnTo>
                  <a:lnTo>
                    <a:pt x="43031" y="66915"/>
                  </a:lnTo>
                  <a:lnTo>
                    <a:pt x="43031" y="66848"/>
                  </a:lnTo>
                  <a:lnTo>
                    <a:pt x="42965" y="66748"/>
                  </a:lnTo>
                  <a:lnTo>
                    <a:pt x="42965" y="66615"/>
                  </a:lnTo>
                  <a:lnTo>
                    <a:pt x="42931" y="66515"/>
                  </a:lnTo>
                  <a:lnTo>
                    <a:pt x="43031" y="66381"/>
                  </a:lnTo>
                  <a:lnTo>
                    <a:pt x="43098" y="66281"/>
                  </a:lnTo>
                  <a:lnTo>
                    <a:pt x="43231" y="66215"/>
                  </a:lnTo>
                  <a:lnTo>
                    <a:pt x="43231" y="66081"/>
                  </a:lnTo>
                  <a:lnTo>
                    <a:pt x="43265" y="66014"/>
                  </a:lnTo>
                  <a:lnTo>
                    <a:pt x="43365" y="65914"/>
                  </a:lnTo>
                  <a:lnTo>
                    <a:pt x="43465" y="66014"/>
                  </a:lnTo>
                  <a:lnTo>
                    <a:pt x="43598" y="66048"/>
                  </a:lnTo>
                  <a:lnTo>
                    <a:pt x="43732" y="66014"/>
                  </a:lnTo>
                  <a:lnTo>
                    <a:pt x="43799" y="65914"/>
                  </a:lnTo>
                  <a:lnTo>
                    <a:pt x="43932" y="65881"/>
                  </a:lnTo>
                  <a:lnTo>
                    <a:pt x="44032" y="65748"/>
                  </a:lnTo>
                  <a:lnTo>
                    <a:pt x="44132" y="65714"/>
                  </a:lnTo>
                  <a:lnTo>
                    <a:pt x="44266" y="65748"/>
                  </a:lnTo>
                  <a:lnTo>
                    <a:pt x="44366" y="65848"/>
                  </a:lnTo>
                  <a:lnTo>
                    <a:pt x="44466" y="65848"/>
                  </a:lnTo>
                  <a:lnTo>
                    <a:pt x="44599" y="65781"/>
                  </a:lnTo>
                  <a:lnTo>
                    <a:pt x="44733" y="65848"/>
                  </a:lnTo>
                  <a:lnTo>
                    <a:pt x="44866" y="65848"/>
                  </a:lnTo>
                  <a:lnTo>
                    <a:pt x="44933" y="65881"/>
                  </a:lnTo>
                  <a:lnTo>
                    <a:pt x="45033" y="65914"/>
                  </a:lnTo>
                  <a:lnTo>
                    <a:pt x="45066" y="66014"/>
                  </a:lnTo>
                  <a:lnTo>
                    <a:pt x="45200" y="66014"/>
                  </a:lnTo>
                  <a:lnTo>
                    <a:pt x="45266" y="65948"/>
                  </a:lnTo>
                  <a:lnTo>
                    <a:pt x="45400" y="65948"/>
                  </a:lnTo>
                  <a:lnTo>
                    <a:pt x="45466" y="65914"/>
                  </a:lnTo>
                  <a:lnTo>
                    <a:pt x="45600" y="65881"/>
                  </a:lnTo>
                  <a:lnTo>
                    <a:pt x="45700" y="65948"/>
                  </a:lnTo>
                  <a:lnTo>
                    <a:pt x="45800" y="66014"/>
                  </a:lnTo>
                  <a:lnTo>
                    <a:pt x="45933" y="65948"/>
                  </a:lnTo>
                  <a:lnTo>
                    <a:pt x="46033" y="66014"/>
                  </a:lnTo>
                  <a:lnTo>
                    <a:pt x="46100" y="66014"/>
                  </a:lnTo>
                  <a:lnTo>
                    <a:pt x="46134" y="66081"/>
                  </a:lnTo>
                  <a:lnTo>
                    <a:pt x="46234" y="66114"/>
                  </a:lnTo>
                  <a:lnTo>
                    <a:pt x="46267" y="66215"/>
                  </a:lnTo>
                  <a:lnTo>
                    <a:pt x="46300" y="66281"/>
                  </a:lnTo>
                  <a:lnTo>
                    <a:pt x="46400" y="66381"/>
                  </a:lnTo>
                  <a:lnTo>
                    <a:pt x="46467" y="66415"/>
                  </a:lnTo>
                  <a:lnTo>
                    <a:pt x="46567" y="66448"/>
                  </a:lnTo>
                  <a:lnTo>
                    <a:pt x="46634" y="66515"/>
                  </a:lnTo>
                  <a:lnTo>
                    <a:pt x="46734" y="66548"/>
                  </a:lnTo>
                  <a:lnTo>
                    <a:pt x="46801" y="66581"/>
                  </a:lnTo>
                  <a:lnTo>
                    <a:pt x="46901" y="66682"/>
                  </a:lnTo>
                  <a:lnTo>
                    <a:pt x="46967" y="66682"/>
                  </a:lnTo>
                  <a:lnTo>
                    <a:pt x="47034" y="66748"/>
                  </a:lnTo>
                  <a:lnTo>
                    <a:pt x="47101" y="66782"/>
                  </a:lnTo>
                  <a:lnTo>
                    <a:pt x="47234" y="66848"/>
                  </a:lnTo>
                  <a:lnTo>
                    <a:pt x="47368" y="66782"/>
                  </a:lnTo>
                  <a:lnTo>
                    <a:pt x="47468" y="66782"/>
                  </a:lnTo>
                  <a:lnTo>
                    <a:pt x="47568" y="66848"/>
                  </a:lnTo>
                  <a:lnTo>
                    <a:pt x="47635" y="66915"/>
                  </a:lnTo>
                  <a:lnTo>
                    <a:pt x="47735" y="66948"/>
                  </a:lnTo>
                  <a:lnTo>
                    <a:pt x="47768" y="67048"/>
                  </a:lnTo>
                  <a:lnTo>
                    <a:pt x="47801" y="67115"/>
                  </a:lnTo>
                  <a:lnTo>
                    <a:pt x="47901" y="67082"/>
                  </a:lnTo>
                  <a:lnTo>
                    <a:pt x="47968" y="67082"/>
                  </a:lnTo>
                  <a:lnTo>
                    <a:pt x="48068" y="67115"/>
                  </a:lnTo>
                  <a:lnTo>
                    <a:pt x="48135" y="67082"/>
                  </a:lnTo>
                  <a:lnTo>
                    <a:pt x="48268" y="67082"/>
                  </a:lnTo>
                  <a:lnTo>
                    <a:pt x="48402" y="67048"/>
                  </a:lnTo>
                  <a:lnTo>
                    <a:pt x="48469" y="67082"/>
                  </a:lnTo>
                  <a:lnTo>
                    <a:pt x="48569" y="67182"/>
                  </a:lnTo>
                  <a:lnTo>
                    <a:pt x="48702" y="67048"/>
                  </a:lnTo>
                  <a:lnTo>
                    <a:pt x="48869" y="66948"/>
                  </a:lnTo>
                  <a:lnTo>
                    <a:pt x="48969" y="66848"/>
                  </a:lnTo>
                  <a:lnTo>
                    <a:pt x="49036" y="66682"/>
                  </a:lnTo>
                  <a:lnTo>
                    <a:pt x="49202" y="66715"/>
                  </a:lnTo>
                  <a:lnTo>
                    <a:pt x="49369" y="66748"/>
                  </a:lnTo>
                  <a:lnTo>
                    <a:pt x="49536" y="66615"/>
                  </a:lnTo>
                  <a:lnTo>
                    <a:pt x="49703" y="66682"/>
                  </a:lnTo>
                  <a:lnTo>
                    <a:pt x="49769" y="66548"/>
                  </a:lnTo>
                  <a:lnTo>
                    <a:pt x="49936" y="66515"/>
                  </a:lnTo>
                  <a:lnTo>
                    <a:pt x="50103" y="66448"/>
                  </a:lnTo>
                  <a:lnTo>
                    <a:pt x="50270" y="66515"/>
                  </a:lnTo>
                  <a:lnTo>
                    <a:pt x="50437" y="66448"/>
                  </a:lnTo>
                  <a:lnTo>
                    <a:pt x="50537" y="66281"/>
                  </a:lnTo>
                  <a:lnTo>
                    <a:pt x="50703" y="66248"/>
                  </a:lnTo>
                  <a:lnTo>
                    <a:pt x="50870" y="66281"/>
                  </a:lnTo>
                  <a:lnTo>
                    <a:pt x="50970" y="66114"/>
                  </a:lnTo>
                  <a:lnTo>
                    <a:pt x="51104" y="66014"/>
                  </a:lnTo>
                  <a:lnTo>
                    <a:pt x="51237" y="65848"/>
                  </a:lnTo>
                  <a:lnTo>
                    <a:pt x="51204" y="65614"/>
                  </a:lnTo>
                  <a:lnTo>
                    <a:pt x="51104" y="65447"/>
                  </a:lnTo>
                  <a:lnTo>
                    <a:pt x="51037" y="65281"/>
                  </a:lnTo>
                  <a:lnTo>
                    <a:pt x="51070" y="65080"/>
                  </a:lnTo>
                  <a:lnTo>
                    <a:pt x="50937" y="64914"/>
                  </a:lnTo>
                  <a:lnTo>
                    <a:pt x="51037" y="64747"/>
                  </a:lnTo>
                  <a:lnTo>
                    <a:pt x="51204" y="64680"/>
                  </a:lnTo>
                  <a:lnTo>
                    <a:pt x="51304" y="64547"/>
                  </a:lnTo>
                  <a:lnTo>
                    <a:pt x="51271" y="64380"/>
                  </a:lnTo>
                  <a:lnTo>
                    <a:pt x="51404" y="64246"/>
                  </a:lnTo>
                  <a:lnTo>
                    <a:pt x="51537" y="64180"/>
                  </a:lnTo>
                  <a:lnTo>
                    <a:pt x="51637" y="64046"/>
                  </a:lnTo>
                  <a:lnTo>
                    <a:pt x="51771" y="63946"/>
                  </a:lnTo>
                  <a:lnTo>
                    <a:pt x="51804" y="63779"/>
                  </a:lnTo>
                  <a:lnTo>
                    <a:pt x="51738" y="63679"/>
                  </a:lnTo>
                  <a:lnTo>
                    <a:pt x="51637" y="63546"/>
                  </a:lnTo>
                  <a:lnTo>
                    <a:pt x="51704" y="63379"/>
                  </a:lnTo>
                  <a:lnTo>
                    <a:pt x="51571" y="63279"/>
                  </a:lnTo>
                  <a:lnTo>
                    <a:pt x="51537" y="63179"/>
                  </a:lnTo>
                  <a:lnTo>
                    <a:pt x="51437" y="63046"/>
                  </a:lnTo>
                  <a:lnTo>
                    <a:pt x="51404" y="62912"/>
                  </a:lnTo>
                  <a:lnTo>
                    <a:pt x="51271" y="62779"/>
                  </a:lnTo>
                  <a:lnTo>
                    <a:pt x="51304" y="62612"/>
                  </a:lnTo>
                  <a:lnTo>
                    <a:pt x="51371" y="62445"/>
                  </a:lnTo>
                  <a:lnTo>
                    <a:pt x="51537" y="62378"/>
                  </a:lnTo>
                  <a:lnTo>
                    <a:pt x="51471" y="62212"/>
                  </a:lnTo>
                  <a:lnTo>
                    <a:pt x="51471" y="62045"/>
                  </a:lnTo>
                  <a:lnTo>
                    <a:pt x="51371" y="61945"/>
                  </a:lnTo>
                  <a:lnTo>
                    <a:pt x="51237" y="61845"/>
                  </a:lnTo>
                  <a:lnTo>
                    <a:pt x="51304" y="61711"/>
                  </a:lnTo>
                  <a:lnTo>
                    <a:pt x="51271" y="61545"/>
                  </a:lnTo>
                  <a:lnTo>
                    <a:pt x="51371" y="61411"/>
                  </a:lnTo>
                  <a:lnTo>
                    <a:pt x="51371" y="61244"/>
                  </a:lnTo>
                  <a:lnTo>
                    <a:pt x="51404" y="61078"/>
                  </a:lnTo>
                  <a:lnTo>
                    <a:pt x="51537" y="60944"/>
                  </a:lnTo>
                  <a:lnTo>
                    <a:pt x="51404" y="60844"/>
                  </a:lnTo>
                  <a:lnTo>
                    <a:pt x="51437" y="60677"/>
                  </a:lnTo>
                  <a:lnTo>
                    <a:pt x="51304" y="60544"/>
                  </a:lnTo>
                  <a:lnTo>
                    <a:pt x="51304" y="60377"/>
                  </a:lnTo>
                  <a:lnTo>
                    <a:pt x="51271" y="60210"/>
                  </a:lnTo>
                  <a:lnTo>
                    <a:pt x="51137" y="60110"/>
                  </a:lnTo>
                  <a:lnTo>
                    <a:pt x="51204" y="59943"/>
                  </a:lnTo>
                  <a:lnTo>
                    <a:pt x="51137" y="59777"/>
                  </a:lnTo>
                  <a:lnTo>
                    <a:pt x="51237" y="59610"/>
                  </a:lnTo>
                  <a:lnTo>
                    <a:pt x="51404" y="59543"/>
                  </a:lnTo>
                  <a:lnTo>
                    <a:pt x="51371" y="59710"/>
                  </a:lnTo>
                  <a:lnTo>
                    <a:pt x="51404" y="59877"/>
                  </a:lnTo>
                  <a:lnTo>
                    <a:pt x="51471" y="60010"/>
                  </a:lnTo>
                  <a:lnTo>
                    <a:pt x="51537" y="60177"/>
                  </a:lnTo>
                  <a:lnTo>
                    <a:pt x="51604" y="60277"/>
                  </a:lnTo>
                  <a:lnTo>
                    <a:pt x="51704" y="60410"/>
                  </a:lnTo>
                  <a:lnTo>
                    <a:pt x="51871" y="60410"/>
                  </a:lnTo>
                  <a:lnTo>
                    <a:pt x="51971" y="60544"/>
                  </a:lnTo>
                  <a:lnTo>
                    <a:pt x="52104" y="60677"/>
                  </a:lnTo>
                  <a:lnTo>
                    <a:pt x="52271" y="60677"/>
                  </a:lnTo>
                  <a:lnTo>
                    <a:pt x="52405" y="60777"/>
                  </a:lnTo>
                  <a:lnTo>
                    <a:pt x="52471" y="60911"/>
                  </a:lnTo>
                  <a:lnTo>
                    <a:pt x="52638" y="60944"/>
                  </a:lnTo>
                  <a:lnTo>
                    <a:pt x="52805" y="60877"/>
                  </a:lnTo>
                  <a:lnTo>
                    <a:pt x="52972" y="60877"/>
                  </a:lnTo>
                  <a:lnTo>
                    <a:pt x="53105" y="60744"/>
                  </a:lnTo>
                  <a:lnTo>
                    <a:pt x="53139" y="60911"/>
                  </a:lnTo>
                  <a:lnTo>
                    <a:pt x="53205" y="61078"/>
                  </a:lnTo>
                  <a:lnTo>
                    <a:pt x="53372" y="61078"/>
                  </a:lnTo>
                  <a:lnTo>
                    <a:pt x="53472" y="61178"/>
                  </a:lnTo>
                  <a:lnTo>
                    <a:pt x="53439" y="61344"/>
                  </a:lnTo>
                  <a:lnTo>
                    <a:pt x="53305" y="61444"/>
                  </a:lnTo>
                  <a:lnTo>
                    <a:pt x="53439" y="61578"/>
                  </a:lnTo>
                  <a:lnTo>
                    <a:pt x="53439" y="61745"/>
                  </a:lnTo>
                  <a:lnTo>
                    <a:pt x="53539" y="61878"/>
                  </a:lnTo>
                  <a:lnTo>
                    <a:pt x="53706" y="61878"/>
                  </a:lnTo>
                  <a:lnTo>
                    <a:pt x="53772" y="62012"/>
                  </a:lnTo>
                  <a:lnTo>
                    <a:pt x="53806" y="62112"/>
                  </a:lnTo>
                  <a:lnTo>
                    <a:pt x="53906" y="62212"/>
                  </a:lnTo>
                  <a:lnTo>
                    <a:pt x="53972" y="62345"/>
                  </a:lnTo>
                  <a:lnTo>
                    <a:pt x="54106" y="62412"/>
                  </a:lnTo>
                  <a:lnTo>
                    <a:pt x="54273" y="62412"/>
                  </a:lnTo>
                  <a:lnTo>
                    <a:pt x="54406" y="62512"/>
                  </a:lnTo>
                  <a:lnTo>
                    <a:pt x="54540" y="62579"/>
                  </a:lnTo>
                  <a:lnTo>
                    <a:pt x="54640" y="62612"/>
                  </a:lnTo>
                  <a:lnTo>
                    <a:pt x="54740" y="62745"/>
                  </a:lnTo>
                  <a:lnTo>
                    <a:pt x="54906" y="62779"/>
                  </a:lnTo>
                  <a:lnTo>
                    <a:pt x="54973" y="62912"/>
                  </a:lnTo>
                  <a:lnTo>
                    <a:pt x="55040" y="63046"/>
                  </a:lnTo>
                  <a:lnTo>
                    <a:pt x="55040" y="63212"/>
                  </a:lnTo>
                  <a:lnTo>
                    <a:pt x="55107" y="63279"/>
                  </a:lnTo>
                  <a:lnTo>
                    <a:pt x="55240" y="63379"/>
                  </a:lnTo>
                  <a:lnTo>
                    <a:pt x="55373" y="63413"/>
                  </a:lnTo>
                  <a:lnTo>
                    <a:pt x="55407" y="63579"/>
                  </a:lnTo>
                  <a:lnTo>
                    <a:pt x="55574" y="63579"/>
                  </a:lnTo>
                  <a:lnTo>
                    <a:pt x="55707" y="63513"/>
                  </a:lnTo>
                  <a:lnTo>
                    <a:pt x="55807" y="63579"/>
                  </a:lnTo>
                  <a:lnTo>
                    <a:pt x="55941" y="63679"/>
                  </a:lnTo>
                  <a:lnTo>
                    <a:pt x="55874" y="63779"/>
                  </a:lnTo>
                  <a:lnTo>
                    <a:pt x="55907" y="63946"/>
                  </a:lnTo>
                  <a:lnTo>
                    <a:pt x="55974" y="64080"/>
                  </a:lnTo>
                  <a:lnTo>
                    <a:pt x="55974" y="64246"/>
                  </a:lnTo>
                  <a:lnTo>
                    <a:pt x="56141" y="64280"/>
                  </a:lnTo>
                  <a:lnTo>
                    <a:pt x="56307" y="64347"/>
                  </a:lnTo>
                  <a:lnTo>
                    <a:pt x="56408" y="64513"/>
                  </a:lnTo>
                  <a:lnTo>
                    <a:pt x="56474" y="64680"/>
                  </a:lnTo>
                  <a:lnTo>
                    <a:pt x="56608" y="64747"/>
                  </a:lnTo>
                  <a:lnTo>
                    <a:pt x="56774" y="64747"/>
                  </a:lnTo>
                  <a:lnTo>
                    <a:pt x="56941" y="64780"/>
                  </a:lnTo>
                  <a:lnTo>
                    <a:pt x="57075" y="64747"/>
                  </a:lnTo>
                  <a:lnTo>
                    <a:pt x="57241" y="64747"/>
                  </a:lnTo>
                  <a:lnTo>
                    <a:pt x="57375" y="64880"/>
                  </a:lnTo>
                  <a:lnTo>
                    <a:pt x="57408" y="65014"/>
                  </a:lnTo>
                  <a:lnTo>
                    <a:pt x="57542" y="65080"/>
                  </a:lnTo>
                  <a:lnTo>
                    <a:pt x="57542" y="64914"/>
                  </a:lnTo>
                  <a:lnTo>
                    <a:pt x="57642" y="64780"/>
                  </a:lnTo>
                  <a:lnTo>
                    <a:pt x="57775" y="64713"/>
                  </a:lnTo>
                  <a:lnTo>
                    <a:pt x="57809" y="64547"/>
                  </a:lnTo>
                  <a:lnTo>
                    <a:pt x="57975" y="64513"/>
                  </a:lnTo>
                  <a:lnTo>
                    <a:pt x="58109" y="64413"/>
                  </a:lnTo>
                  <a:lnTo>
                    <a:pt x="58242" y="64347"/>
                  </a:lnTo>
                  <a:lnTo>
                    <a:pt x="58409" y="64347"/>
                  </a:lnTo>
                  <a:lnTo>
                    <a:pt x="58442" y="64213"/>
                  </a:lnTo>
                  <a:lnTo>
                    <a:pt x="58542" y="64080"/>
                  </a:lnTo>
                  <a:lnTo>
                    <a:pt x="58609" y="64013"/>
                  </a:lnTo>
                  <a:lnTo>
                    <a:pt x="58743" y="63913"/>
                  </a:lnTo>
                  <a:lnTo>
                    <a:pt x="58809" y="63779"/>
                  </a:lnTo>
                  <a:lnTo>
                    <a:pt x="58876" y="63613"/>
                  </a:lnTo>
                  <a:lnTo>
                    <a:pt x="58976" y="63579"/>
                  </a:lnTo>
                  <a:lnTo>
                    <a:pt x="59109" y="63513"/>
                  </a:lnTo>
                  <a:lnTo>
                    <a:pt x="59276" y="63546"/>
                  </a:lnTo>
                  <a:lnTo>
                    <a:pt x="59410" y="63579"/>
                  </a:lnTo>
                  <a:lnTo>
                    <a:pt x="59543" y="63613"/>
                  </a:lnTo>
                  <a:lnTo>
                    <a:pt x="59710" y="63613"/>
                  </a:lnTo>
                  <a:lnTo>
                    <a:pt x="59877" y="63679"/>
                  </a:lnTo>
                  <a:lnTo>
                    <a:pt x="60043" y="63579"/>
                  </a:lnTo>
                  <a:lnTo>
                    <a:pt x="60210" y="63513"/>
                  </a:lnTo>
                  <a:lnTo>
                    <a:pt x="60244" y="63346"/>
                  </a:lnTo>
                  <a:lnTo>
                    <a:pt x="60410" y="63346"/>
                  </a:lnTo>
                  <a:lnTo>
                    <a:pt x="60577" y="63379"/>
                  </a:lnTo>
                  <a:lnTo>
                    <a:pt x="60711" y="63279"/>
                  </a:lnTo>
                  <a:lnTo>
                    <a:pt x="60877" y="63279"/>
                  </a:lnTo>
                  <a:lnTo>
                    <a:pt x="60977" y="63379"/>
                  </a:lnTo>
                  <a:lnTo>
                    <a:pt x="61144" y="63413"/>
                  </a:lnTo>
                  <a:lnTo>
                    <a:pt x="61144" y="63579"/>
                  </a:lnTo>
                  <a:lnTo>
                    <a:pt x="61278" y="63713"/>
                  </a:lnTo>
                  <a:lnTo>
                    <a:pt x="61278" y="63546"/>
                  </a:lnTo>
                  <a:lnTo>
                    <a:pt x="61411" y="63446"/>
                  </a:lnTo>
                  <a:lnTo>
                    <a:pt x="61378" y="63279"/>
                  </a:lnTo>
                  <a:lnTo>
                    <a:pt x="61444" y="63179"/>
                  </a:lnTo>
                  <a:lnTo>
                    <a:pt x="61545" y="63046"/>
                  </a:lnTo>
                  <a:lnTo>
                    <a:pt x="61611" y="62912"/>
                  </a:lnTo>
                  <a:lnTo>
                    <a:pt x="61778" y="62912"/>
                  </a:lnTo>
                  <a:lnTo>
                    <a:pt x="61911" y="62845"/>
                  </a:lnTo>
                  <a:lnTo>
                    <a:pt x="61978" y="62712"/>
                  </a:lnTo>
                  <a:lnTo>
                    <a:pt x="62112" y="62679"/>
                  </a:lnTo>
                  <a:lnTo>
                    <a:pt x="62412" y="62679"/>
                  </a:lnTo>
                  <a:lnTo>
                    <a:pt x="62545" y="62745"/>
                  </a:lnTo>
                  <a:lnTo>
                    <a:pt x="62712" y="62712"/>
                  </a:lnTo>
                  <a:lnTo>
                    <a:pt x="62812" y="62579"/>
                  </a:lnTo>
                  <a:lnTo>
                    <a:pt x="62979" y="62545"/>
                  </a:lnTo>
                  <a:lnTo>
                    <a:pt x="63112" y="62612"/>
                  </a:lnTo>
                  <a:lnTo>
                    <a:pt x="63246" y="62712"/>
                  </a:lnTo>
                  <a:lnTo>
                    <a:pt x="63312" y="62779"/>
                  </a:lnTo>
                  <a:lnTo>
                    <a:pt x="63446" y="62879"/>
                  </a:lnTo>
                  <a:lnTo>
                    <a:pt x="63579" y="62946"/>
                  </a:lnTo>
                  <a:lnTo>
                    <a:pt x="63713" y="63012"/>
                  </a:lnTo>
                  <a:lnTo>
                    <a:pt x="63813" y="62912"/>
                  </a:lnTo>
                  <a:lnTo>
                    <a:pt x="63980" y="62912"/>
                  </a:lnTo>
                  <a:lnTo>
                    <a:pt x="64146" y="62946"/>
                  </a:lnTo>
                  <a:lnTo>
                    <a:pt x="64246" y="63079"/>
                  </a:lnTo>
                  <a:lnTo>
                    <a:pt x="64413" y="63079"/>
                  </a:lnTo>
                  <a:lnTo>
                    <a:pt x="64547" y="62946"/>
                  </a:lnTo>
                  <a:lnTo>
                    <a:pt x="64713" y="62946"/>
                  </a:lnTo>
                  <a:lnTo>
                    <a:pt x="64814" y="63012"/>
                  </a:lnTo>
                  <a:lnTo>
                    <a:pt x="64980" y="62946"/>
                  </a:lnTo>
                  <a:lnTo>
                    <a:pt x="65080" y="62845"/>
                  </a:lnTo>
                  <a:lnTo>
                    <a:pt x="65114" y="62946"/>
                  </a:lnTo>
                  <a:lnTo>
                    <a:pt x="65247" y="63012"/>
                  </a:lnTo>
                  <a:lnTo>
                    <a:pt x="65481" y="63012"/>
                  </a:lnTo>
                  <a:lnTo>
                    <a:pt x="65581" y="63079"/>
                  </a:lnTo>
                  <a:lnTo>
                    <a:pt x="65647" y="63179"/>
                  </a:lnTo>
                  <a:lnTo>
                    <a:pt x="65647" y="63279"/>
                  </a:lnTo>
                  <a:lnTo>
                    <a:pt x="65647" y="63413"/>
                  </a:lnTo>
                  <a:lnTo>
                    <a:pt x="65714" y="63513"/>
                  </a:lnTo>
                  <a:lnTo>
                    <a:pt x="65814" y="63513"/>
                  </a:lnTo>
                  <a:lnTo>
                    <a:pt x="65881" y="63579"/>
                  </a:lnTo>
                  <a:lnTo>
                    <a:pt x="65948" y="63679"/>
                  </a:lnTo>
                  <a:lnTo>
                    <a:pt x="66081" y="63713"/>
                  </a:lnTo>
                  <a:lnTo>
                    <a:pt x="66114" y="63846"/>
                  </a:lnTo>
                  <a:lnTo>
                    <a:pt x="66081" y="63946"/>
                  </a:lnTo>
                  <a:lnTo>
                    <a:pt x="66114" y="64080"/>
                  </a:lnTo>
                  <a:lnTo>
                    <a:pt x="66048" y="64180"/>
                  </a:lnTo>
                  <a:lnTo>
                    <a:pt x="66048" y="64280"/>
                  </a:lnTo>
                  <a:lnTo>
                    <a:pt x="66114" y="64380"/>
                  </a:lnTo>
                  <a:lnTo>
                    <a:pt x="66114" y="64513"/>
                  </a:lnTo>
                  <a:lnTo>
                    <a:pt x="66215" y="64580"/>
                  </a:lnTo>
                  <a:lnTo>
                    <a:pt x="66281" y="64680"/>
                  </a:lnTo>
                  <a:lnTo>
                    <a:pt x="66415" y="64713"/>
                  </a:lnTo>
                  <a:lnTo>
                    <a:pt x="66448" y="64780"/>
                  </a:lnTo>
                  <a:lnTo>
                    <a:pt x="66548" y="64847"/>
                  </a:lnTo>
                  <a:lnTo>
                    <a:pt x="66615" y="64880"/>
                  </a:lnTo>
                  <a:lnTo>
                    <a:pt x="66715" y="64947"/>
                  </a:lnTo>
                  <a:lnTo>
                    <a:pt x="66748" y="65047"/>
                  </a:lnTo>
                  <a:lnTo>
                    <a:pt x="66815" y="65080"/>
                  </a:lnTo>
                  <a:lnTo>
                    <a:pt x="66948" y="65080"/>
                  </a:lnTo>
                  <a:lnTo>
                    <a:pt x="67048" y="65114"/>
                  </a:lnTo>
                  <a:lnTo>
                    <a:pt x="67149" y="65114"/>
                  </a:lnTo>
                  <a:lnTo>
                    <a:pt x="67215" y="65214"/>
                  </a:lnTo>
                  <a:lnTo>
                    <a:pt x="67215" y="65347"/>
                  </a:lnTo>
                  <a:lnTo>
                    <a:pt x="67249" y="65414"/>
                  </a:lnTo>
                  <a:lnTo>
                    <a:pt x="67249" y="65547"/>
                  </a:lnTo>
                  <a:lnTo>
                    <a:pt x="67382" y="65547"/>
                  </a:lnTo>
                  <a:lnTo>
                    <a:pt x="67449" y="65614"/>
                  </a:lnTo>
                  <a:lnTo>
                    <a:pt x="67482" y="65748"/>
                  </a:lnTo>
                  <a:lnTo>
                    <a:pt x="67549" y="65848"/>
                  </a:lnTo>
                  <a:lnTo>
                    <a:pt x="67482" y="65948"/>
                  </a:lnTo>
                  <a:lnTo>
                    <a:pt x="67449" y="66081"/>
                  </a:lnTo>
                  <a:lnTo>
                    <a:pt x="67449" y="66215"/>
                  </a:lnTo>
                  <a:lnTo>
                    <a:pt x="67549" y="66281"/>
                  </a:lnTo>
                  <a:lnTo>
                    <a:pt x="67549" y="66415"/>
                  </a:lnTo>
                  <a:lnTo>
                    <a:pt x="67482" y="66515"/>
                  </a:lnTo>
                  <a:lnTo>
                    <a:pt x="67449" y="66581"/>
                  </a:lnTo>
                  <a:lnTo>
                    <a:pt x="67449" y="66715"/>
                  </a:lnTo>
                  <a:lnTo>
                    <a:pt x="67482" y="66782"/>
                  </a:lnTo>
                  <a:lnTo>
                    <a:pt x="67549" y="66882"/>
                  </a:lnTo>
                  <a:lnTo>
                    <a:pt x="67549" y="67015"/>
                  </a:lnTo>
                  <a:lnTo>
                    <a:pt x="67616" y="67082"/>
                  </a:lnTo>
                  <a:lnTo>
                    <a:pt x="67716" y="67182"/>
                  </a:lnTo>
                  <a:lnTo>
                    <a:pt x="67716" y="67249"/>
                  </a:lnTo>
                  <a:lnTo>
                    <a:pt x="67749" y="67349"/>
                  </a:lnTo>
                  <a:lnTo>
                    <a:pt x="67782" y="67415"/>
                  </a:lnTo>
                  <a:lnTo>
                    <a:pt x="67749" y="67515"/>
                  </a:lnTo>
                  <a:lnTo>
                    <a:pt x="67749" y="67616"/>
                  </a:lnTo>
                  <a:lnTo>
                    <a:pt x="67716" y="67716"/>
                  </a:lnTo>
                  <a:lnTo>
                    <a:pt x="67716" y="67849"/>
                  </a:lnTo>
                  <a:lnTo>
                    <a:pt x="67749" y="67949"/>
                  </a:lnTo>
                  <a:lnTo>
                    <a:pt x="67816" y="68049"/>
                  </a:lnTo>
                  <a:lnTo>
                    <a:pt x="67882" y="68116"/>
                  </a:lnTo>
                  <a:lnTo>
                    <a:pt x="67882" y="68249"/>
                  </a:lnTo>
                  <a:lnTo>
                    <a:pt x="67982" y="68383"/>
                  </a:lnTo>
                  <a:lnTo>
                    <a:pt x="68416" y="68383"/>
                  </a:lnTo>
                  <a:lnTo>
                    <a:pt x="68550" y="68249"/>
                  </a:lnTo>
                  <a:lnTo>
                    <a:pt x="68716" y="68216"/>
                  </a:lnTo>
                  <a:lnTo>
                    <a:pt x="68883" y="68216"/>
                  </a:lnTo>
                  <a:lnTo>
                    <a:pt x="69050" y="68283"/>
                  </a:lnTo>
                  <a:lnTo>
                    <a:pt x="69150" y="68416"/>
                  </a:lnTo>
                  <a:lnTo>
                    <a:pt x="69317" y="68516"/>
                  </a:lnTo>
                  <a:lnTo>
                    <a:pt x="69484" y="68449"/>
                  </a:lnTo>
                  <a:lnTo>
                    <a:pt x="69650" y="68416"/>
                  </a:lnTo>
                  <a:lnTo>
                    <a:pt x="69817" y="68383"/>
                  </a:lnTo>
                  <a:lnTo>
                    <a:pt x="69951" y="68283"/>
                  </a:lnTo>
                  <a:lnTo>
                    <a:pt x="70117" y="68249"/>
                  </a:lnTo>
                  <a:lnTo>
                    <a:pt x="70251" y="68183"/>
                  </a:lnTo>
                  <a:lnTo>
                    <a:pt x="70418" y="68116"/>
                  </a:lnTo>
                  <a:lnTo>
                    <a:pt x="70418" y="68116"/>
                  </a:lnTo>
                  <a:lnTo>
                    <a:pt x="70284" y="68283"/>
                  </a:lnTo>
                  <a:lnTo>
                    <a:pt x="70317" y="68516"/>
                  </a:lnTo>
                  <a:lnTo>
                    <a:pt x="70317" y="68716"/>
                  </a:lnTo>
                  <a:lnTo>
                    <a:pt x="70451" y="68883"/>
                  </a:lnTo>
                  <a:lnTo>
                    <a:pt x="70618" y="68950"/>
                  </a:lnTo>
                  <a:lnTo>
                    <a:pt x="70751" y="69083"/>
                  </a:lnTo>
                  <a:lnTo>
                    <a:pt x="70818" y="69250"/>
                  </a:lnTo>
                  <a:lnTo>
                    <a:pt x="70985" y="69350"/>
                  </a:lnTo>
                  <a:lnTo>
                    <a:pt x="71151" y="69350"/>
                  </a:lnTo>
                  <a:lnTo>
                    <a:pt x="71318" y="69383"/>
                  </a:lnTo>
                  <a:lnTo>
                    <a:pt x="71485" y="69383"/>
                  </a:lnTo>
                  <a:lnTo>
                    <a:pt x="71652" y="69350"/>
                  </a:lnTo>
                  <a:lnTo>
                    <a:pt x="71819" y="69417"/>
                  </a:lnTo>
                  <a:lnTo>
                    <a:pt x="71985" y="69517"/>
                  </a:lnTo>
                  <a:lnTo>
                    <a:pt x="72052" y="69717"/>
                  </a:lnTo>
                  <a:lnTo>
                    <a:pt x="72119" y="69884"/>
                  </a:lnTo>
                  <a:lnTo>
                    <a:pt x="72119" y="70051"/>
                  </a:lnTo>
                  <a:lnTo>
                    <a:pt x="72219" y="70217"/>
                  </a:lnTo>
                  <a:lnTo>
                    <a:pt x="72386" y="70351"/>
                  </a:lnTo>
                  <a:lnTo>
                    <a:pt x="72486" y="70451"/>
                  </a:lnTo>
                  <a:lnTo>
                    <a:pt x="72619" y="70584"/>
                  </a:lnTo>
                  <a:lnTo>
                    <a:pt x="72786" y="70684"/>
                  </a:lnTo>
                  <a:lnTo>
                    <a:pt x="72886" y="70851"/>
                  </a:lnTo>
                  <a:lnTo>
                    <a:pt x="72986" y="70951"/>
                  </a:lnTo>
                  <a:lnTo>
                    <a:pt x="73153" y="71018"/>
                  </a:lnTo>
                  <a:lnTo>
                    <a:pt x="73486" y="71018"/>
                  </a:lnTo>
                  <a:lnTo>
                    <a:pt x="73653" y="70918"/>
                  </a:lnTo>
                  <a:lnTo>
                    <a:pt x="73820" y="71018"/>
                  </a:lnTo>
                  <a:lnTo>
                    <a:pt x="73987" y="70918"/>
                  </a:lnTo>
                  <a:lnTo>
                    <a:pt x="74220" y="70951"/>
                  </a:lnTo>
                  <a:lnTo>
                    <a:pt x="74287" y="71118"/>
                  </a:lnTo>
                  <a:lnTo>
                    <a:pt x="74387" y="70951"/>
                  </a:lnTo>
                  <a:lnTo>
                    <a:pt x="74487" y="70851"/>
                  </a:lnTo>
                  <a:lnTo>
                    <a:pt x="74554" y="70684"/>
                  </a:lnTo>
                  <a:lnTo>
                    <a:pt x="74621" y="70518"/>
                  </a:lnTo>
                  <a:lnTo>
                    <a:pt x="74821" y="70584"/>
                  </a:lnTo>
                  <a:lnTo>
                    <a:pt x="74987" y="70518"/>
                  </a:lnTo>
                  <a:lnTo>
                    <a:pt x="75121" y="70351"/>
                  </a:lnTo>
                  <a:lnTo>
                    <a:pt x="75321" y="70351"/>
                  </a:lnTo>
                  <a:lnTo>
                    <a:pt x="75488" y="70418"/>
                  </a:lnTo>
                  <a:lnTo>
                    <a:pt x="75621" y="70584"/>
                  </a:lnTo>
                  <a:lnTo>
                    <a:pt x="75755" y="70718"/>
                  </a:lnTo>
                  <a:lnTo>
                    <a:pt x="75955" y="70751"/>
                  </a:lnTo>
                  <a:lnTo>
                    <a:pt x="76155" y="70784"/>
                  </a:lnTo>
                  <a:lnTo>
                    <a:pt x="76322" y="70718"/>
                  </a:lnTo>
                  <a:lnTo>
                    <a:pt x="76489" y="70618"/>
                  </a:lnTo>
                  <a:lnTo>
                    <a:pt x="76655" y="70551"/>
                  </a:lnTo>
                  <a:lnTo>
                    <a:pt x="76655" y="70618"/>
                  </a:lnTo>
                  <a:lnTo>
                    <a:pt x="76655" y="70718"/>
                  </a:lnTo>
                  <a:lnTo>
                    <a:pt x="76655" y="70784"/>
                  </a:lnTo>
                  <a:lnTo>
                    <a:pt x="76722" y="70885"/>
                  </a:lnTo>
                  <a:lnTo>
                    <a:pt x="76755" y="70951"/>
                  </a:lnTo>
                  <a:lnTo>
                    <a:pt x="76755" y="71051"/>
                  </a:lnTo>
                  <a:lnTo>
                    <a:pt x="76789" y="71118"/>
                  </a:lnTo>
                  <a:lnTo>
                    <a:pt x="76822" y="71218"/>
                  </a:lnTo>
                  <a:lnTo>
                    <a:pt x="76922" y="71285"/>
                  </a:lnTo>
                  <a:lnTo>
                    <a:pt x="76922" y="71418"/>
                  </a:lnTo>
                  <a:lnTo>
                    <a:pt x="76956" y="71518"/>
                  </a:lnTo>
                  <a:lnTo>
                    <a:pt x="77056" y="71585"/>
                  </a:lnTo>
                  <a:lnTo>
                    <a:pt x="77122" y="71518"/>
                  </a:lnTo>
                  <a:lnTo>
                    <a:pt x="77256" y="71518"/>
                  </a:lnTo>
                  <a:lnTo>
                    <a:pt x="77322" y="71585"/>
                  </a:lnTo>
                  <a:lnTo>
                    <a:pt x="77456" y="71618"/>
                  </a:lnTo>
                  <a:lnTo>
                    <a:pt x="77456" y="71718"/>
                  </a:lnTo>
                  <a:lnTo>
                    <a:pt x="77456" y="71785"/>
                  </a:lnTo>
                  <a:lnTo>
                    <a:pt x="77589" y="71785"/>
                  </a:lnTo>
                  <a:lnTo>
                    <a:pt x="77623" y="71885"/>
                  </a:lnTo>
                  <a:lnTo>
                    <a:pt x="77723" y="71952"/>
                  </a:lnTo>
                  <a:lnTo>
                    <a:pt x="77789" y="72052"/>
                  </a:lnTo>
                  <a:lnTo>
                    <a:pt x="77823" y="72119"/>
                  </a:lnTo>
                  <a:lnTo>
                    <a:pt x="77789" y="72219"/>
                  </a:lnTo>
                  <a:lnTo>
                    <a:pt x="77756" y="72286"/>
                  </a:lnTo>
                  <a:lnTo>
                    <a:pt x="77723" y="72386"/>
                  </a:lnTo>
                  <a:lnTo>
                    <a:pt x="77623" y="72452"/>
                  </a:lnTo>
                  <a:lnTo>
                    <a:pt x="77556" y="72519"/>
                  </a:lnTo>
                  <a:lnTo>
                    <a:pt x="77556" y="72619"/>
                  </a:lnTo>
                  <a:lnTo>
                    <a:pt x="77456" y="72719"/>
                  </a:lnTo>
                  <a:lnTo>
                    <a:pt x="77556" y="72786"/>
                  </a:lnTo>
                  <a:lnTo>
                    <a:pt x="77556" y="72919"/>
                  </a:lnTo>
                  <a:lnTo>
                    <a:pt x="77489" y="73019"/>
                  </a:lnTo>
                  <a:lnTo>
                    <a:pt x="77456" y="73086"/>
                  </a:lnTo>
                  <a:lnTo>
                    <a:pt x="77489" y="73186"/>
                  </a:lnTo>
                  <a:lnTo>
                    <a:pt x="77589" y="73253"/>
                  </a:lnTo>
                  <a:lnTo>
                    <a:pt x="77656" y="73286"/>
                  </a:lnTo>
                  <a:lnTo>
                    <a:pt x="77756" y="73286"/>
                  </a:lnTo>
                  <a:lnTo>
                    <a:pt x="77789" y="73386"/>
                  </a:lnTo>
                  <a:lnTo>
                    <a:pt x="77890" y="73420"/>
                  </a:lnTo>
                  <a:lnTo>
                    <a:pt x="77956" y="73453"/>
                  </a:lnTo>
                  <a:lnTo>
                    <a:pt x="77990" y="73553"/>
                  </a:lnTo>
                  <a:lnTo>
                    <a:pt x="78090" y="73620"/>
                  </a:lnTo>
                  <a:lnTo>
                    <a:pt x="78090" y="73720"/>
                  </a:lnTo>
                  <a:lnTo>
                    <a:pt x="78056" y="73787"/>
                  </a:lnTo>
                  <a:lnTo>
                    <a:pt x="77990" y="73887"/>
                  </a:lnTo>
                  <a:lnTo>
                    <a:pt x="77990" y="73953"/>
                  </a:lnTo>
                  <a:lnTo>
                    <a:pt x="77990" y="74053"/>
                  </a:lnTo>
                  <a:lnTo>
                    <a:pt x="78056" y="74120"/>
                  </a:lnTo>
                  <a:lnTo>
                    <a:pt x="78056" y="74220"/>
                  </a:lnTo>
                  <a:lnTo>
                    <a:pt x="78090" y="74287"/>
                  </a:lnTo>
                  <a:lnTo>
                    <a:pt x="78056" y="74387"/>
                  </a:lnTo>
                  <a:lnTo>
                    <a:pt x="78123" y="74420"/>
                  </a:lnTo>
                  <a:lnTo>
                    <a:pt x="78156" y="74520"/>
                  </a:lnTo>
                  <a:lnTo>
                    <a:pt x="78256" y="74587"/>
                  </a:lnTo>
                  <a:lnTo>
                    <a:pt x="78256" y="74687"/>
                  </a:lnTo>
                  <a:lnTo>
                    <a:pt x="78323" y="74721"/>
                  </a:lnTo>
                  <a:lnTo>
                    <a:pt x="78390" y="74787"/>
                  </a:lnTo>
                  <a:lnTo>
                    <a:pt x="78390" y="74887"/>
                  </a:lnTo>
                  <a:lnTo>
                    <a:pt x="78323" y="74954"/>
                  </a:lnTo>
                  <a:lnTo>
                    <a:pt x="78423" y="74954"/>
                  </a:lnTo>
                  <a:lnTo>
                    <a:pt x="78457" y="75054"/>
                  </a:lnTo>
                  <a:lnTo>
                    <a:pt x="78457" y="75121"/>
                  </a:lnTo>
                  <a:lnTo>
                    <a:pt x="78490" y="75221"/>
                  </a:lnTo>
                  <a:lnTo>
                    <a:pt x="78623" y="75188"/>
                  </a:lnTo>
                  <a:lnTo>
                    <a:pt x="78757" y="75188"/>
                  </a:lnTo>
                  <a:lnTo>
                    <a:pt x="78890" y="75121"/>
                  </a:lnTo>
                  <a:lnTo>
                    <a:pt x="78990" y="75121"/>
                  </a:lnTo>
                  <a:lnTo>
                    <a:pt x="79057" y="75021"/>
                  </a:lnTo>
                  <a:lnTo>
                    <a:pt x="79157" y="74921"/>
                  </a:lnTo>
                  <a:lnTo>
                    <a:pt x="79257" y="74854"/>
                  </a:lnTo>
                  <a:lnTo>
                    <a:pt x="79324" y="74754"/>
                  </a:lnTo>
                  <a:lnTo>
                    <a:pt x="79391" y="74621"/>
                  </a:lnTo>
                  <a:lnTo>
                    <a:pt x="79424" y="74520"/>
                  </a:lnTo>
                  <a:lnTo>
                    <a:pt x="79424" y="74387"/>
                  </a:lnTo>
                  <a:lnTo>
                    <a:pt x="79557" y="74287"/>
                  </a:lnTo>
                  <a:lnTo>
                    <a:pt x="79591" y="74187"/>
                  </a:lnTo>
                  <a:lnTo>
                    <a:pt x="79624" y="74053"/>
                  </a:lnTo>
                  <a:lnTo>
                    <a:pt x="79624" y="73920"/>
                  </a:lnTo>
                  <a:lnTo>
                    <a:pt x="79657" y="73787"/>
                  </a:lnTo>
                  <a:lnTo>
                    <a:pt x="79657" y="73687"/>
                  </a:lnTo>
                  <a:lnTo>
                    <a:pt x="79758" y="73586"/>
                  </a:lnTo>
                  <a:lnTo>
                    <a:pt x="79891" y="73520"/>
                  </a:lnTo>
                  <a:lnTo>
                    <a:pt x="79891" y="73386"/>
                  </a:lnTo>
                  <a:lnTo>
                    <a:pt x="79991" y="73286"/>
                  </a:lnTo>
                  <a:lnTo>
                    <a:pt x="80058" y="73186"/>
                  </a:lnTo>
                  <a:lnTo>
                    <a:pt x="80124" y="73086"/>
                  </a:lnTo>
                  <a:lnTo>
                    <a:pt x="80258" y="73053"/>
                  </a:lnTo>
                  <a:lnTo>
                    <a:pt x="80325" y="72953"/>
                  </a:lnTo>
                  <a:lnTo>
                    <a:pt x="80425" y="72886"/>
                  </a:lnTo>
                  <a:lnTo>
                    <a:pt x="80558" y="72853"/>
                  </a:lnTo>
                  <a:lnTo>
                    <a:pt x="80658" y="72886"/>
                  </a:lnTo>
                  <a:lnTo>
                    <a:pt x="80792" y="72919"/>
                  </a:lnTo>
                  <a:lnTo>
                    <a:pt x="80892" y="73019"/>
                  </a:lnTo>
                  <a:lnTo>
                    <a:pt x="80992" y="72919"/>
                  </a:lnTo>
                  <a:lnTo>
                    <a:pt x="81125" y="72953"/>
                  </a:lnTo>
                  <a:lnTo>
                    <a:pt x="81225" y="72853"/>
                  </a:lnTo>
                  <a:lnTo>
                    <a:pt x="81325" y="72753"/>
                  </a:lnTo>
                  <a:lnTo>
                    <a:pt x="81292" y="72619"/>
                  </a:lnTo>
                  <a:lnTo>
                    <a:pt x="81325" y="72519"/>
                  </a:lnTo>
                  <a:lnTo>
                    <a:pt x="81459" y="72519"/>
                  </a:lnTo>
                  <a:lnTo>
                    <a:pt x="81559" y="72419"/>
                  </a:lnTo>
                  <a:lnTo>
                    <a:pt x="81626" y="72352"/>
                  </a:lnTo>
                  <a:lnTo>
                    <a:pt x="81892" y="72352"/>
                  </a:lnTo>
                  <a:lnTo>
                    <a:pt x="81959" y="72419"/>
                  </a:lnTo>
                  <a:lnTo>
                    <a:pt x="82093" y="72419"/>
                  </a:lnTo>
                  <a:lnTo>
                    <a:pt x="82226" y="72386"/>
                  </a:lnTo>
                  <a:lnTo>
                    <a:pt x="82293" y="72286"/>
                  </a:lnTo>
                  <a:lnTo>
                    <a:pt x="82393" y="72219"/>
                  </a:lnTo>
                  <a:lnTo>
                    <a:pt x="82493" y="72252"/>
                  </a:lnTo>
                  <a:lnTo>
                    <a:pt x="82626" y="72219"/>
                  </a:lnTo>
                  <a:lnTo>
                    <a:pt x="82726" y="72286"/>
                  </a:lnTo>
                  <a:lnTo>
                    <a:pt x="82826" y="72352"/>
                  </a:lnTo>
                  <a:lnTo>
                    <a:pt x="82960" y="72386"/>
                  </a:lnTo>
                  <a:lnTo>
                    <a:pt x="83093" y="72352"/>
                  </a:lnTo>
                  <a:lnTo>
                    <a:pt x="83160" y="72419"/>
                  </a:lnTo>
                  <a:lnTo>
                    <a:pt x="83227" y="72552"/>
                  </a:lnTo>
                  <a:lnTo>
                    <a:pt x="83327" y="72586"/>
                  </a:lnTo>
                  <a:lnTo>
                    <a:pt x="83460" y="72586"/>
                  </a:lnTo>
                  <a:lnTo>
                    <a:pt x="83594" y="72552"/>
                  </a:lnTo>
                  <a:lnTo>
                    <a:pt x="83727" y="72619"/>
                  </a:lnTo>
                  <a:lnTo>
                    <a:pt x="83827" y="72619"/>
                  </a:lnTo>
                  <a:lnTo>
                    <a:pt x="83961" y="72586"/>
                  </a:lnTo>
                  <a:lnTo>
                    <a:pt x="84094" y="72586"/>
                  </a:lnTo>
                  <a:lnTo>
                    <a:pt x="84161" y="72519"/>
                  </a:lnTo>
                  <a:lnTo>
                    <a:pt x="84261" y="72419"/>
                  </a:lnTo>
                  <a:lnTo>
                    <a:pt x="84394" y="72419"/>
                  </a:lnTo>
                  <a:lnTo>
                    <a:pt x="84428" y="72452"/>
                  </a:lnTo>
                  <a:lnTo>
                    <a:pt x="84461" y="72519"/>
                  </a:lnTo>
                  <a:lnTo>
                    <a:pt x="84494" y="72552"/>
                  </a:lnTo>
                  <a:lnTo>
                    <a:pt x="84561" y="72552"/>
                  </a:lnTo>
                  <a:lnTo>
                    <a:pt x="84594" y="72586"/>
                  </a:lnTo>
                  <a:lnTo>
                    <a:pt x="84594" y="72619"/>
                  </a:lnTo>
                  <a:lnTo>
                    <a:pt x="84561" y="72686"/>
                  </a:lnTo>
                  <a:lnTo>
                    <a:pt x="84561" y="72719"/>
                  </a:lnTo>
                  <a:lnTo>
                    <a:pt x="84594" y="72719"/>
                  </a:lnTo>
                  <a:lnTo>
                    <a:pt x="84628" y="72753"/>
                  </a:lnTo>
                  <a:lnTo>
                    <a:pt x="84661" y="72786"/>
                  </a:lnTo>
                  <a:lnTo>
                    <a:pt x="84761" y="72786"/>
                  </a:lnTo>
                  <a:lnTo>
                    <a:pt x="84794" y="72853"/>
                  </a:lnTo>
                  <a:lnTo>
                    <a:pt x="84895" y="72853"/>
                  </a:lnTo>
                  <a:lnTo>
                    <a:pt x="84895" y="72886"/>
                  </a:lnTo>
                  <a:lnTo>
                    <a:pt x="84828" y="72919"/>
                  </a:lnTo>
                  <a:lnTo>
                    <a:pt x="84895" y="72953"/>
                  </a:lnTo>
                  <a:lnTo>
                    <a:pt x="84895" y="73019"/>
                  </a:lnTo>
                  <a:lnTo>
                    <a:pt x="84828" y="73053"/>
                  </a:lnTo>
                  <a:lnTo>
                    <a:pt x="84794" y="73086"/>
                  </a:lnTo>
                  <a:lnTo>
                    <a:pt x="84794" y="73119"/>
                  </a:lnTo>
                  <a:lnTo>
                    <a:pt x="84794" y="73186"/>
                  </a:lnTo>
                  <a:lnTo>
                    <a:pt x="84794" y="73220"/>
                  </a:lnTo>
                  <a:lnTo>
                    <a:pt x="84794" y="73253"/>
                  </a:lnTo>
                  <a:lnTo>
                    <a:pt x="84794" y="73286"/>
                  </a:lnTo>
                  <a:lnTo>
                    <a:pt x="84828" y="73353"/>
                  </a:lnTo>
                  <a:lnTo>
                    <a:pt x="84895" y="73386"/>
                  </a:lnTo>
                  <a:lnTo>
                    <a:pt x="84928" y="73420"/>
                  </a:lnTo>
                  <a:lnTo>
                    <a:pt x="84928" y="73453"/>
                  </a:lnTo>
                  <a:lnTo>
                    <a:pt x="84928" y="73520"/>
                  </a:lnTo>
                  <a:lnTo>
                    <a:pt x="84961" y="73520"/>
                  </a:lnTo>
                  <a:lnTo>
                    <a:pt x="84995" y="73553"/>
                  </a:lnTo>
                  <a:lnTo>
                    <a:pt x="84995" y="73586"/>
                  </a:lnTo>
                  <a:lnTo>
                    <a:pt x="85061" y="73620"/>
                  </a:lnTo>
                  <a:lnTo>
                    <a:pt x="85095" y="73687"/>
                  </a:lnTo>
                  <a:lnTo>
                    <a:pt x="85128" y="73687"/>
                  </a:lnTo>
                  <a:lnTo>
                    <a:pt x="85161" y="73720"/>
                  </a:lnTo>
                  <a:lnTo>
                    <a:pt x="85161" y="73753"/>
                  </a:lnTo>
                  <a:lnTo>
                    <a:pt x="85328" y="73753"/>
                  </a:lnTo>
                  <a:lnTo>
                    <a:pt x="85395" y="73787"/>
                  </a:lnTo>
                  <a:lnTo>
                    <a:pt x="85428" y="73787"/>
                  </a:lnTo>
                  <a:lnTo>
                    <a:pt x="85462" y="73753"/>
                  </a:lnTo>
                  <a:lnTo>
                    <a:pt x="85495" y="73753"/>
                  </a:lnTo>
                  <a:lnTo>
                    <a:pt x="85495" y="73787"/>
                  </a:lnTo>
                  <a:lnTo>
                    <a:pt x="85562" y="73853"/>
                  </a:lnTo>
                  <a:lnTo>
                    <a:pt x="85595" y="73853"/>
                  </a:lnTo>
                  <a:lnTo>
                    <a:pt x="85628" y="73887"/>
                  </a:lnTo>
                  <a:lnTo>
                    <a:pt x="85628" y="73920"/>
                  </a:lnTo>
                  <a:lnTo>
                    <a:pt x="85628" y="73953"/>
                  </a:lnTo>
                  <a:lnTo>
                    <a:pt x="85628" y="74020"/>
                  </a:lnTo>
                  <a:lnTo>
                    <a:pt x="85595" y="74053"/>
                  </a:lnTo>
                  <a:lnTo>
                    <a:pt x="85628" y="74053"/>
                  </a:lnTo>
                  <a:lnTo>
                    <a:pt x="85628" y="74087"/>
                  </a:lnTo>
                  <a:lnTo>
                    <a:pt x="85662" y="74120"/>
                  </a:lnTo>
                  <a:lnTo>
                    <a:pt x="85728" y="74120"/>
                  </a:lnTo>
                  <a:lnTo>
                    <a:pt x="85762" y="74187"/>
                  </a:lnTo>
                  <a:lnTo>
                    <a:pt x="85795" y="74220"/>
                  </a:lnTo>
                  <a:lnTo>
                    <a:pt x="85829" y="74254"/>
                  </a:lnTo>
                  <a:lnTo>
                    <a:pt x="85895" y="74254"/>
                  </a:lnTo>
                  <a:lnTo>
                    <a:pt x="85929" y="74287"/>
                  </a:lnTo>
                  <a:lnTo>
                    <a:pt x="85962" y="74354"/>
                  </a:lnTo>
                  <a:lnTo>
                    <a:pt x="86062" y="74354"/>
                  </a:lnTo>
                  <a:lnTo>
                    <a:pt x="86095" y="74387"/>
                  </a:lnTo>
                  <a:lnTo>
                    <a:pt x="86129" y="74420"/>
                  </a:lnTo>
                  <a:lnTo>
                    <a:pt x="86129" y="74454"/>
                  </a:lnTo>
                  <a:lnTo>
                    <a:pt x="86162" y="74520"/>
                  </a:lnTo>
                  <a:lnTo>
                    <a:pt x="86229" y="74554"/>
                  </a:lnTo>
                  <a:lnTo>
                    <a:pt x="86229" y="74587"/>
                  </a:lnTo>
                  <a:lnTo>
                    <a:pt x="86262" y="74587"/>
                  </a:lnTo>
                  <a:lnTo>
                    <a:pt x="86296" y="74621"/>
                  </a:lnTo>
                  <a:lnTo>
                    <a:pt x="86329" y="74687"/>
                  </a:lnTo>
                  <a:lnTo>
                    <a:pt x="86396" y="74721"/>
                  </a:lnTo>
                  <a:lnTo>
                    <a:pt x="86396" y="74754"/>
                  </a:lnTo>
                  <a:lnTo>
                    <a:pt x="86396" y="74787"/>
                  </a:lnTo>
                  <a:lnTo>
                    <a:pt x="86429" y="74854"/>
                  </a:lnTo>
                  <a:lnTo>
                    <a:pt x="86596" y="74854"/>
                  </a:lnTo>
                  <a:lnTo>
                    <a:pt x="86629" y="74887"/>
                  </a:lnTo>
                  <a:lnTo>
                    <a:pt x="86662" y="74887"/>
                  </a:lnTo>
                  <a:lnTo>
                    <a:pt x="86729" y="74854"/>
                  </a:lnTo>
                  <a:lnTo>
                    <a:pt x="86763" y="74787"/>
                  </a:lnTo>
                  <a:lnTo>
                    <a:pt x="86896" y="74787"/>
                  </a:lnTo>
                  <a:lnTo>
                    <a:pt x="86929" y="74754"/>
                  </a:lnTo>
                  <a:lnTo>
                    <a:pt x="86963" y="74754"/>
                  </a:lnTo>
                  <a:lnTo>
                    <a:pt x="86996" y="74721"/>
                  </a:lnTo>
                  <a:lnTo>
                    <a:pt x="87096" y="74721"/>
                  </a:lnTo>
                  <a:lnTo>
                    <a:pt x="87129" y="74687"/>
                  </a:lnTo>
                  <a:lnTo>
                    <a:pt x="87163" y="74687"/>
                  </a:lnTo>
                  <a:lnTo>
                    <a:pt x="87230" y="74621"/>
                  </a:lnTo>
                  <a:lnTo>
                    <a:pt x="87296" y="74621"/>
                  </a:lnTo>
                  <a:lnTo>
                    <a:pt x="87330" y="74687"/>
                  </a:lnTo>
                  <a:lnTo>
                    <a:pt x="87396" y="74687"/>
                  </a:lnTo>
                  <a:lnTo>
                    <a:pt x="87396" y="74621"/>
                  </a:lnTo>
                  <a:lnTo>
                    <a:pt x="87396" y="74587"/>
                  </a:lnTo>
                  <a:lnTo>
                    <a:pt x="87396" y="74554"/>
                  </a:lnTo>
                  <a:lnTo>
                    <a:pt x="87430" y="74520"/>
                  </a:lnTo>
                  <a:lnTo>
                    <a:pt x="87463" y="74454"/>
                  </a:lnTo>
                  <a:lnTo>
                    <a:pt x="87496" y="74420"/>
                  </a:lnTo>
                  <a:lnTo>
                    <a:pt x="87563" y="74387"/>
                  </a:lnTo>
                  <a:lnTo>
                    <a:pt x="87563" y="74354"/>
                  </a:lnTo>
                  <a:lnTo>
                    <a:pt x="87596" y="74354"/>
                  </a:lnTo>
                  <a:lnTo>
                    <a:pt x="87630" y="74287"/>
                  </a:lnTo>
                  <a:lnTo>
                    <a:pt x="87663" y="74287"/>
                  </a:lnTo>
                  <a:lnTo>
                    <a:pt x="87730" y="74254"/>
                  </a:lnTo>
                  <a:lnTo>
                    <a:pt x="87763" y="74220"/>
                  </a:lnTo>
                  <a:lnTo>
                    <a:pt x="87797" y="74220"/>
                  </a:lnTo>
                  <a:lnTo>
                    <a:pt x="87830" y="74254"/>
                  </a:lnTo>
                  <a:lnTo>
                    <a:pt x="87897" y="74287"/>
                  </a:lnTo>
                  <a:lnTo>
                    <a:pt x="87963" y="74287"/>
                  </a:lnTo>
                  <a:lnTo>
                    <a:pt x="87997" y="74354"/>
                  </a:lnTo>
                  <a:lnTo>
                    <a:pt x="88097" y="74354"/>
                  </a:lnTo>
                  <a:lnTo>
                    <a:pt x="88130" y="74287"/>
                  </a:lnTo>
                  <a:lnTo>
                    <a:pt x="88164" y="74354"/>
                  </a:lnTo>
                  <a:lnTo>
                    <a:pt x="88230" y="74387"/>
                  </a:lnTo>
                  <a:lnTo>
                    <a:pt x="88264" y="74354"/>
                  </a:lnTo>
                  <a:lnTo>
                    <a:pt x="88297" y="74287"/>
                  </a:lnTo>
                  <a:lnTo>
                    <a:pt x="88330" y="74254"/>
                  </a:lnTo>
                  <a:lnTo>
                    <a:pt x="88430" y="74254"/>
                  </a:lnTo>
                  <a:lnTo>
                    <a:pt x="88464" y="74220"/>
                  </a:lnTo>
                  <a:lnTo>
                    <a:pt x="88497" y="74187"/>
                  </a:lnTo>
                  <a:lnTo>
                    <a:pt x="88664" y="74187"/>
                  </a:lnTo>
                  <a:lnTo>
                    <a:pt x="88731" y="74087"/>
                  </a:lnTo>
                  <a:lnTo>
                    <a:pt x="88797" y="74053"/>
                  </a:lnTo>
                  <a:lnTo>
                    <a:pt x="88831" y="74020"/>
                  </a:lnTo>
                  <a:lnTo>
                    <a:pt x="88897" y="73953"/>
                  </a:lnTo>
                  <a:lnTo>
                    <a:pt x="88964" y="74020"/>
                  </a:lnTo>
                  <a:lnTo>
                    <a:pt x="89131" y="74020"/>
                  </a:lnTo>
                  <a:lnTo>
                    <a:pt x="89164" y="73953"/>
                  </a:lnTo>
                  <a:lnTo>
                    <a:pt x="89231" y="73920"/>
                  </a:lnTo>
                  <a:lnTo>
                    <a:pt x="89464" y="73920"/>
                  </a:lnTo>
                  <a:lnTo>
                    <a:pt x="89498" y="73953"/>
                  </a:lnTo>
                  <a:lnTo>
                    <a:pt x="89565" y="74020"/>
                  </a:lnTo>
                  <a:lnTo>
                    <a:pt x="89631" y="74020"/>
                  </a:lnTo>
                  <a:lnTo>
                    <a:pt x="89731" y="74053"/>
                  </a:lnTo>
                  <a:lnTo>
                    <a:pt x="89798" y="74020"/>
                  </a:lnTo>
                  <a:lnTo>
                    <a:pt x="89831" y="73920"/>
                  </a:lnTo>
                  <a:lnTo>
                    <a:pt x="89998" y="73920"/>
                  </a:lnTo>
                  <a:lnTo>
                    <a:pt x="90065" y="73953"/>
                  </a:lnTo>
                  <a:lnTo>
                    <a:pt x="90132" y="73953"/>
                  </a:lnTo>
                  <a:lnTo>
                    <a:pt x="90165" y="74020"/>
                  </a:lnTo>
                  <a:lnTo>
                    <a:pt x="90232" y="74053"/>
                  </a:lnTo>
                  <a:lnTo>
                    <a:pt x="90298" y="74020"/>
                  </a:lnTo>
                  <a:lnTo>
                    <a:pt x="90332" y="73920"/>
                  </a:lnTo>
                  <a:lnTo>
                    <a:pt x="90432" y="73887"/>
                  </a:lnTo>
                  <a:lnTo>
                    <a:pt x="90499" y="73920"/>
                  </a:lnTo>
                  <a:lnTo>
                    <a:pt x="90565" y="73887"/>
                  </a:lnTo>
                  <a:lnTo>
                    <a:pt x="90565" y="73787"/>
                  </a:lnTo>
                  <a:lnTo>
                    <a:pt x="90599" y="73753"/>
                  </a:lnTo>
                  <a:lnTo>
                    <a:pt x="90632" y="73720"/>
                  </a:lnTo>
                  <a:lnTo>
                    <a:pt x="90665" y="73687"/>
                  </a:lnTo>
                  <a:lnTo>
                    <a:pt x="90765" y="73687"/>
                  </a:lnTo>
                  <a:lnTo>
                    <a:pt x="90799" y="73620"/>
                  </a:lnTo>
                  <a:lnTo>
                    <a:pt x="90799" y="73553"/>
                  </a:lnTo>
                  <a:lnTo>
                    <a:pt x="90832" y="73520"/>
                  </a:lnTo>
                  <a:lnTo>
                    <a:pt x="90899" y="73453"/>
                  </a:lnTo>
                  <a:lnTo>
                    <a:pt x="90832" y="73386"/>
                  </a:lnTo>
                  <a:lnTo>
                    <a:pt x="90899" y="73286"/>
                  </a:lnTo>
                  <a:lnTo>
                    <a:pt x="91066" y="73286"/>
                  </a:lnTo>
                  <a:lnTo>
                    <a:pt x="91099" y="73253"/>
                  </a:lnTo>
                  <a:lnTo>
                    <a:pt x="91132" y="73220"/>
                  </a:lnTo>
                  <a:lnTo>
                    <a:pt x="91232" y="73220"/>
                  </a:lnTo>
                  <a:lnTo>
                    <a:pt x="91266" y="73253"/>
                  </a:lnTo>
                  <a:lnTo>
                    <a:pt x="91332" y="73253"/>
                  </a:lnTo>
                  <a:lnTo>
                    <a:pt x="91399" y="73220"/>
                  </a:lnTo>
                  <a:lnTo>
                    <a:pt x="91399" y="73119"/>
                  </a:lnTo>
                  <a:lnTo>
                    <a:pt x="91433" y="73086"/>
                  </a:lnTo>
                  <a:lnTo>
                    <a:pt x="91499" y="73086"/>
                  </a:lnTo>
                  <a:lnTo>
                    <a:pt x="91566" y="73053"/>
                  </a:lnTo>
                  <a:lnTo>
                    <a:pt x="91633" y="73053"/>
                  </a:lnTo>
                  <a:lnTo>
                    <a:pt x="91666" y="73019"/>
                  </a:lnTo>
                  <a:lnTo>
                    <a:pt x="91666" y="72919"/>
                  </a:lnTo>
                  <a:lnTo>
                    <a:pt x="91733" y="72886"/>
                  </a:lnTo>
                  <a:lnTo>
                    <a:pt x="91733" y="72953"/>
                  </a:lnTo>
                  <a:lnTo>
                    <a:pt x="91799" y="73019"/>
                  </a:lnTo>
                  <a:lnTo>
                    <a:pt x="91833" y="73053"/>
                  </a:lnTo>
                  <a:lnTo>
                    <a:pt x="91900" y="73119"/>
                  </a:lnTo>
                  <a:lnTo>
                    <a:pt x="91900" y="73220"/>
                  </a:lnTo>
                  <a:lnTo>
                    <a:pt x="91900" y="73286"/>
                  </a:lnTo>
                  <a:lnTo>
                    <a:pt x="91900" y="73386"/>
                  </a:lnTo>
                  <a:lnTo>
                    <a:pt x="91900" y="73453"/>
                  </a:lnTo>
                  <a:lnTo>
                    <a:pt x="91900" y="73553"/>
                  </a:lnTo>
                  <a:lnTo>
                    <a:pt x="91933" y="73586"/>
                  </a:lnTo>
                  <a:lnTo>
                    <a:pt x="91933" y="73687"/>
                  </a:lnTo>
                  <a:lnTo>
                    <a:pt x="91933" y="73753"/>
                  </a:lnTo>
                  <a:lnTo>
                    <a:pt x="91933" y="73853"/>
                  </a:lnTo>
                  <a:lnTo>
                    <a:pt x="91966" y="73887"/>
                  </a:lnTo>
                  <a:lnTo>
                    <a:pt x="91966" y="73953"/>
                  </a:lnTo>
                  <a:lnTo>
                    <a:pt x="91966" y="74053"/>
                  </a:lnTo>
                  <a:lnTo>
                    <a:pt x="92000" y="74120"/>
                  </a:lnTo>
                  <a:lnTo>
                    <a:pt x="92000" y="74220"/>
                  </a:lnTo>
                  <a:lnTo>
                    <a:pt x="92100" y="74254"/>
                  </a:lnTo>
                  <a:lnTo>
                    <a:pt x="92133" y="74354"/>
                  </a:lnTo>
                  <a:lnTo>
                    <a:pt x="92166" y="74420"/>
                  </a:lnTo>
                  <a:lnTo>
                    <a:pt x="92266" y="74454"/>
                  </a:lnTo>
                  <a:lnTo>
                    <a:pt x="92333" y="74520"/>
                  </a:lnTo>
                  <a:lnTo>
                    <a:pt x="92433" y="74520"/>
                  </a:lnTo>
                  <a:lnTo>
                    <a:pt x="92500" y="74454"/>
                  </a:lnTo>
                  <a:lnTo>
                    <a:pt x="92600" y="74520"/>
                  </a:lnTo>
                  <a:lnTo>
                    <a:pt x="92667" y="74454"/>
                  </a:lnTo>
                  <a:lnTo>
                    <a:pt x="92767" y="74420"/>
                  </a:lnTo>
                  <a:lnTo>
                    <a:pt x="92834" y="74454"/>
                  </a:lnTo>
                  <a:lnTo>
                    <a:pt x="92934" y="74520"/>
                  </a:lnTo>
                  <a:lnTo>
                    <a:pt x="93000" y="74554"/>
                  </a:lnTo>
                  <a:lnTo>
                    <a:pt x="93100" y="74587"/>
                  </a:lnTo>
                  <a:lnTo>
                    <a:pt x="93167" y="74587"/>
                  </a:lnTo>
                  <a:lnTo>
                    <a:pt x="93267" y="74621"/>
                  </a:lnTo>
                  <a:lnTo>
                    <a:pt x="93334" y="74687"/>
                  </a:lnTo>
                  <a:lnTo>
                    <a:pt x="93401" y="74754"/>
                  </a:lnTo>
                  <a:lnTo>
                    <a:pt x="93434" y="74787"/>
                  </a:lnTo>
                  <a:lnTo>
                    <a:pt x="93467" y="74887"/>
                  </a:lnTo>
                  <a:lnTo>
                    <a:pt x="93467" y="74954"/>
                  </a:lnTo>
                  <a:lnTo>
                    <a:pt x="93501" y="75021"/>
                  </a:lnTo>
                  <a:lnTo>
                    <a:pt x="93601" y="75021"/>
                  </a:lnTo>
                  <a:lnTo>
                    <a:pt x="93634" y="75054"/>
                  </a:lnTo>
                  <a:lnTo>
                    <a:pt x="93801" y="75054"/>
                  </a:lnTo>
                  <a:lnTo>
                    <a:pt x="93834" y="75088"/>
                  </a:lnTo>
                  <a:lnTo>
                    <a:pt x="93901" y="75121"/>
                  </a:lnTo>
                  <a:lnTo>
                    <a:pt x="93968" y="75121"/>
                  </a:lnTo>
                  <a:lnTo>
                    <a:pt x="94068" y="75188"/>
                  </a:lnTo>
                  <a:lnTo>
                    <a:pt x="94101" y="75254"/>
                  </a:lnTo>
                  <a:lnTo>
                    <a:pt x="94134" y="75354"/>
                  </a:lnTo>
                  <a:lnTo>
                    <a:pt x="94235" y="75388"/>
                  </a:lnTo>
                  <a:lnTo>
                    <a:pt x="94301" y="75388"/>
                  </a:lnTo>
                  <a:lnTo>
                    <a:pt x="94335" y="75354"/>
                  </a:lnTo>
                  <a:lnTo>
                    <a:pt x="94435" y="75354"/>
                  </a:lnTo>
                  <a:lnTo>
                    <a:pt x="94501" y="75288"/>
                  </a:lnTo>
                  <a:lnTo>
                    <a:pt x="94601" y="75288"/>
                  </a:lnTo>
                  <a:lnTo>
                    <a:pt x="94635" y="75254"/>
                  </a:lnTo>
                  <a:lnTo>
                    <a:pt x="94802" y="75254"/>
                  </a:lnTo>
                  <a:lnTo>
                    <a:pt x="94902" y="75221"/>
                  </a:lnTo>
                  <a:lnTo>
                    <a:pt x="94968" y="75221"/>
                  </a:lnTo>
                  <a:lnTo>
                    <a:pt x="95068" y="75188"/>
                  </a:lnTo>
                  <a:lnTo>
                    <a:pt x="95235" y="75188"/>
                  </a:lnTo>
                  <a:lnTo>
                    <a:pt x="95302" y="75121"/>
                  </a:lnTo>
                  <a:lnTo>
                    <a:pt x="95402" y="75121"/>
                  </a:lnTo>
                  <a:lnTo>
                    <a:pt x="95435" y="75054"/>
                  </a:lnTo>
                  <a:lnTo>
                    <a:pt x="95469" y="74954"/>
                  </a:lnTo>
                  <a:lnTo>
                    <a:pt x="95502" y="74921"/>
                  </a:lnTo>
                  <a:lnTo>
                    <a:pt x="95569" y="74854"/>
                  </a:lnTo>
                  <a:lnTo>
                    <a:pt x="95502" y="74754"/>
                  </a:lnTo>
                  <a:lnTo>
                    <a:pt x="95502" y="74687"/>
                  </a:lnTo>
                  <a:lnTo>
                    <a:pt x="95569" y="74587"/>
                  </a:lnTo>
                  <a:lnTo>
                    <a:pt x="95636" y="74587"/>
                  </a:lnTo>
                  <a:lnTo>
                    <a:pt x="95669" y="74520"/>
                  </a:lnTo>
                  <a:lnTo>
                    <a:pt x="95836" y="74520"/>
                  </a:lnTo>
                  <a:lnTo>
                    <a:pt x="95936" y="74554"/>
                  </a:lnTo>
                  <a:lnTo>
                    <a:pt x="96002" y="74520"/>
                  </a:lnTo>
                  <a:lnTo>
                    <a:pt x="96103" y="74554"/>
                  </a:lnTo>
                  <a:lnTo>
                    <a:pt x="96136" y="74454"/>
                  </a:lnTo>
                  <a:lnTo>
                    <a:pt x="96136" y="74387"/>
                  </a:lnTo>
                  <a:lnTo>
                    <a:pt x="96103" y="74287"/>
                  </a:lnTo>
                  <a:lnTo>
                    <a:pt x="96069" y="74254"/>
                  </a:lnTo>
                  <a:lnTo>
                    <a:pt x="96103" y="74220"/>
                  </a:lnTo>
                  <a:lnTo>
                    <a:pt x="96136" y="74187"/>
                  </a:lnTo>
                  <a:lnTo>
                    <a:pt x="96136" y="74087"/>
                  </a:lnTo>
                  <a:lnTo>
                    <a:pt x="96103" y="74020"/>
                  </a:lnTo>
                  <a:lnTo>
                    <a:pt x="96169" y="74020"/>
                  </a:lnTo>
                  <a:lnTo>
                    <a:pt x="96269" y="73953"/>
                  </a:lnTo>
                  <a:lnTo>
                    <a:pt x="96336" y="73920"/>
                  </a:lnTo>
                  <a:lnTo>
                    <a:pt x="96336" y="73853"/>
                  </a:lnTo>
                  <a:lnTo>
                    <a:pt x="96403" y="73787"/>
                  </a:lnTo>
                  <a:lnTo>
                    <a:pt x="96436" y="73720"/>
                  </a:lnTo>
                  <a:lnTo>
                    <a:pt x="96469" y="73620"/>
                  </a:lnTo>
                  <a:lnTo>
                    <a:pt x="96503" y="73586"/>
                  </a:lnTo>
                  <a:lnTo>
                    <a:pt x="96670" y="73586"/>
                  </a:lnTo>
                  <a:lnTo>
                    <a:pt x="96770" y="73553"/>
                  </a:lnTo>
                  <a:lnTo>
                    <a:pt x="96803" y="73520"/>
                  </a:lnTo>
                  <a:lnTo>
                    <a:pt x="96836" y="73453"/>
                  </a:lnTo>
                  <a:lnTo>
                    <a:pt x="96903" y="73386"/>
                  </a:lnTo>
                  <a:lnTo>
                    <a:pt x="96970" y="73353"/>
                  </a:lnTo>
                  <a:lnTo>
                    <a:pt x="97137" y="73353"/>
                  </a:lnTo>
                  <a:lnTo>
                    <a:pt x="97237" y="73386"/>
                  </a:lnTo>
                  <a:lnTo>
                    <a:pt x="97303" y="73353"/>
                  </a:lnTo>
                  <a:lnTo>
                    <a:pt x="97403" y="73286"/>
                  </a:lnTo>
                  <a:lnTo>
                    <a:pt x="97437" y="73353"/>
                  </a:lnTo>
                  <a:lnTo>
                    <a:pt x="97504" y="73353"/>
                  </a:lnTo>
                  <a:lnTo>
                    <a:pt x="97604" y="73386"/>
                  </a:lnTo>
                  <a:lnTo>
                    <a:pt x="97637" y="73453"/>
                  </a:lnTo>
                  <a:lnTo>
                    <a:pt x="97737" y="73453"/>
                  </a:lnTo>
                  <a:lnTo>
                    <a:pt x="97804" y="73420"/>
                  </a:lnTo>
                  <a:lnTo>
                    <a:pt x="97837" y="73520"/>
                  </a:lnTo>
                  <a:lnTo>
                    <a:pt x="97937" y="73553"/>
                  </a:lnTo>
                  <a:lnTo>
                    <a:pt x="97971" y="73453"/>
                  </a:lnTo>
                  <a:lnTo>
                    <a:pt x="98137" y="73453"/>
                  </a:lnTo>
                  <a:lnTo>
                    <a:pt x="98171" y="73420"/>
                  </a:lnTo>
                  <a:lnTo>
                    <a:pt x="98271" y="73420"/>
                  </a:lnTo>
                  <a:lnTo>
                    <a:pt x="98337" y="73386"/>
                  </a:lnTo>
                  <a:lnTo>
                    <a:pt x="98404" y="73286"/>
                  </a:lnTo>
                  <a:lnTo>
                    <a:pt x="98438" y="73253"/>
                  </a:lnTo>
                  <a:lnTo>
                    <a:pt x="98471" y="73186"/>
                  </a:lnTo>
                  <a:lnTo>
                    <a:pt x="98471" y="73086"/>
                  </a:lnTo>
                  <a:lnTo>
                    <a:pt x="98471" y="73019"/>
                  </a:lnTo>
                  <a:lnTo>
                    <a:pt x="98571" y="72953"/>
                  </a:lnTo>
                  <a:lnTo>
                    <a:pt x="98571" y="73019"/>
                  </a:lnTo>
                  <a:lnTo>
                    <a:pt x="98571" y="73053"/>
                  </a:lnTo>
                  <a:lnTo>
                    <a:pt x="98571" y="73086"/>
                  </a:lnTo>
                  <a:lnTo>
                    <a:pt x="98604" y="73119"/>
                  </a:lnTo>
                  <a:lnTo>
                    <a:pt x="98638" y="73186"/>
                  </a:lnTo>
                  <a:lnTo>
                    <a:pt x="98638" y="73220"/>
                  </a:lnTo>
                  <a:lnTo>
                    <a:pt x="98638" y="73253"/>
                  </a:lnTo>
                  <a:lnTo>
                    <a:pt x="98638" y="73286"/>
                  </a:lnTo>
                  <a:lnTo>
                    <a:pt x="98604" y="73353"/>
                  </a:lnTo>
                  <a:lnTo>
                    <a:pt x="98604" y="73386"/>
                  </a:lnTo>
                  <a:lnTo>
                    <a:pt x="98571" y="73420"/>
                  </a:lnTo>
                  <a:lnTo>
                    <a:pt x="98571" y="73453"/>
                  </a:lnTo>
                  <a:lnTo>
                    <a:pt x="98571" y="73520"/>
                  </a:lnTo>
                  <a:lnTo>
                    <a:pt x="98571" y="73553"/>
                  </a:lnTo>
                  <a:lnTo>
                    <a:pt x="98571" y="73586"/>
                  </a:lnTo>
                  <a:lnTo>
                    <a:pt x="98604" y="73620"/>
                  </a:lnTo>
                  <a:lnTo>
                    <a:pt x="98638" y="73687"/>
                  </a:lnTo>
                  <a:lnTo>
                    <a:pt x="98671" y="73720"/>
                  </a:lnTo>
                  <a:lnTo>
                    <a:pt x="98671" y="73753"/>
                  </a:lnTo>
                  <a:lnTo>
                    <a:pt x="98738" y="73787"/>
                  </a:lnTo>
                  <a:lnTo>
                    <a:pt x="98804" y="73787"/>
                  </a:lnTo>
                  <a:lnTo>
                    <a:pt x="98838" y="73853"/>
                  </a:lnTo>
                  <a:lnTo>
                    <a:pt x="98905" y="73853"/>
                  </a:lnTo>
                  <a:lnTo>
                    <a:pt x="98938" y="73787"/>
                  </a:lnTo>
                  <a:lnTo>
                    <a:pt x="98971" y="73787"/>
                  </a:lnTo>
                  <a:lnTo>
                    <a:pt x="99005" y="73853"/>
                  </a:lnTo>
                  <a:lnTo>
                    <a:pt x="99071" y="73887"/>
                  </a:lnTo>
                  <a:lnTo>
                    <a:pt x="99105" y="73920"/>
                  </a:lnTo>
                  <a:lnTo>
                    <a:pt x="99138" y="73920"/>
                  </a:lnTo>
                  <a:lnTo>
                    <a:pt x="99171" y="73953"/>
                  </a:lnTo>
                  <a:lnTo>
                    <a:pt x="99238" y="74020"/>
                  </a:lnTo>
                  <a:lnTo>
                    <a:pt x="99271" y="74020"/>
                  </a:lnTo>
                  <a:lnTo>
                    <a:pt x="99305" y="74053"/>
                  </a:lnTo>
                  <a:lnTo>
                    <a:pt x="99338" y="74020"/>
                  </a:lnTo>
                  <a:lnTo>
                    <a:pt x="99405" y="74020"/>
                  </a:lnTo>
                  <a:lnTo>
                    <a:pt x="99438" y="73953"/>
                  </a:lnTo>
                  <a:lnTo>
                    <a:pt x="99738" y="73953"/>
                  </a:lnTo>
                  <a:lnTo>
                    <a:pt x="99772" y="74020"/>
                  </a:lnTo>
                  <a:lnTo>
                    <a:pt x="99805" y="74053"/>
                  </a:lnTo>
                  <a:lnTo>
                    <a:pt x="99905" y="74053"/>
                  </a:lnTo>
                  <a:lnTo>
                    <a:pt x="99839" y="74087"/>
                  </a:lnTo>
                  <a:lnTo>
                    <a:pt x="99839" y="74120"/>
                  </a:lnTo>
                  <a:lnTo>
                    <a:pt x="99839" y="74187"/>
                  </a:lnTo>
                  <a:lnTo>
                    <a:pt x="99905" y="74220"/>
                  </a:lnTo>
                  <a:lnTo>
                    <a:pt x="99905" y="74254"/>
                  </a:lnTo>
                  <a:lnTo>
                    <a:pt x="99939" y="74287"/>
                  </a:lnTo>
                  <a:lnTo>
                    <a:pt x="99972" y="74287"/>
                  </a:lnTo>
                  <a:lnTo>
                    <a:pt x="100005" y="74354"/>
                  </a:lnTo>
                  <a:lnTo>
                    <a:pt x="100239" y="74354"/>
                  </a:lnTo>
                  <a:lnTo>
                    <a:pt x="100272" y="74387"/>
                  </a:lnTo>
                  <a:lnTo>
                    <a:pt x="100272" y="74420"/>
                  </a:lnTo>
                  <a:lnTo>
                    <a:pt x="100306" y="74454"/>
                  </a:lnTo>
                  <a:lnTo>
                    <a:pt x="100439" y="74387"/>
                  </a:lnTo>
                  <a:lnTo>
                    <a:pt x="100506" y="74287"/>
                  </a:lnTo>
                  <a:lnTo>
                    <a:pt x="100606" y="74187"/>
                  </a:lnTo>
                  <a:lnTo>
                    <a:pt x="100572" y="74053"/>
                  </a:lnTo>
                  <a:lnTo>
                    <a:pt x="100639" y="74020"/>
                  </a:lnTo>
                  <a:lnTo>
                    <a:pt x="100773" y="74020"/>
                  </a:lnTo>
                  <a:lnTo>
                    <a:pt x="100906" y="73953"/>
                  </a:lnTo>
                  <a:lnTo>
                    <a:pt x="101006" y="74020"/>
                  </a:lnTo>
                  <a:lnTo>
                    <a:pt x="101006" y="73887"/>
                  </a:lnTo>
                  <a:lnTo>
                    <a:pt x="101073" y="73753"/>
                  </a:lnTo>
                  <a:lnTo>
                    <a:pt x="101073" y="73620"/>
                  </a:lnTo>
                  <a:lnTo>
                    <a:pt x="100973" y="73553"/>
                  </a:lnTo>
                  <a:lnTo>
                    <a:pt x="101073" y="73453"/>
                  </a:lnTo>
                  <a:lnTo>
                    <a:pt x="101106" y="73353"/>
                  </a:lnTo>
                  <a:lnTo>
                    <a:pt x="101240" y="73286"/>
                  </a:lnTo>
                  <a:lnTo>
                    <a:pt x="101273" y="73186"/>
                  </a:lnTo>
                  <a:lnTo>
                    <a:pt x="101340" y="73119"/>
                  </a:lnTo>
                  <a:lnTo>
                    <a:pt x="101440" y="73086"/>
                  </a:lnTo>
                  <a:lnTo>
                    <a:pt x="101473" y="72953"/>
                  </a:lnTo>
                  <a:lnTo>
                    <a:pt x="101473" y="72853"/>
                  </a:lnTo>
                  <a:lnTo>
                    <a:pt x="101506" y="72753"/>
                  </a:lnTo>
                  <a:lnTo>
                    <a:pt x="101506" y="72686"/>
                  </a:lnTo>
                  <a:lnTo>
                    <a:pt x="101573" y="72586"/>
                  </a:lnTo>
                  <a:lnTo>
                    <a:pt x="101640" y="72552"/>
                  </a:lnTo>
                  <a:lnTo>
                    <a:pt x="101740" y="72519"/>
                  </a:lnTo>
                  <a:lnTo>
                    <a:pt x="101807" y="72452"/>
                  </a:lnTo>
                  <a:lnTo>
                    <a:pt x="101940" y="72452"/>
                  </a:lnTo>
                  <a:lnTo>
                    <a:pt x="102007" y="72386"/>
                  </a:lnTo>
                  <a:lnTo>
                    <a:pt x="102107" y="72286"/>
                  </a:lnTo>
                  <a:lnTo>
                    <a:pt x="102240" y="72286"/>
                  </a:lnTo>
                  <a:lnTo>
                    <a:pt x="102274" y="72219"/>
                  </a:lnTo>
                  <a:lnTo>
                    <a:pt x="102307" y="72119"/>
                  </a:lnTo>
                  <a:lnTo>
                    <a:pt x="102407" y="72219"/>
                  </a:lnTo>
                  <a:lnTo>
                    <a:pt x="102440" y="72352"/>
                  </a:lnTo>
                  <a:lnTo>
                    <a:pt x="102507" y="72419"/>
                  </a:lnTo>
                  <a:lnTo>
                    <a:pt x="102607" y="72452"/>
                  </a:lnTo>
                  <a:lnTo>
                    <a:pt x="102741" y="72386"/>
                  </a:lnTo>
                  <a:lnTo>
                    <a:pt x="102841" y="72386"/>
                  </a:lnTo>
                  <a:lnTo>
                    <a:pt x="102941" y="72452"/>
                  </a:lnTo>
                  <a:lnTo>
                    <a:pt x="103074" y="72519"/>
                  </a:lnTo>
                  <a:lnTo>
                    <a:pt x="103141" y="72419"/>
                  </a:lnTo>
                  <a:lnTo>
                    <a:pt x="103274" y="72419"/>
                  </a:lnTo>
                  <a:lnTo>
                    <a:pt x="103341" y="72352"/>
                  </a:lnTo>
                  <a:lnTo>
                    <a:pt x="103608" y="72352"/>
                  </a:lnTo>
                  <a:lnTo>
                    <a:pt x="103675" y="72286"/>
                  </a:lnTo>
                  <a:lnTo>
                    <a:pt x="103775" y="72219"/>
                  </a:lnTo>
                  <a:lnTo>
                    <a:pt x="103908" y="72185"/>
                  </a:lnTo>
                  <a:lnTo>
                    <a:pt x="103975" y="72119"/>
                  </a:lnTo>
                  <a:lnTo>
                    <a:pt x="104075" y="72052"/>
                  </a:lnTo>
                  <a:lnTo>
                    <a:pt x="104175" y="72085"/>
                  </a:lnTo>
                  <a:lnTo>
                    <a:pt x="104308" y="72119"/>
                  </a:lnTo>
                  <a:lnTo>
                    <a:pt x="104408" y="72119"/>
                  </a:lnTo>
                  <a:lnTo>
                    <a:pt x="104475" y="72085"/>
                  </a:lnTo>
                  <a:lnTo>
                    <a:pt x="104742" y="72085"/>
                  </a:lnTo>
                  <a:lnTo>
                    <a:pt x="104809" y="72052"/>
                  </a:lnTo>
                  <a:lnTo>
                    <a:pt x="104909" y="72052"/>
                  </a:lnTo>
                  <a:lnTo>
                    <a:pt x="104976" y="71952"/>
                  </a:lnTo>
                  <a:lnTo>
                    <a:pt x="105076" y="72019"/>
                  </a:lnTo>
                  <a:lnTo>
                    <a:pt x="105176" y="71952"/>
                  </a:lnTo>
                  <a:lnTo>
                    <a:pt x="105276" y="71885"/>
                  </a:lnTo>
                  <a:lnTo>
                    <a:pt x="105342" y="71785"/>
                  </a:lnTo>
                  <a:lnTo>
                    <a:pt x="105443" y="71852"/>
                  </a:lnTo>
                  <a:lnTo>
                    <a:pt x="105509" y="71885"/>
                  </a:lnTo>
                  <a:lnTo>
                    <a:pt x="105776" y="71885"/>
                  </a:lnTo>
                  <a:lnTo>
                    <a:pt x="105809" y="71785"/>
                  </a:lnTo>
                  <a:lnTo>
                    <a:pt x="105910" y="71852"/>
                  </a:lnTo>
                  <a:lnTo>
                    <a:pt x="105976" y="71852"/>
                  </a:lnTo>
                  <a:lnTo>
                    <a:pt x="106076" y="71919"/>
                  </a:lnTo>
                  <a:lnTo>
                    <a:pt x="106143" y="71919"/>
                  </a:lnTo>
                  <a:lnTo>
                    <a:pt x="106243" y="71885"/>
                  </a:lnTo>
                  <a:lnTo>
                    <a:pt x="106310" y="71885"/>
                  </a:lnTo>
                  <a:lnTo>
                    <a:pt x="106410" y="71852"/>
                  </a:lnTo>
                  <a:lnTo>
                    <a:pt x="106443" y="71752"/>
                  </a:lnTo>
                  <a:lnTo>
                    <a:pt x="106443" y="71685"/>
                  </a:lnTo>
                  <a:lnTo>
                    <a:pt x="106510" y="71585"/>
                  </a:lnTo>
                  <a:lnTo>
                    <a:pt x="106610" y="71618"/>
                  </a:lnTo>
                  <a:lnTo>
                    <a:pt x="106677" y="71618"/>
                  </a:lnTo>
                  <a:lnTo>
                    <a:pt x="106777" y="71685"/>
                  </a:lnTo>
                  <a:lnTo>
                    <a:pt x="106844" y="71685"/>
                  </a:lnTo>
                  <a:lnTo>
                    <a:pt x="106944" y="71718"/>
                  </a:lnTo>
                  <a:lnTo>
                    <a:pt x="106977" y="71785"/>
                  </a:lnTo>
                  <a:lnTo>
                    <a:pt x="107077" y="71852"/>
                  </a:lnTo>
                  <a:lnTo>
                    <a:pt x="107144" y="71885"/>
                  </a:lnTo>
                  <a:lnTo>
                    <a:pt x="107177" y="71785"/>
                  </a:lnTo>
                  <a:lnTo>
                    <a:pt x="107277" y="71752"/>
                  </a:lnTo>
                  <a:lnTo>
                    <a:pt x="107344" y="71718"/>
                  </a:lnTo>
                  <a:lnTo>
                    <a:pt x="107444" y="71752"/>
                  </a:lnTo>
                  <a:lnTo>
                    <a:pt x="107477" y="71718"/>
                  </a:lnTo>
                  <a:lnTo>
                    <a:pt x="107577" y="71685"/>
                  </a:lnTo>
                  <a:lnTo>
                    <a:pt x="107644" y="71618"/>
                  </a:lnTo>
                  <a:lnTo>
                    <a:pt x="107744" y="71618"/>
                  </a:lnTo>
                  <a:lnTo>
                    <a:pt x="107811" y="71685"/>
                  </a:lnTo>
                  <a:lnTo>
                    <a:pt x="107844" y="71752"/>
                  </a:lnTo>
                  <a:lnTo>
                    <a:pt x="108111" y="71752"/>
                  </a:lnTo>
                  <a:lnTo>
                    <a:pt x="108178" y="71718"/>
                  </a:lnTo>
                  <a:lnTo>
                    <a:pt x="108278" y="71718"/>
                  </a:lnTo>
                  <a:lnTo>
                    <a:pt x="108345" y="71752"/>
                  </a:lnTo>
                  <a:lnTo>
                    <a:pt x="108445" y="71718"/>
                  </a:lnTo>
                  <a:lnTo>
                    <a:pt x="108478" y="71618"/>
                  </a:lnTo>
                  <a:lnTo>
                    <a:pt x="108511" y="71552"/>
                  </a:lnTo>
                  <a:lnTo>
                    <a:pt x="108611" y="71452"/>
                  </a:lnTo>
                  <a:lnTo>
                    <a:pt x="108678" y="71452"/>
                  </a:lnTo>
                  <a:lnTo>
                    <a:pt x="108778" y="71418"/>
                  </a:lnTo>
                  <a:lnTo>
                    <a:pt x="108845" y="71452"/>
                  </a:lnTo>
                  <a:lnTo>
                    <a:pt x="108945" y="71552"/>
                  </a:lnTo>
                  <a:lnTo>
                    <a:pt x="109012" y="71618"/>
                  </a:lnTo>
                  <a:lnTo>
                    <a:pt x="109112" y="71718"/>
                  </a:lnTo>
                  <a:lnTo>
                    <a:pt x="109145" y="71785"/>
                  </a:lnTo>
                  <a:lnTo>
                    <a:pt x="109112" y="71885"/>
                  </a:lnTo>
                  <a:lnTo>
                    <a:pt x="109078" y="71952"/>
                  </a:lnTo>
                  <a:lnTo>
                    <a:pt x="109112" y="72052"/>
                  </a:lnTo>
                  <a:lnTo>
                    <a:pt x="109145" y="72119"/>
                  </a:lnTo>
                  <a:lnTo>
                    <a:pt x="109179" y="72219"/>
                  </a:lnTo>
                  <a:lnTo>
                    <a:pt x="109245" y="72286"/>
                  </a:lnTo>
                  <a:lnTo>
                    <a:pt x="109312" y="72386"/>
                  </a:lnTo>
                  <a:lnTo>
                    <a:pt x="109412" y="72419"/>
                  </a:lnTo>
                  <a:lnTo>
                    <a:pt x="109512" y="72419"/>
                  </a:lnTo>
                  <a:lnTo>
                    <a:pt x="109612" y="72452"/>
                  </a:lnTo>
                  <a:lnTo>
                    <a:pt x="109679" y="72419"/>
                  </a:lnTo>
                  <a:lnTo>
                    <a:pt x="109779" y="72452"/>
                  </a:lnTo>
                  <a:lnTo>
                    <a:pt x="109846" y="72419"/>
                  </a:lnTo>
                  <a:lnTo>
                    <a:pt x="109846" y="72352"/>
                  </a:lnTo>
                  <a:lnTo>
                    <a:pt x="109912" y="72252"/>
                  </a:lnTo>
                  <a:lnTo>
                    <a:pt x="109946" y="72219"/>
                  </a:lnTo>
                  <a:lnTo>
                    <a:pt x="110012" y="72219"/>
                  </a:lnTo>
                  <a:lnTo>
                    <a:pt x="110012" y="72119"/>
                  </a:lnTo>
                  <a:lnTo>
                    <a:pt x="110079" y="72085"/>
                  </a:lnTo>
                  <a:lnTo>
                    <a:pt x="110146" y="72085"/>
                  </a:lnTo>
                  <a:lnTo>
                    <a:pt x="110179" y="72052"/>
                  </a:lnTo>
                  <a:lnTo>
                    <a:pt x="110179" y="71952"/>
                  </a:lnTo>
                  <a:lnTo>
                    <a:pt x="110146" y="71919"/>
                  </a:lnTo>
                  <a:lnTo>
                    <a:pt x="110179" y="71885"/>
                  </a:lnTo>
                  <a:lnTo>
                    <a:pt x="110179" y="71785"/>
                  </a:lnTo>
                  <a:lnTo>
                    <a:pt x="110246" y="71718"/>
                  </a:lnTo>
                  <a:lnTo>
                    <a:pt x="110279" y="71685"/>
                  </a:lnTo>
                  <a:lnTo>
                    <a:pt x="110279" y="71585"/>
                  </a:lnTo>
                  <a:lnTo>
                    <a:pt x="110246" y="71552"/>
                  </a:lnTo>
                  <a:lnTo>
                    <a:pt x="110279" y="71518"/>
                  </a:lnTo>
                  <a:lnTo>
                    <a:pt x="110313" y="71452"/>
                  </a:lnTo>
                  <a:lnTo>
                    <a:pt x="110479" y="71452"/>
                  </a:lnTo>
                  <a:lnTo>
                    <a:pt x="110479" y="71385"/>
                  </a:lnTo>
                  <a:lnTo>
                    <a:pt x="110513" y="71285"/>
                  </a:lnTo>
                  <a:lnTo>
                    <a:pt x="110580" y="71251"/>
                  </a:lnTo>
                  <a:lnTo>
                    <a:pt x="110613" y="71185"/>
                  </a:lnTo>
                  <a:lnTo>
                    <a:pt x="110680" y="71185"/>
                  </a:lnTo>
                  <a:lnTo>
                    <a:pt x="110746" y="71118"/>
                  </a:lnTo>
                  <a:lnTo>
                    <a:pt x="110780" y="71085"/>
                  </a:lnTo>
                  <a:lnTo>
                    <a:pt x="110780" y="71018"/>
                  </a:lnTo>
                  <a:lnTo>
                    <a:pt x="110813" y="70951"/>
                  </a:lnTo>
                  <a:lnTo>
                    <a:pt x="110846" y="70918"/>
                  </a:lnTo>
                  <a:lnTo>
                    <a:pt x="110813" y="70851"/>
                  </a:lnTo>
                  <a:lnTo>
                    <a:pt x="110813" y="70751"/>
                  </a:lnTo>
                  <a:lnTo>
                    <a:pt x="110913" y="70751"/>
                  </a:lnTo>
                  <a:lnTo>
                    <a:pt x="110980" y="70784"/>
                  </a:lnTo>
                  <a:lnTo>
                    <a:pt x="111013" y="70751"/>
                  </a:lnTo>
                  <a:lnTo>
                    <a:pt x="111113" y="70751"/>
                  </a:lnTo>
                  <a:lnTo>
                    <a:pt x="111147" y="70718"/>
                  </a:lnTo>
                  <a:lnTo>
                    <a:pt x="111180" y="70684"/>
                  </a:lnTo>
                  <a:lnTo>
                    <a:pt x="111280" y="70618"/>
                  </a:lnTo>
                  <a:lnTo>
                    <a:pt x="111347" y="70684"/>
                  </a:lnTo>
                  <a:lnTo>
                    <a:pt x="111413" y="70718"/>
                  </a:lnTo>
                  <a:lnTo>
                    <a:pt x="111480" y="70751"/>
                  </a:lnTo>
                  <a:lnTo>
                    <a:pt x="111580" y="70751"/>
                  </a:lnTo>
                  <a:lnTo>
                    <a:pt x="111647" y="70718"/>
                  </a:lnTo>
                  <a:lnTo>
                    <a:pt x="111747" y="70751"/>
                  </a:lnTo>
                  <a:lnTo>
                    <a:pt x="111780" y="70851"/>
                  </a:lnTo>
                  <a:lnTo>
                    <a:pt x="111847" y="70885"/>
                  </a:lnTo>
                  <a:lnTo>
                    <a:pt x="112014" y="70885"/>
                  </a:lnTo>
                  <a:lnTo>
                    <a:pt x="112114" y="70851"/>
                  </a:lnTo>
                  <a:lnTo>
                    <a:pt x="112147" y="70751"/>
                  </a:lnTo>
                  <a:lnTo>
                    <a:pt x="112181" y="70718"/>
                  </a:lnTo>
                  <a:lnTo>
                    <a:pt x="112281" y="70718"/>
                  </a:lnTo>
                  <a:lnTo>
                    <a:pt x="112314" y="70684"/>
                  </a:lnTo>
                  <a:lnTo>
                    <a:pt x="112414" y="70718"/>
                  </a:lnTo>
                  <a:lnTo>
                    <a:pt x="112481" y="70718"/>
                  </a:lnTo>
                  <a:lnTo>
                    <a:pt x="112581" y="70684"/>
                  </a:lnTo>
                  <a:lnTo>
                    <a:pt x="112614" y="70618"/>
                  </a:lnTo>
                  <a:lnTo>
                    <a:pt x="112648" y="70584"/>
                  </a:lnTo>
                  <a:lnTo>
                    <a:pt x="112681" y="70551"/>
                  </a:lnTo>
                  <a:lnTo>
                    <a:pt x="112648" y="70451"/>
                  </a:lnTo>
                  <a:lnTo>
                    <a:pt x="112681" y="70384"/>
                  </a:lnTo>
                  <a:lnTo>
                    <a:pt x="112748" y="70284"/>
                  </a:lnTo>
                  <a:lnTo>
                    <a:pt x="112781" y="70251"/>
                  </a:lnTo>
                  <a:lnTo>
                    <a:pt x="112848" y="70284"/>
                  </a:lnTo>
                  <a:lnTo>
                    <a:pt x="112948" y="70284"/>
                  </a:lnTo>
                  <a:lnTo>
                    <a:pt x="113015" y="70351"/>
                  </a:lnTo>
                  <a:lnTo>
                    <a:pt x="113081" y="70418"/>
                  </a:lnTo>
                  <a:lnTo>
                    <a:pt x="113148" y="70418"/>
                  </a:lnTo>
                  <a:lnTo>
                    <a:pt x="113248" y="70451"/>
                  </a:lnTo>
                  <a:lnTo>
                    <a:pt x="113315" y="70518"/>
                  </a:lnTo>
                  <a:lnTo>
                    <a:pt x="113415" y="70551"/>
                  </a:lnTo>
                  <a:lnTo>
                    <a:pt x="113315" y="70618"/>
                  </a:lnTo>
                  <a:lnTo>
                    <a:pt x="113348" y="70751"/>
                  </a:lnTo>
                  <a:lnTo>
                    <a:pt x="113415" y="70851"/>
                  </a:lnTo>
                  <a:lnTo>
                    <a:pt x="113448" y="70918"/>
                  </a:lnTo>
                  <a:lnTo>
                    <a:pt x="113482" y="71018"/>
                  </a:lnTo>
                  <a:lnTo>
                    <a:pt x="113582" y="71085"/>
                  </a:lnTo>
                  <a:lnTo>
                    <a:pt x="113615" y="71185"/>
                  </a:lnTo>
                  <a:lnTo>
                    <a:pt x="113648" y="71251"/>
                  </a:lnTo>
                  <a:lnTo>
                    <a:pt x="113748" y="71285"/>
                  </a:lnTo>
                  <a:lnTo>
                    <a:pt x="113815" y="71352"/>
                  </a:lnTo>
                  <a:lnTo>
                    <a:pt x="113915" y="71352"/>
                  </a:lnTo>
                  <a:lnTo>
                    <a:pt x="113982" y="71285"/>
                  </a:lnTo>
                  <a:lnTo>
                    <a:pt x="114082" y="71352"/>
                  </a:lnTo>
                  <a:lnTo>
                    <a:pt x="114149" y="71385"/>
                  </a:lnTo>
                  <a:lnTo>
                    <a:pt x="114249" y="71418"/>
                  </a:lnTo>
                  <a:lnTo>
                    <a:pt x="114316" y="71452"/>
                  </a:lnTo>
                  <a:lnTo>
                    <a:pt x="114416" y="71518"/>
                  </a:lnTo>
                  <a:lnTo>
                    <a:pt x="114482" y="71452"/>
                  </a:lnTo>
                  <a:lnTo>
                    <a:pt x="114582" y="71518"/>
                  </a:lnTo>
                  <a:lnTo>
                    <a:pt x="114649" y="71518"/>
                  </a:lnTo>
                  <a:lnTo>
                    <a:pt x="114749" y="71452"/>
                  </a:lnTo>
                  <a:lnTo>
                    <a:pt x="114816" y="71452"/>
                  </a:lnTo>
                  <a:lnTo>
                    <a:pt x="114916" y="71518"/>
                  </a:lnTo>
                  <a:lnTo>
                    <a:pt x="114983" y="71552"/>
                  </a:lnTo>
                  <a:lnTo>
                    <a:pt x="115083" y="71552"/>
                  </a:lnTo>
                  <a:lnTo>
                    <a:pt x="115149" y="71585"/>
                  </a:lnTo>
                  <a:lnTo>
                    <a:pt x="115250" y="71552"/>
                  </a:lnTo>
                  <a:lnTo>
                    <a:pt x="115316" y="71518"/>
                  </a:lnTo>
                  <a:lnTo>
                    <a:pt x="115416" y="71552"/>
                  </a:lnTo>
                  <a:lnTo>
                    <a:pt x="115483" y="71518"/>
                  </a:lnTo>
                  <a:lnTo>
                    <a:pt x="115583" y="71518"/>
                  </a:lnTo>
                  <a:lnTo>
                    <a:pt x="115650" y="71552"/>
                  </a:lnTo>
                  <a:lnTo>
                    <a:pt x="115683" y="71618"/>
                  </a:lnTo>
                  <a:lnTo>
                    <a:pt x="115683" y="71718"/>
                  </a:lnTo>
                  <a:lnTo>
                    <a:pt x="115783" y="71752"/>
                  </a:lnTo>
                  <a:lnTo>
                    <a:pt x="115817" y="71852"/>
                  </a:lnTo>
                  <a:lnTo>
                    <a:pt x="115917" y="71785"/>
                  </a:lnTo>
                  <a:lnTo>
                    <a:pt x="115983" y="71852"/>
                  </a:lnTo>
                  <a:lnTo>
                    <a:pt x="116083" y="71885"/>
                  </a:lnTo>
                  <a:lnTo>
                    <a:pt x="116150" y="71919"/>
                  </a:lnTo>
                  <a:lnTo>
                    <a:pt x="116250" y="71952"/>
                  </a:lnTo>
                  <a:lnTo>
                    <a:pt x="116317" y="72019"/>
                  </a:lnTo>
                  <a:lnTo>
                    <a:pt x="116350" y="72085"/>
                  </a:lnTo>
                  <a:lnTo>
                    <a:pt x="116417" y="72185"/>
                  </a:lnTo>
                  <a:lnTo>
                    <a:pt x="116450" y="72252"/>
                  </a:lnTo>
                  <a:lnTo>
                    <a:pt x="116517" y="72286"/>
                  </a:lnTo>
                  <a:lnTo>
                    <a:pt x="116617" y="72286"/>
                  </a:lnTo>
                  <a:lnTo>
                    <a:pt x="116684" y="72352"/>
                  </a:lnTo>
                  <a:lnTo>
                    <a:pt x="116784" y="72419"/>
                  </a:lnTo>
                  <a:lnTo>
                    <a:pt x="116851" y="72452"/>
                  </a:lnTo>
                  <a:lnTo>
                    <a:pt x="116951" y="72519"/>
                  </a:lnTo>
                  <a:lnTo>
                    <a:pt x="117017" y="72552"/>
                  </a:lnTo>
                  <a:lnTo>
                    <a:pt x="117118" y="72519"/>
                  </a:lnTo>
                  <a:lnTo>
                    <a:pt x="117184" y="72519"/>
                  </a:lnTo>
                  <a:lnTo>
                    <a:pt x="117284" y="72452"/>
                  </a:lnTo>
                  <a:lnTo>
                    <a:pt x="117351" y="72519"/>
                  </a:lnTo>
                  <a:lnTo>
                    <a:pt x="117418" y="72586"/>
                  </a:lnTo>
                  <a:lnTo>
                    <a:pt x="117418" y="72686"/>
                  </a:lnTo>
                  <a:lnTo>
                    <a:pt x="117485" y="72719"/>
                  </a:lnTo>
                  <a:lnTo>
                    <a:pt x="117585" y="72753"/>
                  </a:lnTo>
                  <a:lnTo>
                    <a:pt x="117585" y="72853"/>
                  </a:lnTo>
                  <a:lnTo>
                    <a:pt x="117485" y="72886"/>
                  </a:lnTo>
                  <a:lnTo>
                    <a:pt x="117485" y="72953"/>
                  </a:lnTo>
                  <a:lnTo>
                    <a:pt x="117518" y="73053"/>
                  </a:lnTo>
                  <a:lnTo>
                    <a:pt x="117585" y="73086"/>
                  </a:lnTo>
                  <a:lnTo>
                    <a:pt x="117618" y="73186"/>
                  </a:lnTo>
                  <a:lnTo>
                    <a:pt x="117651" y="73220"/>
                  </a:lnTo>
                  <a:lnTo>
                    <a:pt x="117751" y="73253"/>
                  </a:lnTo>
                  <a:lnTo>
                    <a:pt x="117785" y="73286"/>
                  </a:lnTo>
                  <a:lnTo>
                    <a:pt x="117785" y="73386"/>
                  </a:lnTo>
                  <a:lnTo>
                    <a:pt x="117818" y="73453"/>
                  </a:lnTo>
                  <a:lnTo>
                    <a:pt x="117785" y="73553"/>
                  </a:lnTo>
                  <a:lnTo>
                    <a:pt x="117851" y="73520"/>
                  </a:lnTo>
                  <a:lnTo>
                    <a:pt x="117952" y="73553"/>
                  </a:lnTo>
                  <a:lnTo>
                    <a:pt x="118018" y="73553"/>
                  </a:lnTo>
                  <a:lnTo>
                    <a:pt x="118118" y="73520"/>
                  </a:lnTo>
                  <a:lnTo>
                    <a:pt x="118185" y="73520"/>
                  </a:lnTo>
                  <a:lnTo>
                    <a:pt x="118285" y="73553"/>
                  </a:lnTo>
                  <a:lnTo>
                    <a:pt x="118452" y="73553"/>
                  </a:lnTo>
                  <a:lnTo>
                    <a:pt x="118485" y="73620"/>
                  </a:lnTo>
                  <a:lnTo>
                    <a:pt x="118519" y="73687"/>
                  </a:lnTo>
                  <a:lnTo>
                    <a:pt x="118585" y="73753"/>
                  </a:lnTo>
                  <a:lnTo>
                    <a:pt x="118619" y="73787"/>
                  </a:lnTo>
                  <a:lnTo>
                    <a:pt x="118785" y="73787"/>
                  </a:lnTo>
                  <a:lnTo>
                    <a:pt x="118819" y="73887"/>
                  </a:lnTo>
                  <a:lnTo>
                    <a:pt x="118919" y="73920"/>
                  </a:lnTo>
                  <a:lnTo>
                    <a:pt x="118986" y="73953"/>
                  </a:lnTo>
                  <a:lnTo>
                    <a:pt x="119086" y="73920"/>
                  </a:lnTo>
                  <a:lnTo>
                    <a:pt x="119152" y="73953"/>
                  </a:lnTo>
                  <a:lnTo>
                    <a:pt x="119252" y="73953"/>
                  </a:lnTo>
                  <a:lnTo>
                    <a:pt x="119286" y="74020"/>
                  </a:lnTo>
                  <a:lnTo>
                    <a:pt x="119286" y="74087"/>
                  </a:lnTo>
                  <a:lnTo>
                    <a:pt x="119319" y="74187"/>
                  </a:lnTo>
                  <a:lnTo>
                    <a:pt x="119419" y="74220"/>
                  </a:lnTo>
                  <a:lnTo>
                    <a:pt x="119453" y="74287"/>
                  </a:lnTo>
                  <a:lnTo>
                    <a:pt x="119619" y="74287"/>
                  </a:lnTo>
                  <a:lnTo>
                    <a:pt x="119653" y="74387"/>
                  </a:lnTo>
                  <a:lnTo>
                    <a:pt x="119619" y="74454"/>
                  </a:lnTo>
                  <a:lnTo>
                    <a:pt x="119619" y="74554"/>
                  </a:lnTo>
                  <a:lnTo>
                    <a:pt x="119653" y="74587"/>
                  </a:lnTo>
                  <a:lnTo>
                    <a:pt x="119686" y="74687"/>
                  </a:lnTo>
                  <a:lnTo>
                    <a:pt x="119786" y="74721"/>
                  </a:lnTo>
                  <a:lnTo>
                    <a:pt x="119853" y="74754"/>
                  </a:lnTo>
                  <a:lnTo>
                    <a:pt x="120020" y="74754"/>
                  </a:lnTo>
                  <a:lnTo>
                    <a:pt x="120086" y="74854"/>
                  </a:lnTo>
                  <a:lnTo>
                    <a:pt x="120153" y="74887"/>
                  </a:lnTo>
                  <a:lnTo>
                    <a:pt x="120153" y="74954"/>
                  </a:lnTo>
                  <a:lnTo>
                    <a:pt x="120153" y="75054"/>
                  </a:lnTo>
                  <a:lnTo>
                    <a:pt x="120186" y="75121"/>
                  </a:lnTo>
                  <a:lnTo>
                    <a:pt x="120287" y="75188"/>
                  </a:lnTo>
                  <a:lnTo>
                    <a:pt x="120353" y="75188"/>
                  </a:lnTo>
                  <a:lnTo>
                    <a:pt x="120453" y="75221"/>
                  </a:lnTo>
                  <a:lnTo>
                    <a:pt x="120520" y="75221"/>
                  </a:lnTo>
                  <a:lnTo>
                    <a:pt x="120620" y="75188"/>
                  </a:lnTo>
                  <a:lnTo>
                    <a:pt x="120687" y="75221"/>
                  </a:lnTo>
                  <a:lnTo>
                    <a:pt x="120787" y="75221"/>
                  </a:lnTo>
                  <a:lnTo>
                    <a:pt x="120854" y="75254"/>
                  </a:lnTo>
                  <a:lnTo>
                    <a:pt x="120954" y="75221"/>
                  </a:lnTo>
                  <a:lnTo>
                    <a:pt x="121020" y="75188"/>
                  </a:lnTo>
                  <a:lnTo>
                    <a:pt x="121120" y="75121"/>
                  </a:lnTo>
                  <a:lnTo>
                    <a:pt x="121154" y="75054"/>
                  </a:lnTo>
                  <a:lnTo>
                    <a:pt x="121254" y="75021"/>
                  </a:lnTo>
                  <a:lnTo>
                    <a:pt x="121287" y="74921"/>
                  </a:lnTo>
                  <a:lnTo>
                    <a:pt x="121321" y="74854"/>
                  </a:lnTo>
                  <a:lnTo>
                    <a:pt x="121354" y="74754"/>
                  </a:lnTo>
                  <a:lnTo>
                    <a:pt x="121454" y="74721"/>
                  </a:lnTo>
                  <a:lnTo>
                    <a:pt x="121487" y="74621"/>
                  </a:lnTo>
                  <a:lnTo>
                    <a:pt x="121487" y="74554"/>
                  </a:lnTo>
                  <a:lnTo>
                    <a:pt x="121587" y="74520"/>
                  </a:lnTo>
                  <a:lnTo>
                    <a:pt x="121621" y="74420"/>
                  </a:lnTo>
                  <a:lnTo>
                    <a:pt x="121654" y="74354"/>
                  </a:lnTo>
                  <a:lnTo>
                    <a:pt x="121688" y="74254"/>
                  </a:lnTo>
                  <a:lnTo>
                    <a:pt x="121788" y="74287"/>
                  </a:lnTo>
                  <a:lnTo>
                    <a:pt x="121821" y="74387"/>
                  </a:lnTo>
                  <a:lnTo>
                    <a:pt x="121921" y="74387"/>
                  </a:lnTo>
                  <a:lnTo>
                    <a:pt x="121988" y="74420"/>
                  </a:lnTo>
                  <a:lnTo>
                    <a:pt x="122021" y="74354"/>
                  </a:lnTo>
                  <a:lnTo>
                    <a:pt x="122121" y="74287"/>
                  </a:lnTo>
                  <a:lnTo>
                    <a:pt x="122188" y="74354"/>
                  </a:lnTo>
                  <a:lnTo>
                    <a:pt x="122288" y="74354"/>
                  </a:lnTo>
                  <a:lnTo>
                    <a:pt x="122355" y="74287"/>
                  </a:lnTo>
                  <a:lnTo>
                    <a:pt x="122455" y="74254"/>
                  </a:lnTo>
                  <a:lnTo>
                    <a:pt x="122521" y="74287"/>
                  </a:lnTo>
                  <a:lnTo>
                    <a:pt x="122622" y="74254"/>
                  </a:lnTo>
                  <a:lnTo>
                    <a:pt x="122688" y="74220"/>
                  </a:lnTo>
                  <a:lnTo>
                    <a:pt x="122755" y="74120"/>
                  </a:lnTo>
                  <a:lnTo>
                    <a:pt x="122822" y="74187"/>
                  </a:lnTo>
                  <a:lnTo>
                    <a:pt x="122922" y="74120"/>
                  </a:lnTo>
                  <a:lnTo>
                    <a:pt x="122988" y="74120"/>
                  </a:lnTo>
                  <a:lnTo>
                    <a:pt x="123089" y="74087"/>
                  </a:lnTo>
                  <a:lnTo>
                    <a:pt x="123255" y="74087"/>
                  </a:lnTo>
                  <a:lnTo>
                    <a:pt x="123289" y="74020"/>
                  </a:lnTo>
                  <a:lnTo>
                    <a:pt x="123355" y="74020"/>
                  </a:lnTo>
                  <a:lnTo>
                    <a:pt x="123422" y="73920"/>
                  </a:lnTo>
                  <a:lnTo>
                    <a:pt x="123489" y="73887"/>
                  </a:lnTo>
                  <a:lnTo>
                    <a:pt x="123589" y="73887"/>
                  </a:lnTo>
                  <a:lnTo>
                    <a:pt x="123656" y="73920"/>
                  </a:lnTo>
                  <a:lnTo>
                    <a:pt x="123756" y="73887"/>
                  </a:lnTo>
                  <a:lnTo>
                    <a:pt x="123822" y="73853"/>
                  </a:lnTo>
                  <a:lnTo>
                    <a:pt x="123922" y="73887"/>
                  </a:lnTo>
                  <a:lnTo>
                    <a:pt x="124156" y="73887"/>
                  </a:lnTo>
                  <a:lnTo>
                    <a:pt x="124256" y="73920"/>
                  </a:lnTo>
                  <a:lnTo>
                    <a:pt x="124323" y="73887"/>
                  </a:lnTo>
                  <a:lnTo>
                    <a:pt x="124323" y="73787"/>
                  </a:lnTo>
                  <a:lnTo>
                    <a:pt x="124423" y="73753"/>
                  </a:lnTo>
                  <a:lnTo>
                    <a:pt x="124456" y="73687"/>
                  </a:lnTo>
                  <a:lnTo>
                    <a:pt x="124523" y="73620"/>
                  </a:lnTo>
                  <a:lnTo>
                    <a:pt x="124623" y="73687"/>
                  </a:lnTo>
                  <a:lnTo>
                    <a:pt x="124690" y="73620"/>
                  </a:lnTo>
                  <a:lnTo>
                    <a:pt x="124690" y="73553"/>
                  </a:lnTo>
                  <a:lnTo>
                    <a:pt x="124690" y="73453"/>
                  </a:lnTo>
                  <a:lnTo>
                    <a:pt x="124756" y="73386"/>
                  </a:lnTo>
                  <a:lnTo>
                    <a:pt x="124756" y="73286"/>
                  </a:lnTo>
                  <a:lnTo>
                    <a:pt x="124823" y="73253"/>
                  </a:lnTo>
                  <a:lnTo>
                    <a:pt x="124923" y="73220"/>
                  </a:lnTo>
                  <a:lnTo>
                    <a:pt x="124957" y="73119"/>
                  </a:lnTo>
                  <a:lnTo>
                    <a:pt x="124990" y="73053"/>
                  </a:lnTo>
                  <a:lnTo>
                    <a:pt x="125090" y="73119"/>
                  </a:lnTo>
                  <a:lnTo>
                    <a:pt x="125090" y="73220"/>
                  </a:lnTo>
                  <a:lnTo>
                    <a:pt x="125090" y="73286"/>
                  </a:lnTo>
                  <a:lnTo>
                    <a:pt x="125123" y="73386"/>
                  </a:lnTo>
                  <a:lnTo>
                    <a:pt x="125190" y="73420"/>
                  </a:lnTo>
                  <a:lnTo>
                    <a:pt x="125290" y="73520"/>
                  </a:lnTo>
                  <a:lnTo>
                    <a:pt x="125290" y="73620"/>
                  </a:lnTo>
                  <a:lnTo>
                    <a:pt x="125357" y="73720"/>
                  </a:lnTo>
                  <a:lnTo>
                    <a:pt x="125357" y="73853"/>
                  </a:lnTo>
                  <a:lnTo>
                    <a:pt x="125424" y="73920"/>
                  </a:lnTo>
                  <a:lnTo>
                    <a:pt x="125457" y="74020"/>
                  </a:lnTo>
                  <a:lnTo>
                    <a:pt x="125524" y="74087"/>
                  </a:lnTo>
                  <a:lnTo>
                    <a:pt x="125657" y="74120"/>
                  </a:lnTo>
                  <a:lnTo>
                    <a:pt x="125690" y="74254"/>
                  </a:lnTo>
                  <a:lnTo>
                    <a:pt x="125824" y="74220"/>
                  </a:lnTo>
                  <a:lnTo>
                    <a:pt x="125957" y="74254"/>
                  </a:lnTo>
                  <a:lnTo>
                    <a:pt x="126091" y="74254"/>
                  </a:lnTo>
                  <a:lnTo>
                    <a:pt x="126157" y="74220"/>
                  </a:lnTo>
                  <a:lnTo>
                    <a:pt x="126291" y="74220"/>
                  </a:lnTo>
                  <a:lnTo>
                    <a:pt x="126358" y="74254"/>
                  </a:lnTo>
                  <a:lnTo>
                    <a:pt x="126458" y="74187"/>
                  </a:lnTo>
                  <a:lnTo>
                    <a:pt x="126491" y="74087"/>
                  </a:lnTo>
                  <a:lnTo>
                    <a:pt x="126591" y="74053"/>
                  </a:lnTo>
                  <a:lnTo>
                    <a:pt x="126825" y="74053"/>
                  </a:lnTo>
                  <a:lnTo>
                    <a:pt x="126925" y="74087"/>
                  </a:lnTo>
                  <a:lnTo>
                    <a:pt x="126991" y="74120"/>
                  </a:lnTo>
                  <a:lnTo>
                    <a:pt x="127091" y="74187"/>
                  </a:lnTo>
                  <a:lnTo>
                    <a:pt x="127125" y="74254"/>
                  </a:lnTo>
                  <a:lnTo>
                    <a:pt x="127191" y="74287"/>
                  </a:lnTo>
                  <a:lnTo>
                    <a:pt x="127258" y="74420"/>
                  </a:lnTo>
                  <a:lnTo>
                    <a:pt x="127358" y="74454"/>
                  </a:lnTo>
                  <a:lnTo>
                    <a:pt x="127458" y="74520"/>
                  </a:lnTo>
                  <a:lnTo>
                    <a:pt x="127525" y="74520"/>
                  </a:lnTo>
                  <a:lnTo>
                    <a:pt x="127625" y="74587"/>
                  </a:lnTo>
                  <a:lnTo>
                    <a:pt x="127658" y="74687"/>
                  </a:lnTo>
                  <a:lnTo>
                    <a:pt x="127692" y="74754"/>
                  </a:lnTo>
                  <a:lnTo>
                    <a:pt x="127759" y="74854"/>
                  </a:lnTo>
                  <a:lnTo>
                    <a:pt x="127825" y="74854"/>
                  </a:lnTo>
                  <a:lnTo>
                    <a:pt x="127925" y="74921"/>
                  </a:lnTo>
                  <a:lnTo>
                    <a:pt x="128025" y="74921"/>
                  </a:lnTo>
                  <a:lnTo>
                    <a:pt x="128125" y="75021"/>
                  </a:lnTo>
                  <a:lnTo>
                    <a:pt x="128125" y="75121"/>
                  </a:lnTo>
                  <a:lnTo>
                    <a:pt x="128192" y="75221"/>
                  </a:lnTo>
                  <a:lnTo>
                    <a:pt x="128292" y="75188"/>
                  </a:lnTo>
                  <a:lnTo>
                    <a:pt x="128526" y="75188"/>
                  </a:lnTo>
                  <a:lnTo>
                    <a:pt x="128592" y="75254"/>
                  </a:lnTo>
                  <a:lnTo>
                    <a:pt x="128626" y="75354"/>
                  </a:lnTo>
                  <a:lnTo>
                    <a:pt x="128659" y="75421"/>
                  </a:lnTo>
                  <a:lnTo>
                    <a:pt x="128759" y="75454"/>
                  </a:lnTo>
                  <a:lnTo>
                    <a:pt x="128826" y="75555"/>
                  </a:lnTo>
                  <a:lnTo>
                    <a:pt x="128826" y="75621"/>
                  </a:lnTo>
                  <a:lnTo>
                    <a:pt x="128826" y="75721"/>
                  </a:lnTo>
                  <a:lnTo>
                    <a:pt x="128859" y="75788"/>
                  </a:lnTo>
                  <a:lnTo>
                    <a:pt x="128959" y="75855"/>
                  </a:lnTo>
                  <a:lnTo>
                    <a:pt x="129026" y="75888"/>
                  </a:lnTo>
                  <a:lnTo>
                    <a:pt x="129126" y="75921"/>
                  </a:lnTo>
                  <a:lnTo>
                    <a:pt x="129160" y="76022"/>
                  </a:lnTo>
                  <a:lnTo>
                    <a:pt x="129193" y="76122"/>
                  </a:lnTo>
                  <a:lnTo>
                    <a:pt x="129160" y="76222"/>
                  </a:lnTo>
                  <a:lnTo>
                    <a:pt x="129193" y="76288"/>
                  </a:lnTo>
                  <a:lnTo>
                    <a:pt x="129293" y="76355"/>
                  </a:lnTo>
                  <a:lnTo>
                    <a:pt x="129293" y="76255"/>
                  </a:lnTo>
                  <a:lnTo>
                    <a:pt x="129326" y="76188"/>
                  </a:lnTo>
                  <a:lnTo>
                    <a:pt x="129360" y="76088"/>
                  </a:lnTo>
                  <a:lnTo>
                    <a:pt x="129426" y="76022"/>
                  </a:lnTo>
                  <a:lnTo>
                    <a:pt x="129493" y="75921"/>
                  </a:lnTo>
                  <a:lnTo>
                    <a:pt x="129593" y="75855"/>
                  </a:lnTo>
                  <a:lnTo>
                    <a:pt x="129660" y="75755"/>
                  </a:lnTo>
                  <a:lnTo>
                    <a:pt x="129660" y="75688"/>
                  </a:lnTo>
                  <a:lnTo>
                    <a:pt x="129760" y="75688"/>
                  </a:lnTo>
                  <a:lnTo>
                    <a:pt x="129827" y="75721"/>
                  </a:lnTo>
                  <a:lnTo>
                    <a:pt x="129927" y="75688"/>
                  </a:lnTo>
                  <a:lnTo>
                    <a:pt x="129993" y="75721"/>
                  </a:lnTo>
                  <a:lnTo>
                    <a:pt x="130094" y="75688"/>
                  </a:lnTo>
                  <a:lnTo>
                    <a:pt x="130160" y="75588"/>
                  </a:lnTo>
                  <a:lnTo>
                    <a:pt x="130194" y="75521"/>
                  </a:lnTo>
                  <a:lnTo>
                    <a:pt x="130294" y="75454"/>
                  </a:lnTo>
                  <a:lnTo>
                    <a:pt x="130360" y="75555"/>
                  </a:lnTo>
                  <a:lnTo>
                    <a:pt x="130460" y="75621"/>
                  </a:lnTo>
                  <a:lnTo>
                    <a:pt x="130594" y="75588"/>
                  </a:lnTo>
                  <a:lnTo>
                    <a:pt x="130694" y="75621"/>
                  </a:lnTo>
                  <a:lnTo>
                    <a:pt x="130794" y="75588"/>
                  </a:lnTo>
                  <a:lnTo>
                    <a:pt x="130927" y="75588"/>
                  </a:lnTo>
                  <a:lnTo>
                    <a:pt x="130961" y="75521"/>
                  </a:lnTo>
                  <a:lnTo>
                    <a:pt x="131028" y="75421"/>
                  </a:lnTo>
                  <a:lnTo>
                    <a:pt x="131128" y="75388"/>
                  </a:lnTo>
                  <a:lnTo>
                    <a:pt x="131161" y="75288"/>
                  </a:lnTo>
                  <a:lnTo>
                    <a:pt x="131261" y="75254"/>
                  </a:lnTo>
                  <a:lnTo>
                    <a:pt x="131294" y="75188"/>
                  </a:lnTo>
                  <a:lnTo>
                    <a:pt x="131361" y="75121"/>
                  </a:lnTo>
                  <a:lnTo>
                    <a:pt x="131428" y="75054"/>
                  </a:lnTo>
                  <a:lnTo>
                    <a:pt x="131495" y="74954"/>
                  </a:lnTo>
                  <a:lnTo>
                    <a:pt x="131595" y="74921"/>
                  </a:lnTo>
                  <a:lnTo>
                    <a:pt x="131595" y="74854"/>
                  </a:lnTo>
                  <a:lnTo>
                    <a:pt x="131528" y="74754"/>
                  </a:lnTo>
                  <a:lnTo>
                    <a:pt x="131495" y="74687"/>
                  </a:lnTo>
                  <a:lnTo>
                    <a:pt x="131428" y="74587"/>
                  </a:lnTo>
                  <a:lnTo>
                    <a:pt x="131495" y="74554"/>
                  </a:lnTo>
                  <a:lnTo>
                    <a:pt x="131528" y="74420"/>
                  </a:lnTo>
                  <a:lnTo>
                    <a:pt x="131528" y="74287"/>
                  </a:lnTo>
                  <a:lnTo>
                    <a:pt x="131495" y="74220"/>
                  </a:lnTo>
                  <a:lnTo>
                    <a:pt x="131528" y="74120"/>
                  </a:lnTo>
                  <a:lnTo>
                    <a:pt x="131595" y="74053"/>
                  </a:lnTo>
                  <a:lnTo>
                    <a:pt x="131661" y="73953"/>
                  </a:lnTo>
                  <a:lnTo>
                    <a:pt x="131661" y="73853"/>
                  </a:lnTo>
                  <a:lnTo>
                    <a:pt x="131695" y="73753"/>
                  </a:lnTo>
                  <a:lnTo>
                    <a:pt x="131795" y="73720"/>
                  </a:lnTo>
                  <a:lnTo>
                    <a:pt x="131795" y="73620"/>
                  </a:lnTo>
                  <a:lnTo>
                    <a:pt x="131795" y="73553"/>
                  </a:lnTo>
                  <a:lnTo>
                    <a:pt x="131861" y="73453"/>
                  </a:lnTo>
                  <a:lnTo>
                    <a:pt x="132128" y="73453"/>
                  </a:lnTo>
                  <a:lnTo>
                    <a:pt x="132195" y="73386"/>
                  </a:lnTo>
                  <a:lnTo>
                    <a:pt x="132195" y="73253"/>
                  </a:lnTo>
                  <a:lnTo>
                    <a:pt x="132162" y="73119"/>
                  </a:lnTo>
                  <a:lnTo>
                    <a:pt x="132162" y="73019"/>
                  </a:lnTo>
                  <a:lnTo>
                    <a:pt x="132262" y="72919"/>
                  </a:lnTo>
                  <a:lnTo>
                    <a:pt x="132495" y="72919"/>
                  </a:lnTo>
                  <a:lnTo>
                    <a:pt x="132595" y="72853"/>
                  </a:lnTo>
                  <a:lnTo>
                    <a:pt x="132662" y="72786"/>
                  </a:lnTo>
                  <a:lnTo>
                    <a:pt x="132695" y="72686"/>
                  </a:lnTo>
                  <a:lnTo>
                    <a:pt x="132795" y="72619"/>
                  </a:lnTo>
                  <a:lnTo>
                    <a:pt x="132862" y="72552"/>
                  </a:lnTo>
                  <a:lnTo>
                    <a:pt x="132929" y="72586"/>
                  </a:lnTo>
                  <a:lnTo>
                    <a:pt x="132962" y="72619"/>
                  </a:lnTo>
                  <a:lnTo>
                    <a:pt x="133029" y="72619"/>
                  </a:lnTo>
                  <a:lnTo>
                    <a:pt x="133096" y="72686"/>
                  </a:lnTo>
                  <a:lnTo>
                    <a:pt x="133129" y="72719"/>
                  </a:lnTo>
                  <a:lnTo>
                    <a:pt x="133162" y="72753"/>
                  </a:lnTo>
                  <a:lnTo>
                    <a:pt x="133196" y="72786"/>
                  </a:lnTo>
                  <a:lnTo>
                    <a:pt x="133296" y="72786"/>
                  </a:lnTo>
                  <a:lnTo>
                    <a:pt x="133329" y="72853"/>
                  </a:lnTo>
                  <a:lnTo>
                    <a:pt x="133363" y="72886"/>
                  </a:lnTo>
                  <a:lnTo>
                    <a:pt x="133463" y="72853"/>
                  </a:lnTo>
                  <a:lnTo>
                    <a:pt x="133496" y="72786"/>
                  </a:lnTo>
                  <a:lnTo>
                    <a:pt x="133596" y="72786"/>
                  </a:lnTo>
                  <a:lnTo>
                    <a:pt x="133663" y="72853"/>
                  </a:lnTo>
                  <a:lnTo>
                    <a:pt x="133696" y="72786"/>
                  </a:lnTo>
                  <a:lnTo>
                    <a:pt x="133763" y="72853"/>
                  </a:lnTo>
                  <a:lnTo>
                    <a:pt x="133763" y="72886"/>
                  </a:lnTo>
                  <a:lnTo>
                    <a:pt x="133796" y="72919"/>
                  </a:lnTo>
                  <a:lnTo>
                    <a:pt x="133830" y="72953"/>
                  </a:lnTo>
                  <a:lnTo>
                    <a:pt x="133863" y="73019"/>
                  </a:lnTo>
                  <a:lnTo>
                    <a:pt x="133930" y="73019"/>
                  </a:lnTo>
                  <a:lnTo>
                    <a:pt x="133963" y="73053"/>
                  </a:lnTo>
                  <a:lnTo>
                    <a:pt x="133996" y="73086"/>
                  </a:lnTo>
                  <a:lnTo>
                    <a:pt x="134030" y="73086"/>
                  </a:lnTo>
                  <a:lnTo>
                    <a:pt x="134096" y="73053"/>
                  </a:lnTo>
                  <a:lnTo>
                    <a:pt x="134130" y="73053"/>
                  </a:lnTo>
                  <a:lnTo>
                    <a:pt x="134163" y="73019"/>
                  </a:lnTo>
                  <a:lnTo>
                    <a:pt x="134297" y="73019"/>
                  </a:lnTo>
                  <a:lnTo>
                    <a:pt x="134330" y="72953"/>
                  </a:lnTo>
                  <a:lnTo>
                    <a:pt x="134363" y="72919"/>
                  </a:lnTo>
                  <a:lnTo>
                    <a:pt x="134463" y="72919"/>
                  </a:lnTo>
                  <a:lnTo>
                    <a:pt x="134497" y="73019"/>
                  </a:lnTo>
                  <a:lnTo>
                    <a:pt x="134663" y="73019"/>
                  </a:lnTo>
                  <a:lnTo>
                    <a:pt x="134697" y="72953"/>
                  </a:lnTo>
                  <a:lnTo>
                    <a:pt x="134797" y="72953"/>
                  </a:lnTo>
                  <a:lnTo>
                    <a:pt x="134830" y="73019"/>
                  </a:lnTo>
                  <a:lnTo>
                    <a:pt x="134864" y="73053"/>
                  </a:lnTo>
                  <a:lnTo>
                    <a:pt x="134930" y="73086"/>
                  </a:lnTo>
                  <a:lnTo>
                    <a:pt x="134964" y="73119"/>
                  </a:lnTo>
                  <a:lnTo>
                    <a:pt x="134997" y="73119"/>
                  </a:lnTo>
                  <a:lnTo>
                    <a:pt x="135030" y="73186"/>
                  </a:lnTo>
                  <a:lnTo>
                    <a:pt x="135097" y="73220"/>
                  </a:lnTo>
                  <a:lnTo>
                    <a:pt x="135164" y="73220"/>
                  </a:lnTo>
                  <a:lnTo>
                    <a:pt x="135197" y="73253"/>
                  </a:lnTo>
                  <a:lnTo>
                    <a:pt x="135364" y="73253"/>
                  </a:lnTo>
                  <a:lnTo>
                    <a:pt x="135431" y="73286"/>
                  </a:lnTo>
                  <a:lnTo>
                    <a:pt x="135464" y="73353"/>
                  </a:lnTo>
                  <a:lnTo>
                    <a:pt x="135464" y="73420"/>
                  </a:lnTo>
                  <a:lnTo>
                    <a:pt x="135464" y="73453"/>
                  </a:lnTo>
                  <a:lnTo>
                    <a:pt x="135464" y="73553"/>
                  </a:lnTo>
                  <a:lnTo>
                    <a:pt x="135464" y="73620"/>
                  </a:lnTo>
                  <a:lnTo>
                    <a:pt x="135497" y="73687"/>
                  </a:lnTo>
                  <a:lnTo>
                    <a:pt x="135597" y="73720"/>
                  </a:lnTo>
                  <a:lnTo>
                    <a:pt x="135631" y="73787"/>
                  </a:lnTo>
                  <a:lnTo>
                    <a:pt x="135631" y="73887"/>
                  </a:lnTo>
                  <a:lnTo>
                    <a:pt x="135597" y="73920"/>
                  </a:lnTo>
                  <a:lnTo>
                    <a:pt x="135597" y="74020"/>
                  </a:lnTo>
                  <a:lnTo>
                    <a:pt x="135597" y="74087"/>
                  </a:lnTo>
                  <a:lnTo>
                    <a:pt x="135631" y="74020"/>
                  </a:lnTo>
                  <a:lnTo>
                    <a:pt x="135698" y="73953"/>
                  </a:lnTo>
                  <a:lnTo>
                    <a:pt x="135798" y="73887"/>
                  </a:lnTo>
                  <a:lnTo>
                    <a:pt x="135931" y="73887"/>
                  </a:lnTo>
                  <a:lnTo>
                    <a:pt x="135998" y="73853"/>
                  </a:lnTo>
                  <a:lnTo>
                    <a:pt x="136098" y="73787"/>
                  </a:lnTo>
                  <a:lnTo>
                    <a:pt x="136131" y="73720"/>
                  </a:lnTo>
                  <a:lnTo>
                    <a:pt x="136131" y="73586"/>
                  </a:lnTo>
                  <a:lnTo>
                    <a:pt x="136098" y="73520"/>
                  </a:lnTo>
                  <a:lnTo>
                    <a:pt x="136131" y="73386"/>
                  </a:lnTo>
                  <a:lnTo>
                    <a:pt x="136165" y="73286"/>
                  </a:lnTo>
                  <a:lnTo>
                    <a:pt x="136265" y="73253"/>
                  </a:lnTo>
                  <a:lnTo>
                    <a:pt x="136265" y="73186"/>
                  </a:lnTo>
                  <a:lnTo>
                    <a:pt x="136265" y="73086"/>
                  </a:lnTo>
                  <a:lnTo>
                    <a:pt x="136331" y="73053"/>
                  </a:lnTo>
                  <a:lnTo>
                    <a:pt x="136365" y="72953"/>
                  </a:lnTo>
                  <a:lnTo>
                    <a:pt x="136465" y="72886"/>
                  </a:lnTo>
                  <a:lnTo>
                    <a:pt x="136531" y="72853"/>
                  </a:lnTo>
                  <a:lnTo>
                    <a:pt x="136598" y="72753"/>
                  </a:lnTo>
                  <a:lnTo>
                    <a:pt x="136665" y="72719"/>
                  </a:lnTo>
                  <a:lnTo>
                    <a:pt x="136765" y="72686"/>
                  </a:lnTo>
                  <a:lnTo>
                    <a:pt x="136832" y="72586"/>
                  </a:lnTo>
                  <a:lnTo>
                    <a:pt x="136932" y="72552"/>
                  </a:lnTo>
                  <a:lnTo>
                    <a:pt x="136998" y="72552"/>
                  </a:lnTo>
                  <a:lnTo>
                    <a:pt x="137099" y="72519"/>
                  </a:lnTo>
                  <a:lnTo>
                    <a:pt x="137132" y="72419"/>
                  </a:lnTo>
                  <a:lnTo>
                    <a:pt x="137199" y="72386"/>
                  </a:lnTo>
                  <a:lnTo>
                    <a:pt x="137299" y="72352"/>
                  </a:lnTo>
                  <a:lnTo>
                    <a:pt x="137332" y="72252"/>
                  </a:lnTo>
                  <a:lnTo>
                    <a:pt x="137299" y="72185"/>
                  </a:lnTo>
                  <a:lnTo>
                    <a:pt x="137332" y="72085"/>
                  </a:lnTo>
                  <a:lnTo>
                    <a:pt x="137365" y="72019"/>
                  </a:lnTo>
                  <a:lnTo>
                    <a:pt x="137499" y="71952"/>
                  </a:lnTo>
                  <a:lnTo>
                    <a:pt x="137532" y="71885"/>
                  </a:lnTo>
                  <a:lnTo>
                    <a:pt x="137632" y="71785"/>
                  </a:lnTo>
                  <a:lnTo>
                    <a:pt x="137766" y="71785"/>
                  </a:lnTo>
                  <a:lnTo>
                    <a:pt x="137832" y="71718"/>
                  </a:lnTo>
                  <a:lnTo>
                    <a:pt x="137932" y="71685"/>
                  </a:lnTo>
                  <a:lnTo>
                    <a:pt x="137932" y="71552"/>
                  </a:lnTo>
                  <a:lnTo>
                    <a:pt x="137932" y="71418"/>
                  </a:lnTo>
                  <a:lnTo>
                    <a:pt x="137999" y="71518"/>
                  </a:lnTo>
                  <a:lnTo>
                    <a:pt x="138133" y="71518"/>
                  </a:lnTo>
                  <a:lnTo>
                    <a:pt x="138266" y="71552"/>
                  </a:lnTo>
                  <a:lnTo>
                    <a:pt x="138333" y="71518"/>
                  </a:lnTo>
                  <a:lnTo>
                    <a:pt x="138433" y="71452"/>
                  </a:lnTo>
                  <a:lnTo>
                    <a:pt x="138533" y="71518"/>
                  </a:lnTo>
                  <a:lnTo>
                    <a:pt x="138633" y="71585"/>
                  </a:lnTo>
                  <a:lnTo>
                    <a:pt x="138700" y="71618"/>
                  </a:lnTo>
                  <a:lnTo>
                    <a:pt x="138800" y="71718"/>
                  </a:lnTo>
                  <a:lnTo>
                    <a:pt x="138933" y="71752"/>
                  </a:lnTo>
                  <a:lnTo>
                    <a:pt x="138967" y="71885"/>
                  </a:lnTo>
                  <a:lnTo>
                    <a:pt x="139033" y="71952"/>
                  </a:lnTo>
                  <a:lnTo>
                    <a:pt x="139133" y="71885"/>
                  </a:lnTo>
                  <a:lnTo>
                    <a:pt x="139267" y="71852"/>
                  </a:lnTo>
                  <a:lnTo>
                    <a:pt x="139333" y="71885"/>
                  </a:lnTo>
                  <a:lnTo>
                    <a:pt x="139467" y="71919"/>
                  </a:lnTo>
                  <a:lnTo>
                    <a:pt x="139534" y="71852"/>
                  </a:lnTo>
                  <a:lnTo>
                    <a:pt x="139634" y="71785"/>
                  </a:lnTo>
                  <a:lnTo>
                    <a:pt x="139700" y="71785"/>
                  </a:lnTo>
                  <a:lnTo>
                    <a:pt x="139800" y="71752"/>
                  </a:lnTo>
                  <a:lnTo>
                    <a:pt x="139834" y="71685"/>
                  </a:lnTo>
                  <a:lnTo>
                    <a:pt x="139934" y="71585"/>
                  </a:lnTo>
                  <a:lnTo>
                    <a:pt x="140001" y="71518"/>
                  </a:lnTo>
                  <a:lnTo>
                    <a:pt x="140134" y="71552"/>
                  </a:lnTo>
                  <a:lnTo>
                    <a:pt x="140134" y="71418"/>
                  </a:lnTo>
                  <a:lnTo>
                    <a:pt x="140201" y="71352"/>
                  </a:lnTo>
                  <a:lnTo>
                    <a:pt x="140267" y="71251"/>
                  </a:lnTo>
                  <a:lnTo>
                    <a:pt x="140334" y="71185"/>
                  </a:lnTo>
                  <a:lnTo>
                    <a:pt x="140434" y="71118"/>
                  </a:lnTo>
                  <a:lnTo>
                    <a:pt x="140468" y="71051"/>
                  </a:lnTo>
                  <a:lnTo>
                    <a:pt x="140534" y="70951"/>
                  </a:lnTo>
                  <a:lnTo>
                    <a:pt x="140634" y="70951"/>
                  </a:lnTo>
                  <a:lnTo>
                    <a:pt x="140668" y="70885"/>
                  </a:lnTo>
                  <a:lnTo>
                    <a:pt x="140668" y="70784"/>
                  </a:lnTo>
                  <a:lnTo>
                    <a:pt x="140634" y="70718"/>
                  </a:lnTo>
                  <a:lnTo>
                    <a:pt x="140634" y="70618"/>
                  </a:lnTo>
                  <a:lnTo>
                    <a:pt x="140701" y="70551"/>
                  </a:lnTo>
                  <a:lnTo>
                    <a:pt x="140701" y="70418"/>
                  </a:lnTo>
                  <a:lnTo>
                    <a:pt x="140768" y="70351"/>
                  </a:lnTo>
                  <a:lnTo>
                    <a:pt x="140801" y="70251"/>
                  </a:lnTo>
                  <a:lnTo>
                    <a:pt x="140835" y="70184"/>
                  </a:lnTo>
                  <a:lnTo>
                    <a:pt x="140835" y="70084"/>
                  </a:lnTo>
                  <a:lnTo>
                    <a:pt x="140868" y="70017"/>
                  </a:lnTo>
                  <a:lnTo>
                    <a:pt x="140935" y="69917"/>
                  </a:lnTo>
                  <a:lnTo>
                    <a:pt x="140935" y="69850"/>
                  </a:lnTo>
                  <a:lnTo>
                    <a:pt x="140868" y="69750"/>
                  </a:lnTo>
                  <a:lnTo>
                    <a:pt x="140868" y="69684"/>
                  </a:lnTo>
                  <a:lnTo>
                    <a:pt x="140935" y="69584"/>
                  </a:lnTo>
                  <a:lnTo>
                    <a:pt x="140935" y="69517"/>
                  </a:lnTo>
                  <a:lnTo>
                    <a:pt x="140968" y="69417"/>
                  </a:lnTo>
                  <a:lnTo>
                    <a:pt x="140935" y="69350"/>
                  </a:lnTo>
                  <a:lnTo>
                    <a:pt x="140935" y="69250"/>
                  </a:lnTo>
                  <a:lnTo>
                    <a:pt x="140868" y="69183"/>
                  </a:lnTo>
                  <a:lnTo>
                    <a:pt x="140935" y="69083"/>
                  </a:lnTo>
                  <a:lnTo>
                    <a:pt x="140968" y="69017"/>
                  </a:lnTo>
                  <a:lnTo>
                    <a:pt x="141001" y="68916"/>
                  </a:lnTo>
                  <a:lnTo>
                    <a:pt x="141035" y="68850"/>
                  </a:lnTo>
                  <a:lnTo>
                    <a:pt x="141101" y="68750"/>
                  </a:lnTo>
                  <a:lnTo>
                    <a:pt x="141135" y="68683"/>
                  </a:lnTo>
                  <a:lnTo>
                    <a:pt x="141101" y="68550"/>
                  </a:lnTo>
                  <a:lnTo>
                    <a:pt x="141168" y="68516"/>
                  </a:lnTo>
                  <a:lnTo>
                    <a:pt x="141302" y="68516"/>
                  </a:lnTo>
                  <a:lnTo>
                    <a:pt x="141302" y="68383"/>
                  </a:lnTo>
                  <a:lnTo>
                    <a:pt x="141368" y="68283"/>
                  </a:lnTo>
                  <a:lnTo>
                    <a:pt x="141468" y="68249"/>
                  </a:lnTo>
                  <a:lnTo>
                    <a:pt x="141535" y="68216"/>
                  </a:lnTo>
                  <a:lnTo>
                    <a:pt x="141635" y="68183"/>
                  </a:lnTo>
                  <a:lnTo>
                    <a:pt x="141702" y="68116"/>
                  </a:lnTo>
                  <a:lnTo>
                    <a:pt x="141769" y="68049"/>
                  </a:lnTo>
                  <a:lnTo>
                    <a:pt x="141835" y="68016"/>
                  </a:lnTo>
                  <a:lnTo>
                    <a:pt x="141869" y="67916"/>
                  </a:lnTo>
                  <a:lnTo>
                    <a:pt x="141969" y="67849"/>
                  </a:lnTo>
                  <a:lnTo>
                    <a:pt x="141969" y="67716"/>
                  </a:lnTo>
                  <a:lnTo>
                    <a:pt x="141935" y="67616"/>
                  </a:lnTo>
                  <a:lnTo>
                    <a:pt x="141835" y="67582"/>
                  </a:lnTo>
                  <a:lnTo>
                    <a:pt x="141802" y="67449"/>
                  </a:lnTo>
                  <a:lnTo>
                    <a:pt x="141835" y="67382"/>
                  </a:lnTo>
                  <a:lnTo>
                    <a:pt x="141869" y="67282"/>
                  </a:lnTo>
                  <a:lnTo>
                    <a:pt x="141869" y="67182"/>
                  </a:lnTo>
                  <a:lnTo>
                    <a:pt x="141869" y="67048"/>
                  </a:lnTo>
                  <a:lnTo>
                    <a:pt x="141935" y="66915"/>
                  </a:lnTo>
                  <a:lnTo>
                    <a:pt x="141869" y="66782"/>
                  </a:lnTo>
                  <a:lnTo>
                    <a:pt x="142002" y="66782"/>
                  </a:lnTo>
                  <a:lnTo>
                    <a:pt x="142102" y="66715"/>
                  </a:lnTo>
                  <a:lnTo>
                    <a:pt x="142102" y="66615"/>
                  </a:lnTo>
                  <a:lnTo>
                    <a:pt x="142102" y="66548"/>
                  </a:lnTo>
                  <a:lnTo>
                    <a:pt x="142102" y="66448"/>
                  </a:lnTo>
                  <a:lnTo>
                    <a:pt x="142035" y="66381"/>
                  </a:lnTo>
                  <a:lnTo>
                    <a:pt x="142035" y="66381"/>
                  </a:lnTo>
                  <a:lnTo>
                    <a:pt x="142169" y="66415"/>
                  </a:lnTo>
                  <a:lnTo>
                    <a:pt x="142302" y="66515"/>
                  </a:lnTo>
                  <a:lnTo>
                    <a:pt x="142436" y="66415"/>
                  </a:lnTo>
                  <a:lnTo>
                    <a:pt x="142536" y="66381"/>
                  </a:lnTo>
                  <a:lnTo>
                    <a:pt x="142669" y="66381"/>
                  </a:lnTo>
                  <a:lnTo>
                    <a:pt x="142803" y="66415"/>
                  </a:lnTo>
                  <a:lnTo>
                    <a:pt x="142936" y="66515"/>
                  </a:lnTo>
                  <a:lnTo>
                    <a:pt x="143003" y="66615"/>
                  </a:lnTo>
                  <a:lnTo>
                    <a:pt x="143136" y="66615"/>
                  </a:lnTo>
                  <a:lnTo>
                    <a:pt x="143270" y="66581"/>
                  </a:lnTo>
                  <a:lnTo>
                    <a:pt x="143370" y="66515"/>
                  </a:lnTo>
                  <a:lnTo>
                    <a:pt x="143503" y="66515"/>
                  </a:lnTo>
                  <a:lnTo>
                    <a:pt x="143637" y="66581"/>
                  </a:lnTo>
                  <a:lnTo>
                    <a:pt x="143770" y="66682"/>
                  </a:lnTo>
                  <a:lnTo>
                    <a:pt x="143870" y="66682"/>
                  </a:lnTo>
                  <a:lnTo>
                    <a:pt x="143970" y="66782"/>
                  </a:lnTo>
                  <a:lnTo>
                    <a:pt x="144104" y="66748"/>
                  </a:lnTo>
                  <a:lnTo>
                    <a:pt x="144204" y="66848"/>
                  </a:lnTo>
                  <a:lnTo>
                    <a:pt x="144337" y="66882"/>
                  </a:lnTo>
                  <a:lnTo>
                    <a:pt x="144470" y="66882"/>
                  </a:lnTo>
                  <a:lnTo>
                    <a:pt x="144604" y="66848"/>
                  </a:lnTo>
                  <a:lnTo>
                    <a:pt x="144704" y="66882"/>
                  </a:lnTo>
                  <a:lnTo>
                    <a:pt x="144837" y="66948"/>
                  </a:lnTo>
                  <a:lnTo>
                    <a:pt x="144971" y="66915"/>
                  </a:lnTo>
                  <a:lnTo>
                    <a:pt x="145038" y="67048"/>
                  </a:lnTo>
                  <a:lnTo>
                    <a:pt x="145171" y="67115"/>
                  </a:lnTo>
                  <a:lnTo>
                    <a:pt x="145304" y="67082"/>
                  </a:lnTo>
                  <a:lnTo>
                    <a:pt x="145471" y="67115"/>
                  </a:lnTo>
                  <a:lnTo>
                    <a:pt x="145571" y="67082"/>
                  </a:lnTo>
                  <a:lnTo>
                    <a:pt x="145705" y="67115"/>
                  </a:lnTo>
                  <a:lnTo>
                    <a:pt x="145838" y="67048"/>
                  </a:lnTo>
                  <a:lnTo>
                    <a:pt x="145972" y="66948"/>
                  </a:lnTo>
                  <a:lnTo>
                    <a:pt x="146072" y="67048"/>
                  </a:lnTo>
                  <a:lnTo>
                    <a:pt x="146238" y="67082"/>
                  </a:lnTo>
                  <a:lnTo>
                    <a:pt x="146405" y="67015"/>
                  </a:lnTo>
                  <a:lnTo>
                    <a:pt x="146539" y="66915"/>
                  </a:lnTo>
                  <a:lnTo>
                    <a:pt x="146672" y="67015"/>
                  </a:lnTo>
                  <a:lnTo>
                    <a:pt x="146839" y="67015"/>
                  </a:lnTo>
                  <a:lnTo>
                    <a:pt x="146972" y="67082"/>
                  </a:lnTo>
                  <a:lnTo>
                    <a:pt x="147039" y="67215"/>
                  </a:lnTo>
                  <a:lnTo>
                    <a:pt x="147206" y="67215"/>
                  </a:lnTo>
                  <a:lnTo>
                    <a:pt x="147373" y="67182"/>
                  </a:lnTo>
                  <a:lnTo>
                    <a:pt x="147473" y="67048"/>
                  </a:lnTo>
                  <a:lnTo>
                    <a:pt x="147606" y="66948"/>
                  </a:lnTo>
                  <a:lnTo>
                    <a:pt x="147639" y="66782"/>
                  </a:lnTo>
                  <a:lnTo>
                    <a:pt x="147806" y="66748"/>
                  </a:lnTo>
                  <a:lnTo>
                    <a:pt x="147873" y="66615"/>
                  </a:lnTo>
                  <a:lnTo>
                    <a:pt x="148006" y="66548"/>
                  </a:lnTo>
                  <a:lnTo>
                    <a:pt x="148106" y="66415"/>
                  </a:lnTo>
                  <a:lnTo>
                    <a:pt x="148173" y="66281"/>
                  </a:lnTo>
                  <a:lnTo>
                    <a:pt x="148307" y="66248"/>
                  </a:lnTo>
                  <a:lnTo>
                    <a:pt x="148440" y="66215"/>
                  </a:lnTo>
                  <a:lnTo>
                    <a:pt x="148540" y="66281"/>
                  </a:lnTo>
                  <a:lnTo>
                    <a:pt x="148707" y="66248"/>
                  </a:lnTo>
                  <a:lnTo>
                    <a:pt x="148874" y="66248"/>
                  </a:lnTo>
                  <a:lnTo>
                    <a:pt x="149007" y="66114"/>
                  </a:lnTo>
                  <a:lnTo>
                    <a:pt x="149107" y="66048"/>
                  </a:lnTo>
                  <a:lnTo>
                    <a:pt x="149140" y="65914"/>
                  </a:lnTo>
                  <a:lnTo>
                    <a:pt x="149174" y="65781"/>
                  </a:lnTo>
                  <a:lnTo>
                    <a:pt x="149274" y="65681"/>
                  </a:lnTo>
                  <a:lnTo>
                    <a:pt x="149374" y="65581"/>
                  </a:lnTo>
                  <a:lnTo>
                    <a:pt x="149507" y="65547"/>
                  </a:lnTo>
                  <a:lnTo>
                    <a:pt x="149541" y="65414"/>
                  </a:lnTo>
                  <a:lnTo>
                    <a:pt x="149574" y="65281"/>
                  </a:lnTo>
                  <a:lnTo>
                    <a:pt x="149741" y="65180"/>
                  </a:lnTo>
                  <a:lnTo>
                    <a:pt x="149941" y="65080"/>
                  </a:lnTo>
                  <a:lnTo>
                    <a:pt x="150041" y="64914"/>
                  </a:lnTo>
                  <a:lnTo>
                    <a:pt x="150074" y="64713"/>
                  </a:lnTo>
                  <a:lnTo>
                    <a:pt x="150175" y="64513"/>
                  </a:lnTo>
                  <a:lnTo>
                    <a:pt x="150375" y="64447"/>
                  </a:lnTo>
                  <a:lnTo>
                    <a:pt x="150541" y="64347"/>
                  </a:lnTo>
                  <a:lnTo>
                    <a:pt x="150708" y="64213"/>
                  </a:lnTo>
                  <a:lnTo>
                    <a:pt x="150942" y="64180"/>
                  </a:lnTo>
                  <a:lnTo>
                    <a:pt x="151042" y="63946"/>
                  </a:lnTo>
                  <a:lnTo>
                    <a:pt x="151175" y="63779"/>
                  </a:lnTo>
                  <a:lnTo>
                    <a:pt x="151209" y="63579"/>
                  </a:lnTo>
                  <a:lnTo>
                    <a:pt x="151342" y="63413"/>
                  </a:lnTo>
                  <a:lnTo>
                    <a:pt x="151375" y="63212"/>
                  </a:lnTo>
                  <a:lnTo>
                    <a:pt x="151509" y="63046"/>
                  </a:lnTo>
                  <a:lnTo>
                    <a:pt x="151509" y="62845"/>
                  </a:lnTo>
                  <a:lnTo>
                    <a:pt x="151509" y="62612"/>
                  </a:lnTo>
                  <a:lnTo>
                    <a:pt x="151642" y="62445"/>
                  </a:lnTo>
                  <a:lnTo>
                    <a:pt x="151709" y="62278"/>
                  </a:lnTo>
                  <a:lnTo>
                    <a:pt x="151809" y="62078"/>
                  </a:lnTo>
                  <a:lnTo>
                    <a:pt x="151976" y="61878"/>
                  </a:lnTo>
                  <a:lnTo>
                    <a:pt x="152209" y="61878"/>
                  </a:lnTo>
                  <a:lnTo>
                    <a:pt x="152209" y="61611"/>
                  </a:lnTo>
                  <a:lnTo>
                    <a:pt x="152343" y="61411"/>
                  </a:lnTo>
                  <a:lnTo>
                    <a:pt x="152543" y="61278"/>
                  </a:lnTo>
                  <a:lnTo>
                    <a:pt x="152643" y="61044"/>
                  </a:lnTo>
                  <a:lnTo>
                    <a:pt x="152743" y="60844"/>
                  </a:lnTo>
                  <a:lnTo>
                    <a:pt x="152710" y="60577"/>
                  </a:lnTo>
                  <a:lnTo>
                    <a:pt x="152676" y="60377"/>
                  </a:lnTo>
                  <a:lnTo>
                    <a:pt x="152710" y="60177"/>
                  </a:lnTo>
                  <a:lnTo>
                    <a:pt x="152543" y="60010"/>
                  </a:lnTo>
                  <a:lnTo>
                    <a:pt x="152543" y="59743"/>
                  </a:lnTo>
                  <a:lnTo>
                    <a:pt x="152343" y="59677"/>
                  </a:lnTo>
                  <a:lnTo>
                    <a:pt x="152076" y="59610"/>
                  </a:lnTo>
                  <a:lnTo>
                    <a:pt x="151909" y="59410"/>
                  </a:lnTo>
                  <a:lnTo>
                    <a:pt x="151676" y="59376"/>
                  </a:lnTo>
                  <a:lnTo>
                    <a:pt x="151542" y="59109"/>
                  </a:lnTo>
                  <a:lnTo>
                    <a:pt x="151676" y="58876"/>
                  </a:lnTo>
                  <a:lnTo>
                    <a:pt x="151409" y="58743"/>
                  </a:lnTo>
                  <a:lnTo>
                    <a:pt x="151309" y="58542"/>
                  </a:lnTo>
                  <a:lnTo>
                    <a:pt x="151075" y="58442"/>
                  </a:lnTo>
                  <a:lnTo>
                    <a:pt x="150908" y="58276"/>
                  </a:lnTo>
                  <a:lnTo>
                    <a:pt x="150708" y="58175"/>
                  </a:lnTo>
                  <a:lnTo>
                    <a:pt x="150675" y="57909"/>
                  </a:lnTo>
                  <a:lnTo>
                    <a:pt x="150508" y="57775"/>
                  </a:lnTo>
                  <a:lnTo>
                    <a:pt x="150375" y="57575"/>
                  </a:lnTo>
                  <a:lnTo>
                    <a:pt x="150208" y="57408"/>
                  </a:lnTo>
                  <a:lnTo>
                    <a:pt x="150041" y="57275"/>
                  </a:lnTo>
                  <a:lnTo>
                    <a:pt x="149974" y="57041"/>
                  </a:lnTo>
                  <a:lnTo>
                    <a:pt x="150041" y="56774"/>
                  </a:lnTo>
                  <a:lnTo>
                    <a:pt x="150175" y="56574"/>
                  </a:lnTo>
                  <a:lnTo>
                    <a:pt x="150208" y="56341"/>
                  </a:lnTo>
                  <a:lnTo>
                    <a:pt x="150308" y="56074"/>
                  </a:lnTo>
                  <a:lnTo>
                    <a:pt x="150375" y="55840"/>
                  </a:lnTo>
                  <a:lnTo>
                    <a:pt x="150575" y="55674"/>
                  </a:lnTo>
                  <a:lnTo>
                    <a:pt x="150875" y="55607"/>
                  </a:lnTo>
                  <a:lnTo>
                    <a:pt x="150808" y="55407"/>
                  </a:lnTo>
                  <a:lnTo>
                    <a:pt x="150808" y="55173"/>
                  </a:lnTo>
                  <a:lnTo>
                    <a:pt x="150708" y="54940"/>
                  </a:lnTo>
                  <a:lnTo>
                    <a:pt x="150541" y="54773"/>
                  </a:lnTo>
                  <a:lnTo>
                    <a:pt x="150475" y="54540"/>
                  </a:lnTo>
                  <a:lnTo>
                    <a:pt x="150541" y="54273"/>
                  </a:lnTo>
                  <a:lnTo>
                    <a:pt x="150575" y="54039"/>
                  </a:lnTo>
                  <a:lnTo>
                    <a:pt x="150475" y="53839"/>
                  </a:lnTo>
                  <a:lnTo>
                    <a:pt x="150541" y="53739"/>
                  </a:lnTo>
                  <a:lnTo>
                    <a:pt x="150808" y="53739"/>
                  </a:lnTo>
                  <a:lnTo>
                    <a:pt x="150908" y="53772"/>
                  </a:lnTo>
                  <a:lnTo>
                    <a:pt x="151008" y="53706"/>
                  </a:lnTo>
                  <a:lnTo>
                    <a:pt x="151075" y="53606"/>
                  </a:lnTo>
                  <a:lnTo>
                    <a:pt x="151142" y="53539"/>
                  </a:lnTo>
                  <a:lnTo>
                    <a:pt x="151209" y="53439"/>
                  </a:lnTo>
                  <a:lnTo>
                    <a:pt x="151309" y="53505"/>
                  </a:lnTo>
                  <a:lnTo>
                    <a:pt x="151409" y="53505"/>
                  </a:lnTo>
                  <a:lnTo>
                    <a:pt x="151509" y="53539"/>
                  </a:lnTo>
                  <a:lnTo>
                    <a:pt x="151642" y="53539"/>
                  </a:lnTo>
                  <a:lnTo>
                    <a:pt x="151742" y="53572"/>
                  </a:lnTo>
                  <a:lnTo>
                    <a:pt x="151876" y="53539"/>
                  </a:lnTo>
                  <a:lnTo>
                    <a:pt x="152009" y="53539"/>
                  </a:lnTo>
                  <a:lnTo>
                    <a:pt x="152076" y="53606"/>
                  </a:lnTo>
                  <a:lnTo>
                    <a:pt x="152176" y="53539"/>
                  </a:lnTo>
                  <a:lnTo>
                    <a:pt x="152209" y="53405"/>
                  </a:lnTo>
                  <a:lnTo>
                    <a:pt x="152343" y="53372"/>
                  </a:lnTo>
                  <a:lnTo>
                    <a:pt x="152409" y="53339"/>
                  </a:lnTo>
                  <a:lnTo>
                    <a:pt x="152476" y="53239"/>
                  </a:lnTo>
                  <a:lnTo>
                    <a:pt x="152576" y="53239"/>
                  </a:lnTo>
                  <a:lnTo>
                    <a:pt x="152676" y="53205"/>
                  </a:lnTo>
                  <a:lnTo>
                    <a:pt x="152743" y="53205"/>
                  </a:lnTo>
                  <a:lnTo>
                    <a:pt x="152843" y="53105"/>
                  </a:lnTo>
                  <a:lnTo>
                    <a:pt x="152843" y="53005"/>
                  </a:lnTo>
                  <a:lnTo>
                    <a:pt x="152910" y="52905"/>
                  </a:lnTo>
                  <a:lnTo>
                    <a:pt x="153010" y="52838"/>
                  </a:lnTo>
                  <a:lnTo>
                    <a:pt x="153143" y="52772"/>
                  </a:lnTo>
                  <a:lnTo>
                    <a:pt x="153210" y="52738"/>
                  </a:lnTo>
                  <a:lnTo>
                    <a:pt x="153343" y="52772"/>
                  </a:lnTo>
                  <a:lnTo>
                    <a:pt x="153477" y="52738"/>
                  </a:lnTo>
                  <a:lnTo>
                    <a:pt x="153544" y="52838"/>
                  </a:lnTo>
                  <a:lnTo>
                    <a:pt x="153544" y="52938"/>
                  </a:lnTo>
                  <a:lnTo>
                    <a:pt x="153644" y="53072"/>
                  </a:lnTo>
                  <a:lnTo>
                    <a:pt x="153744" y="53072"/>
                  </a:lnTo>
                  <a:lnTo>
                    <a:pt x="153877" y="53038"/>
                  </a:lnTo>
                  <a:lnTo>
                    <a:pt x="153977" y="53105"/>
                  </a:lnTo>
                  <a:lnTo>
                    <a:pt x="154077" y="53072"/>
                  </a:lnTo>
                  <a:lnTo>
                    <a:pt x="154177" y="53038"/>
                  </a:lnTo>
                  <a:lnTo>
                    <a:pt x="154244" y="53072"/>
                  </a:lnTo>
                  <a:lnTo>
                    <a:pt x="154344" y="53105"/>
                  </a:lnTo>
                  <a:lnTo>
                    <a:pt x="154411" y="53105"/>
                  </a:lnTo>
                  <a:lnTo>
                    <a:pt x="154511" y="53172"/>
                  </a:lnTo>
                  <a:lnTo>
                    <a:pt x="154578" y="53239"/>
                  </a:lnTo>
                  <a:lnTo>
                    <a:pt x="154678" y="53339"/>
                  </a:lnTo>
                  <a:lnTo>
                    <a:pt x="154811" y="53339"/>
                  </a:lnTo>
                  <a:lnTo>
                    <a:pt x="154911" y="53272"/>
                  </a:lnTo>
                  <a:lnTo>
                    <a:pt x="155011" y="53372"/>
                  </a:lnTo>
                  <a:lnTo>
                    <a:pt x="155078" y="53405"/>
                  </a:lnTo>
                  <a:lnTo>
                    <a:pt x="155145" y="53505"/>
                  </a:lnTo>
                  <a:lnTo>
                    <a:pt x="155178" y="53572"/>
                  </a:lnTo>
                  <a:lnTo>
                    <a:pt x="155312" y="53572"/>
                  </a:lnTo>
                  <a:lnTo>
                    <a:pt x="155378" y="53672"/>
                  </a:lnTo>
                  <a:lnTo>
                    <a:pt x="155412" y="53739"/>
                  </a:lnTo>
                  <a:lnTo>
                    <a:pt x="155512" y="53839"/>
                  </a:lnTo>
                  <a:lnTo>
                    <a:pt x="155645" y="53839"/>
                  </a:lnTo>
                  <a:lnTo>
                    <a:pt x="155712" y="53906"/>
                  </a:lnTo>
                  <a:lnTo>
                    <a:pt x="155812" y="54006"/>
                  </a:lnTo>
                  <a:lnTo>
                    <a:pt x="155745" y="54106"/>
                  </a:lnTo>
                  <a:lnTo>
                    <a:pt x="155845" y="54173"/>
                  </a:lnTo>
                  <a:lnTo>
                    <a:pt x="155879" y="54239"/>
                  </a:lnTo>
                  <a:lnTo>
                    <a:pt x="155979" y="54273"/>
                  </a:lnTo>
                  <a:lnTo>
                    <a:pt x="156045" y="54339"/>
                  </a:lnTo>
                  <a:lnTo>
                    <a:pt x="156079" y="54273"/>
                  </a:lnTo>
                  <a:lnTo>
                    <a:pt x="156179" y="54273"/>
                  </a:lnTo>
                  <a:lnTo>
                    <a:pt x="156246" y="54239"/>
                  </a:lnTo>
                  <a:lnTo>
                    <a:pt x="156346" y="54239"/>
                  </a:lnTo>
                  <a:lnTo>
                    <a:pt x="156379" y="54206"/>
                  </a:lnTo>
                  <a:lnTo>
                    <a:pt x="156412" y="54173"/>
                  </a:lnTo>
                  <a:lnTo>
                    <a:pt x="156479" y="54106"/>
                  </a:lnTo>
                  <a:lnTo>
                    <a:pt x="156512" y="54039"/>
                  </a:lnTo>
                  <a:lnTo>
                    <a:pt x="156479" y="53939"/>
                  </a:lnTo>
                  <a:lnTo>
                    <a:pt x="156512" y="53872"/>
                  </a:lnTo>
                  <a:lnTo>
                    <a:pt x="156479" y="53839"/>
                  </a:lnTo>
                  <a:lnTo>
                    <a:pt x="156479" y="53739"/>
                  </a:lnTo>
                  <a:lnTo>
                    <a:pt x="156512" y="53672"/>
                  </a:lnTo>
                  <a:lnTo>
                    <a:pt x="156579" y="53672"/>
                  </a:lnTo>
                  <a:lnTo>
                    <a:pt x="156579" y="53572"/>
                  </a:lnTo>
                  <a:lnTo>
                    <a:pt x="156646" y="53539"/>
                  </a:lnTo>
                  <a:lnTo>
                    <a:pt x="156679" y="53505"/>
                  </a:lnTo>
                  <a:lnTo>
                    <a:pt x="156679" y="53405"/>
                  </a:lnTo>
                  <a:lnTo>
                    <a:pt x="156713" y="53372"/>
                  </a:lnTo>
                  <a:lnTo>
                    <a:pt x="156813" y="53372"/>
                  </a:lnTo>
                  <a:lnTo>
                    <a:pt x="156879" y="53339"/>
                  </a:lnTo>
                  <a:lnTo>
                    <a:pt x="156913" y="53272"/>
                  </a:lnTo>
                  <a:lnTo>
                    <a:pt x="156979" y="53205"/>
                  </a:lnTo>
                  <a:lnTo>
                    <a:pt x="156913" y="53105"/>
                  </a:lnTo>
                  <a:lnTo>
                    <a:pt x="156979" y="53072"/>
                  </a:lnTo>
                  <a:lnTo>
                    <a:pt x="157046" y="53105"/>
                  </a:lnTo>
                  <a:lnTo>
                    <a:pt x="157079" y="53072"/>
                  </a:lnTo>
                  <a:lnTo>
                    <a:pt x="157146" y="53038"/>
                  </a:lnTo>
                  <a:lnTo>
                    <a:pt x="157180" y="53005"/>
                  </a:lnTo>
                  <a:lnTo>
                    <a:pt x="157180" y="52938"/>
                  </a:lnTo>
                  <a:lnTo>
                    <a:pt x="157180" y="52872"/>
                  </a:lnTo>
                  <a:lnTo>
                    <a:pt x="157213" y="52838"/>
                  </a:lnTo>
                  <a:lnTo>
                    <a:pt x="157246" y="52772"/>
                  </a:lnTo>
                  <a:lnTo>
                    <a:pt x="157313" y="52738"/>
                  </a:lnTo>
                  <a:lnTo>
                    <a:pt x="157380" y="52738"/>
                  </a:lnTo>
                  <a:lnTo>
                    <a:pt x="157413" y="52705"/>
                  </a:lnTo>
                  <a:lnTo>
                    <a:pt x="157413" y="52605"/>
                  </a:lnTo>
                  <a:lnTo>
                    <a:pt x="157480" y="52538"/>
                  </a:lnTo>
                  <a:lnTo>
                    <a:pt x="157513" y="52505"/>
                  </a:lnTo>
                  <a:lnTo>
                    <a:pt x="157580" y="52438"/>
                  </a:lnTo>
                  <a:lnTo>
                    <a:pt x="157647" y="52371"/>
                  </a:lnTo>
                  <a:lnTo>
                    <a:pt x="157680" y="52338"/>
                  </a:lnTo>
                  <a:lnTo>
                    <a:pt x="157713" y="52271"/>
                  </a:lnTo>
                  <a:lnTo>
                    <a:pt x="157747" y="52238"/>
                  </a:lnTo>
                  <a:lnTo>
                    <a:pt x="157813" y="52205"/>
                  </a:lnTo>
                  <a:lnTo>
                    <a:pt x="157847" y="52171"/>
                  </a:lnTo>
                  <a:lnTo>
                    <a:pt x="157847" y="52071"/>
                  </a:lnTo>
                  <a:lnTo>
                    <a:pt x="157913" y="52038"/>
                  </a:lnTo>
                  <a:lnTo>
                    <a:pt x="157880" y="52004"/>
                  </a:lnTo>
                  <a:lnTo>
                    <a:pt x="157847" y="51938"/>
                  </a:lnTo>
                  <a:lnTo>
                    <a:pt x="157813" y="51871"/>
                  </a:lnTo>
                  <a:lnTo>
                    <a:pt x="157813" y="51771"/>
                  </a:lnTo>
                  <a:lnTo>
                    <a:pt x="157813" y="51704"/>
                  </a:lnTo>
                  <a:lnTo>
                    <a:pt x="157747" y="51671"/>
                  </a:lnTo>
                  <a:lnTo>
                    <a:pt x="157813" y="51571"/>
                  </a:lnTo>
                  <a:lnTo>
                    <a:pt x="157813" y="51504"/>
                  </a:lnTo>
                  <a:lnTo>
                    <a:pt x="157813" y="51404"/>
                  </a:lnTo>
                  <a:lnTo>
                    <a:pt x="157847" y="51337"/>
                  </a:lnTo>
                  <a:lnTo>
                    <a:pt x="157747" y="51271"/>
                  </a:lnTo>
                  <a:lnTo>
                    <a:pt x="157747" y="51204"/>
                  </a:lnTo>
                  <a:lnTo>
                    <a:pt x="157747" y="51104"/>
                  </a:lnTo>
                  <a:lnTo>
                    <a:pt x="157747" y="51037"/>
                  </a:lnTo>
                  <a:lnTo>
                    <a:pt x="157813" y="50937"/>
                  </a:lnTo>
                  <a:lnTo>
                    <a:pt x="157880" y="50904"/>
                  </a:lnTo>
                  <a:lnTo>
                    <a:pt x="157980" y="50937"/>
                  </a:lnTo>
                  <a:lnTo>
                    <a:pt x="158147" y="50937"/>
                  </a:lnTo>
                  <a:lnTo>
                    <a:pt x="158180" y="51037"/>
                  </a:lnTo>
                  <a:lnTo>
                    <a:pt x="158247" y="51037"/>
                  </a:lnTo>
                  <a:lnTo>
                    <a:pt x="158347" y="51070"/>
                  </a:lnTo>
                  <a:lnTo>
                    <a:pt x="158414" y="51104"/>
                  </a:lnTo>
                  <a:lnTo>
                    <a:pt x="158514" y="51070"/>
                  </a:lnTo>
                  <a:lnTo>
                    <a:pt x="158581" y="51104"/>
                  </a:lnTo>
                  <a:lnTo>
                    <a:pt x="158681" y="51170"/>
                  </a:lnTo>
                  <a:lnTo>
                    <a:pt x="158747" y="51170"/>
                  </a:lnTo>
                  <a:lnTo>
                    <a:pt x="158847" y="51104"/>
                  </a:lnTo>
                  <a:lnTo>
                    <a:pt x="158914" y="51170"/>
                  </a:lnTo>
                  <a:lnTo>
                    <a:pt x="159014" y="51204"/>
                  </a:lnTo>
                  <a:lnTo>
                    <a:pt x="159081" y="51170"/>
                  </a:lnTo>
                  <a:lnTo>
                    <a:pt x="159181" y="51170"/>
                  </a:lnTo>
                  <a:lnTo>
                    <a:pt x="159148" y="51037"/>
                  </a:lnTo>
                  <a:lnTo>
                    <a:pt x="159181" y="50937"/>
                  </a:lnTo>
                  <a:lnTo>
                    <a:pt x="159214" y="50870"/>
                  </a:lnTo>
                  <a:lnTo>
                    <a:pt x="159348" y="50837"/>
                  </a:lnTo>
                  <a:lnTo>
                    <a:pt x="159414" y="50770"/>
                  </a:lnTo>
                  <a:lnTo>
                    <a:pt x="159515" y="50737"/>
                  </a:lnTo>
                  <a:lnTo>
                    <a:pt x="159681" y="50737"/>
                  </a:lnTo>
                  <a:lnTo>
                    <a:pt x="159748" y="50770"/>
                  </a:lnTo>
                  <a:lnTo>
                    <a:pt x="159848" y="50737"/>
                  </a:lnTo>
                  <a:lnTo>
                    <a:pt x="159915" y="50703"/>
                  </a:lnTo>
                  <a:lnTo>
                    <a:pt x="160015" y="50603"/>
                  </a:lnTo>
                  <a:lnTo>
                    <a:pt x="160048" y="50703"/>
                  </a:lnTo>
                  <a:lnTo>
                    <a:pt x="160082" y="50770"/>
                  </a:lnTo>
                  <a:lnTo>
                    <a:pt x="160215" y="50770"/>
                  </a:lnTo>
                  <a:lnTo>
                    <a:pt x="160315" y="50837"/>
                  </a:lnTo>
                  <a:lnTo>
                    <a:pt x="160348" y="50904"/>
                  </a:lnTo>
                  <a:lnTo>
                    <a:pt x="160415" y="50904"/>
                  </a:lnTo>
                  <a:lnTo>
                    <a:pt x="160415" y="51004"/>
                  </a:lnTo>
                  <a:lnTo>
                    <a:pt x="160482" y="51070"/>
                  </a:lnTo>
                  <a:lnTo>
                    <a:pt x="160515" y="51170"/>
                  </a:lnTo>
                  <a:lnTo>
                    <a:pt x="160582" y="51204"/>
                  </a:lnTo>
                  <a:lnTo>
                    <a:pt x="160649" y="51271"/>
                  </a:lnTo>
                  <a:lnTo>
                    <a:pt x="160682" y="51337"/>
                  </a:lnTo>
                  <a:lnTo>
                    <a:pt x="160749" y="51371"/>
                  </a:lnTo>
                  <a:lnTo>
                    <a:pt x="160815" y="51437"/>
                  </a:lnTo>
                  <a:lnTo>
                    <a:pt x="160882" y="51504"/>
                  </a:lnTo>
                  <a:lnTo>
                    <a:pt x="160882" y="51571"/>
                  </a:lnTo>
                  <a:lnTo>
                    <a:pt x="160849" y="51671"/>
                  </a:lnTo>
                  <a:lnTo>
                    <a:pt x="160882" y="51738"/>
                  </a:lnTo>
                  <a:lnTo>
                    <a:pt x="160916" y="51838"/>
                  </a:lnTo>
                  <a:lnTo>
                    <a:pt x="160916" y="51904"/>
                  </a:lnTo>
                  <a:lnTo>
                    <a:pt x="160982" y="52004"/>
                  </a:lnTo>
                  <a:lnTo>
                    <a:pt x="161049" y="52038"/>
                  </a:lnTo>
                  <a:lnTo>
                    <a:pt x="161082" y="52104"/>
                  </a:lnTo>
                  <a:lnTo>
                    <a:pt x="161082" y="52205"/>
                  </a:lnTo>
                  <a:lnTo>
                    <a:pt x="161182" y="52238"/>
                  </a:lnTo>
                  <a:lnTo>
                    <a:pt x="161249" y="52205"/>
                  </a:lnTo>
                  <a:lnTo>
                    <a:pt x="161349" y="52271"/>
                  </a:lnTo>
                  <a:lnTo>
                    <a:pt x="161383" y="52371"/>
                  </a:lnTo>
                  <a:lnTo>
                    <a:pt x="161483" y="52371"/>
                  </a:lnTo>
                  <a:lnTo>
                    <a:pt x="161549" y="52338"/>
                  </a:lnTo>
                  <a:lnTo>
                    <a:pt x="161649" y="52405"/>
                  </a:lnTo>
                  <a:lnTo>
                    <a:pt x="161716" y="52505"/>
                  </a:lnTo>
                  <a:lnTo>
                    <a:pt x="161816" y="52438"/>
                  </a:lnTo>
                  <a:lnTo>
                    <a:pt x="161883" y="52438"/>
                  </a:lnTo>
                  <a:lnTo>
                    <a:pt x="161983" y="52405"/>
                  </a:lnTo>
                  <a:lnTo>
                    <a:pt x="162050" y="52405"/>
                  </a:lnTo>
                  <a:lnTo>
                    <a:pt x="162150" y="52238"/>
                  </a:lnTo>
                  <a:lnTo>
                    <a:pt x="162183" y="52071"/>
                  </a:lnTo>
                  <a:lnTo>
                    <a:pt x="162050" y="51904"/>
                  </a:lnTo>
                  <a:lnTo>
                    <a:pt x="162050" y="51704"/>
                  </a:lnTo>
                  <a:lnTo>
                    <a:pt x="161916" y="51537"/>
                  </a:lnTo>
                  <a:lnTo>
                    <a:pt x="161716" y="51504"/>
                  </a:lnTo>
                  <a:lnTo>
                    <a:pt x="161583" y="51337"/>
                  </a:lnTo>
                  <a:lnTo>
                    <a:pt x="161549" y="51170"/>
                  </a:lnTo>
                  <a:lnTo>
                    <a:pt x="161649" y="51004"/>
                  </a:lnTo>
                  <a:lnTo>
                    <a:pt x="161683" y="50837"/>
                  </a:lnTo>
                  <a:lnTo>
                    <a:pt x="161649" y="50670"/>
                  </a:lnTo>
                  <a:lnTo>
                    <a:pt x="161583" y="50503"/>
                  </a:lnTo>
                  <a:lnTo>
                    <a:pt x="161716" y="50337"/>
                  </a:lnTo>
                  <a:lnTo>
                    <a:pt x="161749" y="50103"/>
                  </a:lnTo>
                  <a:lnTo>
                    <a:pt x="161983" y="50070"/>
                  </a:lnTo>
                  <a:lnTo>
                    <a:pt x="162050" y="49903"/>
                  </a:lnTo>
                  <a:lnTo>
                    <a:pt x="162183" y="49769"/>
                  </a:lnTo>
                  <a:lnTo>
                    <a:pt x="162183" y="49603"/>
                  </a:lnTo>
                  <a:lnTo>
                    <a:pt x="162216" y="49436"/>
                  </a:lnTo>
                  <a:lnTo>
                    <a:pt x="162317" y="49336"/>
                  </a:lnTo>
                  <a:lnTo>
                    <a:pt x="162317" y="49102"/>
                  </a:lnTo>
                  <a:lnTo>
                    <a:pt x="162417" y="49002"/>
                  </a:lnTo>
                  <a:lnTo>
                    <a:pt x="162350" y="48835"/>
                  </a:lnTo>
                  <a:lnTo>
                    <a:pt x="162250" y="48669"/>
                  </a:lnTo>
                  <a:lnTo>
                    <a:pt x="162216" y="48502"/>
                  </a:lnTo>
                  <a:lnTo>
                    <a:pt x="162350" y="48335"/>
                  </a:lnTo>
                  <a:lnTo>
                    <a:pt x="162417" y="48168"/>
                  </a:lnTo>
                  <a:lnTo>
                    <a:pt x="162583" y="48102"/>
                  </a:lnTo>
                  <a:lnTo>
                    <a:pt x="162583" y="47935"/>
                  </a:lnTo>
                  <a:lnTo>
                    <a:pt x="162650" y="47768"/>
                  </a:lnTo>
                  <a:lnTo>
                    <a:pt x="162650" y="47601"/>
                  </a:lnTo>
                  <a:lnTo>
                    <a:pt x="162817" y="47534"/>
                  </a:lnTo>
                  <a:lnTo>
                    <a:pt x="162850" y="47334"/>
                  </a:lnTo>
                  <a:lnTo>
                    <a:pt x="163017" y="47234"/>
                  </a:lnTo>
                  <a:lnTo>
                    <a:pt x="163050" y="47034"/>
                  </a:lnTo>
                  <a:lnTo>
                    <a:pt x="163217" y="46901"/>
                  </a:lnTo>
                  <a:lnTo>
                    <a:pt x="163417" y="46834"/>
                  </a:lnTo>
                  <a:lnTo>
                    <a:pt x="163651" y="46901"/>
                  </a:lnTo>
                  <a:lnTo>
                    <a:pt x="163818" y="46834"/>
                  </a:lnTo>
                  <a:lnTo>
                    <a:pt x="163918" y="46667"/>
                  </a:lnTo>
                  <a:lnTo>
                    <a:pt x="164084" y="46567"/>
                  </a:lnTo>
                  <a:lnTo>
                    <a:pt x="164318" y="46567"/>
                  </a:lnTo>
                  <a:lnTo>
                    <a:pt x="164485" y="46600"/>
                  </a:lnTo>
                  <a:lnTo>
                    <a:pt x="164652" y="46667"/>
                  </a:lnTo>
                  <a:lnTo>
                    <a:pt x="164818" y="46534"/>
                  </a:lnTo>
                  <a:lnTo>
                    <a:pt x="165018" y="46567"/>
                  </a:lnTo>
                  <a:lnTo>
                    <a:pt x="165185" y="46500"/>
                  </a:lnTo>
                  <a:lnTo>
                    <a:pt x="165352" y="46400"/>
                  </a:lnTo>
                  <a:lnTo>
                    <a:pt x="165319" y="46200"/>
                  </a:lnTo>
                  <a:lnTo>
                    <a:pt x="165219" y="46033"/>
                  </a:lnTo>
                  <a:lnTo>
                    <a:pt x="165352" y="45867"/>
                  </a:lnTo>
                  <a:lnTo>
                    <a:pt x="165419" y="45700"/>
                  </a:lnTo>
                  <a:lnTo>
                    <a:pt x="165419" y="45533"/>
                  </a:lnTo>
                  <a:lnTo>
                    <a:pt x="165419" y="45366"/>
                  </a:lnTo>
                  <a:lnTo>
                    <a:pt x="165519" y="45199"/>
                  </a:lnTo>
                  <a:lnTo>
                    <a:pt x="165519" y="45033"/>
                  </a:lnTo>
                  <a:lnTo>
                    <a:pt x="165485" y="44833"/>
                  </a:lnTo>
                  <a:lnTo>
                    <a:pt x="165352" y="44666"/>
                  </a:lnTo>
                  <a:lnTo>
                    <a:pt x="165519" y="44499"/>
                  </a:lnTo>
                  <a:lnTo>
                    <a:pt x="165552" y="44265"/>
                  </a:lnTo>
                  <a:lnTo>
                    <a:pt x="165719" y="44165"/>
                  </a:lnTo>
                  <a:lnTo>
                    <a:pt x="165886" y="44032"/>
                  </a:lnTo>
                  <a:lnTo>
                    <a:pt x="166019" y="43899"/>
                  </a:lnTo>
                  <a:lnTo>
                    <a:pt x="166186" y="43765"/>
                  </a:lnTo>
                  <a:lnTo>
                    <a:pt x="166219" y="43832"/>
                  </a:lnTo>
                  <a:lnTo>
                    <a:pt x="166219" y="43865"/>
                  </a:lnTo>
                  <a:lnTo>
                    <a:pt x="166253" y="43899"/>
                  </a:lnTo>
                  <a:lnTo>
                    <a:pt x="166319" y="43932"/>
                  </a:lnTo>
                  <a:lnTo>
                    <a:pt x="166353" y="43999"/>
                  </a:lnTo>
                  <a:lnTo>
                    <a:pt x="166386" y="44032"/>
                  </a:lnTo>
                  <a:lnTo>
                    <a:pt x="166419" y="44032"/>
                  </a:lnTo>
                  <a:lnTo>
                    <a:pt x="166486" y="44065"/>
                  </a:lnTo>
                  <a:lnTo>
                    <a:pt x="166520" y="44099"/>
                  </a:lnTo>
                  <a:lnTo>
                    <a:pt x="166553" y="44165"/>
                  </a:lnTo>
                  <a:lnTo>
                    <a:pt x="166653" y="44165"/>
                  </a:lnTo>
                  <a:lnTo>
                    <a:pt x="166686" y="44199"/>
                  </a:lnTo>
                  <a:lnTo>
                    <a:pt x="166853" y="44199"/>
                  </a:lnTo>
                  <a:lnTo>
                    <a:pt x="166886" y="44165"/>
                  </a:lnTo>
                  <a:lnTo>
                    <a:pt x="166987" y="44165"/>
                  </a:lnTo>
                  <a:lnTo>
                    <a:pt x="167020" y="44199"/>
                  </a:lnTo>
                  <a:lnTo>
                    <a:pt x="167053" y="44232"/>
                  </a:lnTo>
                  <a:lnTo>
                    <a:pt x="167087" y="44265"/>
                  </a:lnTo>
                  <a:lnTo>
                    <a:pt x="167153" y="44265"/>
                  </a:lnTo>
                  <a:lnTo>
                    <a:pt x="167187" y="44332"/>
                  </a:lnTo>
                  <a:lnTo>
                    <a:pt x="167220" y="44366"/>
                  </a:lnTo>
                  <a:lnTo>
                    <a:pt x="167353" y="44366"/>
                  </a:lnTo>
                  <a:lnTo>
                    <a:pt x="167387" y="44399"/>
                  </a:lnTo>
                  <a:lnTo>
                    <a:pt x="167487" y="44399"/>
                  </a:lnTo>
                  <a:lnTo>
                    <a:pt x="167520" y="44432"/>
                  </a:lnTo>
                  <a:lnTo>
                    <a:pt x="167554" y="44499"/>
                  </a:lnTo>
                  <a:lnTo>
                    <a:pt x="167820" y="44499"/>
                  </a:lnTo>
                  <a:lnTo>
                    <a:pt x="167854" y="44532"/>
                  </a:lnTo>
                  <a:lnTo>
                    <a:pt x="167887" y="44566"/>
                  </a:lnTo>
                  <a:lnTo>
                    <a:pt x="167921" y="44666"/>
                  </a:lnTo>
                  <a:lnTo>
                    <a:pt x="167987" y="44599"/>
                  </a:lnTo>
                  <a:lnTo>
                    <a:pt x="168154" y="44599"/>
                  </a:lnTo>
                  <a:lnTo>
                    <a:pt x="168187" y="44666"/>
                  </a:lnTo>
                  <a:lnTo>
                    <a:pt x="168221" y="44699"/>
                  </a:lnTo>
                  <a:lnTo>
                    <a:pt x="168221" y="44766"/>
                  </a:lnTo>
                  <a:lnTo>
                    <a:pt x="168321" y="44766"/>
                  </a:lnTo>
                  <a:lnTo>
                    <a:pt x="168354" y="44833"/>
                  </a:lnTo>
                  <a:lnTo>
                    <a:pt x="168388" y="44866"/>
                  </a:lnTo>
                  <a:lnTo>
                    <a:pt x="168488" y="44866"/>
                  </a:lnTo>
                  <a:lnTo>
                    <a:pt x="168521" y="44899"/>
                  </a:lnTo>
                  <a:lnTo>
                    <a:pt x="168521" y="44999"/>
                  </a:lnTo>
                  <a:lnTo>
                    <a:pt x="168554" y="45033"/>
                  </a:lnTo>
                  <a:lnTo>
                    <a:pt x="168821" y="45033"/>
                  </a:lnTo>
                  <a:lnTo>
                    <a:pt x="168855" y="45066"/>
                  </a:lnTo>
                  <a:lnTo>
                    <a:pt x="168888" y="45099"/>
                  </a:lnTo>
                  <a:lnTo>
                    <a:pt x="168921" y="45166"/>
                  </a:lnTo>
                  <a:lnTo>
                    <a:pt x="168988" y="45233"/>
                  </a:lnTo>
                  <a:lnTo>
                    <a:pt x="169055" y="45266"/>
                  </a:lnTo>
                  <a:lnTo>
                    <a:pt x="169221" y="45266"/>
                  </a:lnTo>
                  <a:lnTo>
                    <a:pt x="169255" y="45333"/>
                  </a:lnTo>
                  <a:lnTo>
                    <a:pt x="169255" y="45366"/>
                  </a:lnTo>
                  <a:lnTo>
                    <a:pt x="169322" y="45400"/>
                  </a:lnTo>
                  <a:lnTo>
                    <a:pt x="169355" y="45433"/>
                  </a:lnTo>
                  <a:lnTo>
                    <a:pt x="169388" y="45366"/>
                  </a:lnTo>
                  <a:lnTo>
                    <a:pt x="169422" y="45266"/>
                  </a:lnTo>
                  <a:lnTo>
                    <a:pt x="169522" y="45266"/>
                  </a:lnTo>
                  <a:lnTo>
                    <a:pt x="169588" y="45233"/>
                  </a:lnTo>
                  <a:lnTo>
                    <a:pt x="169588" y="45166"/>
                  </a:lnTo>
                  <a:lnTo>
                    <a:pt x="169655" y="45066"/>
                  </a:lnTo>
                  <a:lnTo>
                    <a:pt x="169688" y="44999"/>
                  </a:lnTo>
                  <a:lnTo>
                    <a:pt x="169688" y="44899"/>
                  </a:lnTo>
                  <a:lnTo>
                    <a:pt x="169722" y="44866"/>
                  </a:lnTo>
                  <a:lnTo>
                    <a:pt x="170155" y="44866"/>
                  </a:lnTo>
                  <a:lnTo>
                    <a:pt x="170189" y="44833"/>
                  </a:lnTo>
                  <a:lnTo>
                    <a:pt x="170256" y="44833"/>
                  </a:lnTo>
                  <a:lnTo>
                    <a:pt x="170256" y="44732"/>
                  </a:lnTo>
                  <a:lnTo>
                    <a:pt x="170322" y="44699"/>
                  </a:lnTo>
                  <a:lnTo>
                    <a:pt x="170322" y="44599"/>
                  </a:lnTo>
                  <a:lnTo>
                    <a:pt x="170322" y="44532"/>
                  </a:lnTo>
                  <a:lnTo>
                    <a:pt x="170356" y="44432"/>
                  </a:lnTo>
                  <a:lnTo>
                    <a:pt x="170389" y="44366"/>
                  </a:lnTo>
                  <a:lnTo>
                    <a:pt x="170356" y="44332"/>
                  </a:lnTo>
                  <a:lnTo>
                    <a:pt x="170322" y="44232"/>
                  </a:lnTo>
                  <a:lnTo>
                    <a:pt x="170356" y="44165"/>
                  </a:lnTo>
                  <a:lnTo>
                    <a:pt x="170389" y="44099"/>
                  </a:lnTo>
                  <a:lnTo>
                    <a:pt x="170389" y="44032"/>
                  </a:lnTo>
                  <a:lnTo>
                    <a:pt x="170422" y="43999"/>
                  </a:lnTo>
                  <a:lnTo>
                    <a:pt x="170422" y="43899"/>
                  </a:lnTo>
                  <a:lnTo>
                    <a:pt x="170489" y="43832"/>
                  </a:lnTo>
                  <a:lnTo>
                    <a:pt x="170489" y="43732"/>
                  </a:lnTo>
                  <a:lnTo>
                    <a:pt x="170522" y="43698"/>
                  </a:lnTo>
                  <a:lnTo>
                    <a:pt x="170522" y="43598"/>
                  </a:lnTo>
                  <a:lnTo>
                    <a:pt x="170556" y="43532"/>
                  </a:lnTo>
                  <a:lnTo>
                    <a:pt x="170556" y="43432"/>
                  </a:lnTo>
                  <a:lnTo>
                    <a:pt x="170589" y="43398"/>
                  </a:lnTo>
                  <a:lnTo>
                    <a:pt x="170656" y="43365"/>
                  </a:lnTo>
                  <a:lnTo>
                    <a:pt x="170689" y="43265"/>
                  </a:lnTo>
                  <a:lnTo>
                    <a:pt x="170756" y="43265"/>
                  </a:lnTo>
                  <a:lnTo>
                    <a:pt x="170856" y="43231"/>
                  </a:lnTo>
                  <a:lnTo>
                    <a:pt x="170856" y="43165"/>
                  </a:lnTo>
                  <a:lnTo>
                    <a:pt x="170889" y="43098"/>
                  </a:lnTo>
                  <a:lnTo>
                    <a:pt x="170989" y="43098"/>
                  </a:lnTo>
                  <a:lnTo>
                    <a:pt x="171023" y="43031"/>
                  </a:lnTo>
                  <a:lnTo>
                    <a:pt x="171023" y="42931"/>
                  </a:lnTo>
                  <a:lnTo>
                    <a:pt x="171056" y="42898"/>
                  </a:lnTo>
                  <a:lnTo>
                    <a:pt x="171156" y="42864"/>
                  </a:lnTo>
                  <a:lnTo>
                    <a:pt x="171156" y="42764"/>
                  </a:lnTo>
                  <a:lnTo>
                    <a:pt x="171190" y="42731"/>
                  </a:lnTo>
                  <a:lnTo>
                    <a:pt x="171256" y="42698"/>
                  </a:lnTo>
                  <a:lnTo>
                    <a:pt x="171523" y="42698"/>
                  </a:lnTo>
                  <a:lnTo>
                    <a:pt x="171590" y="42664"/>
                  </a:lnTo>
                  <a:lnTo>
                    <a:pt x="171657" y="42698"/>
                  </a:lnTo>
                  <a:lnTo>
                    <a:pt x="171723" y="42731"/>
                  </a:lnTo>
                  <a:lnTo>
                    <a:pt x="171823" y="42731"/>
                  </a:lnTo>
                  <a:lnTo>
                    <a:pt x="171890" y="42698"/>
                  </a:lnTo>
                  <a:lnTo>
                    <a:pt x="171990" y="42698"/>
                  </a:lnTo>
                  <a:lnTo>
                    <a:pt x="172057" y="42731"/>
                  </a:lnTo>
                  <a:lnTo>
                    <a:pt x="172224" y="42731"/>
                  </a:lnTo>
                  <a:lnTo>
                    <a:pt x="172224" y="42664"/>
                  </a:lnTo>
                  <a:lnTo>
                    <a:pt x="172324" y="42598"/>
                  </a:lnTo>
                  <a:lnTo>
                    <a:pt x="172357" y="42664"/>
                  </a:lnTo>
                  <a:lnTo>
                    <a:pt x="172424" y="42698"/>
                  </a:lnTo>
                  <a:lnTo>
                    <a:pt x="172524" y="42698"/>
                  </a:lnTo>
                  <a:lnTo>
                    <a:pt x="172591" y="42731"/>
                  </a:lnTo>
                  <a:lnTo>
                    <a:pt x="172691" y="42698"/>
                  </a:lnTo>
                  <a:lnTo>
                    <a:pt x="172757" y="42731"/>
                  </a:lnTo>
                  <a:lnTo>
                    <a:pt x="172857" y="42698"/>
                  </a:lnTo>
                  <a:lnTo>
                    <a:pt x="172891" y="42598"/>
                  </a:lnTo>
                  <a:lnTo>
                    <a:pt x="172924" y="42531"/>
                  </a:lnTo>
                  <a:lnTo>
                    <a:pt x="173024" y="42498"/>
                  </a:lnTo>
                  <a:lnTo>
                    <a:pt x="173091" y="42431"/>
                  </a:lnTo>
                  <a:lnTo>
                    <a:pt x="173191" y="42397"/>
                  </a:lnTo>
                  <a:lnTo>
                    <a:pt x="173258" y="42397"/>
                  </a:lnTo>
                  <a:lnTo>
                    <a:pt x="173324" y="42331"/>
                  </a:lnTo>
                  <a:lnTo>
                    <a:pt x="173358" y="42231"/>
                  </a:lnTo>
                  <a:lnTo>
                    <a:pt x="173424" y="42197"/>
                  </a:lnTo>
                  <a:lnTo>
                    <a:pt x="173491" y="42097"/>
                  </a:lnTo>
                  <a:lnTo>
                    <a:pt x="173558" y="42064"/>
                  </a:lnTo>
                  <a:lnTo>
                    <a:pt x="173658" y="42031"/>
                  </a:lnTo>
                  <a:lnTo>
                    <a:pt x="173725" y="42031"/>
                  </a:lnTo>
                  <a:lnTo>
                    <a:pt x="173825" y="42064"/>
                  </a:lnTo>
                  <a:lnTo>
                    <a:pt x="173891" y="42064"/>
                  </a:lnTo>
                  <a:lnTo>
                    <a:pt x="173925" y="42164"/>
                  </a:lnTo>
                  <a:lnTo>
                    <a:pt x="174025" y="42197"/>
                  </a:lnTo>
                  <a:lnTo>
                    <a:pt x="174058" y="42097"/>
                  </a:lnTo>
                  <a:lnTo>
                    <a:pt x="174158" y="42064"/>
                  </a:lnTo>
                  <a:lnTo>
                    <a:pt x="174225" y="42097"/>
                  </a:lnTo>
                  <a:lnTo>
                    <a:pt x="174325" y="42064"/>
                  </a:lnTo>
                  <a:lnTo>
                    <a:pt x="174392" y="42097"/>
                  </a:lnTo>
                  <a:lnTo>
                    <a:pt x="174492" y="42064"/>
                  </a:lnTo>
                  <a:lnTo>
                    <a:pt x="174559" y="42064"/>
                  </a:lnTo>
                  <a:lnTo>
                    <a:pt x="174659" y="42097"/>
                  </a:lnTo>
                  <a:lnTo>
                    <a:pt x="174725" y="42064"/>
                  </a:lnTo>
                  <a:lnTo>
                    <a:pt x="174825" y="42031"/>
                  </a:lnTo>
                  <a:lnTo>
                    <a:pt x="174892" y="42064"/>
                  </a:lnTo>
                  <a:lnTo>
                    <a:pt x="174992" y="42097"/>
                  </a:lnTo>
                  <a:lnTo>
                    <a:pt x="175059" y="42064"/>
                  </a:lnTo>
                  <a:lnTo>
                    <a:pt x="175159" y="42064"/>
                  </a:lnTo>
                  <a:lnTo>
                    <a:pt x="175192" y="42164"/>
                  </a:lnTo>
                  <a:lnTo>
                    <a:pt x="175259" y="42197"/>
                  </a:lnTo>
                  <a:lnTo>
                    <a:pt x="175259" y="42264"/>
                  </a:lnTo>
                  <a:lnTo>
                    <a:pt x="175326" y="42364"/>
                  </a:lnTo>
                  <a:lnTo>
                    <a:pt x="175326" y="42431"/>
                  </a:lnTo>
                  <a:lnTo>
                    <a:pt x="175359" y="42531"/>
                  </a:lnTo>
                  <a:lnTo>
                    <a:pt x="175426" y="42564"/>
                  </a:lnTo>
                  <a:lnTo>
                    <a:pt x="175493" y="42664"/>
                  </a:lnTo>
                  <a:lnTo>
                    <a:pt x="175559" y="42698"/>
                  </a:lnTo>
                  <a:lnTo>
                    <a:pt x="175659" y="42731"/>
                  </a:lnTo>
                  <a:lnTo>
                    <a:pt x="175726" y="42698"/>
                  </a:lnTo>
                  <a:lnTo>
                    <a:pt x="175993" y="42698"/>
                  </a:lnTo>
                  <a:lnTo>
                    <a:pt x="176060" y="42731"/>
                  </a:lnTo>
                  <a:lnTo>
                    <a:pt x="176093" y="42831"/>
                  </a:lnTo>
                  <a:lnTo>
                    <a:pt x="176193" y="42864"/>
                  </a:lnTo>
                  <a:lnTo>
                    <a:pt x="176260" y="42898"/>
                  </a:lnTo>
                  <a:lnTo>
                    <a:pt x="176360" y="42998"/>
                  </a:lnTo>
                  <a:lnTo>
                    <a:pt x="176427" y="42931"/>
                  </a:lnTo>
                  <a:lnTo>
                    <a:pt x="176493" y="42864"/>
                  </a:lnTo>
                  <a:lnTo>
                    <a:pt x="176560" y="42831"/>
                  </a:lnTo>
                  <a:lnTo>
                    <a:pt x="176593" y="42764"/>
                  </a:lnTo>
                  <a:lnTo>
                    <a:pt x="176593" y="42698"/>
                  </a:lnTo>
                  <a:lnTo>
                    <a:pt x="176593" y="42598"/>
                  </a:lnTo>
                  <a:lnTo>
                    <a:pt x="176593" y="42531"/>
                  </a:lnTo>
                  <a:lnTo>
                    <a:pt x="176660" y="42431"/>
                  </a:lnTo>
                  <a:lnTo>
                    <a:pt x="176660" y="42364"/>
                  </a:lnTo>
                  <a:lnTo>
                    <a:pt x="176593" y="42331"/>
                  </a:lnTo>
                  <a:lnTo>
                    <a:pt x="176660" y="42231"/>
                  </a:lnTo>
                  <a:lnTo>
                    <a:pt x="176660" y="42164"/>
                  </a:lnTo>
                  <a:lnTo>
                    <a:pt x="176660" y="42064"/>
                  </a:lnTo>
                  <a:lnTo>
                    <a:pt x="176593" y="42031"/>
                  </a:lnTo>
                  <a:lnTo>
                    <a:pt x="176560" y="41997"/>
                  </a:lnTo>
                  <a:lnTo>
                    <a:pt x="176527" y="41897"/>
                  </a:lnTo>
                  <a:lnTo>
                    <a:pt x="176527" y="41830"/>
                  </a:lnTo>
                  <a:lnTo>
                    <a:pt x="176560" y="41764"/>
                  </a:lnTo>
                  <a:lnTo>
                    <a:pt x="176660" y="41764"/>
                  </a:lnTo>
                  <a:lnTo>
                    <a:pt x="176693" y="41730"/>
                  </a:lnTo>
                  <a:lnTo>
                    <a:pt x="176660" y="41664"/>
                  </a:lnTo>
                  <a:lnTo>
                    <a:pt x="176660" y="41564"/>
                  </a:lnTo>
                  <a:lnTo>
                    <a:pt x="176660" y="41497"/>
                  </a:lnTo>
                  <a:lnTo>
                    <a:pt x="176727" y="41430"/>
                  </a:lnTo>
                  <a:lnTo>
                    <a:pt x="176727" y="41363"/>
                  </a:lnTo>
                  <a:lnTo>
                    <a:pt x="176693" y="41330"/>
                  </a:lnTo>
                  <a:lnTo>
                    <a:pt x="176660" y="41263"/>
                  </a:lnTo>
                  <a:lnTo>
                    <a:pt x="176660" y="41197"/>
                  </a:lnTo>
                  <a:lnTo>
                    <a:pt x="176560" y="41197"/>
                  </a:lnTo>
                  <a:lnTo>
                    <a:pt x="176527" y="41163"/>
                  </a:lnTo>
                  <a:lnTo>
                    <a:pt x="176493" y="41063"/>
                  </a:lnTo>
                  <a:lnTo>
                    <a:pt x="176493" y="40996"/>
                  </a:lnTo>
                  <a:lnTo>
                    <a:pt x="176527" y="40930"/>
                  </a:lnTo>
                  <a:lnTo>
                    <a:pt x="176527" y="40863"/>
                  </a:lnTo>
                  <a:lnTo>
                    <a:pt x="176527" y="40763"/>
                  </a:lnTo>
                  <a:lnTo>
                    <a:pt x="176560" y="40730"/>
                  </a:lnTo>
                  <a:lnTo>
                    <a:pt x="176560" y="40663"/>
                  </a:lnTo>
                  <a:lnTo>
                    <a:pt x="176527" y="40563"/>
                  </a:lnTo>
                  <a:lnTo>
                    <a:pt x="176527" y="40496"/>
                  </a:lnTo>
                  <a:lnTo>
                    <a:pt x="176527" y="40396"/>
                  </a:lnTo>
                  <a:lnTo>
                    <a:pt x="176593" y="40363"/>
                  </a:lnTo>
                  <a:lnTo>
                    <a:pt x="176693" y="40363"/>
                  </a:lnTo>
                  <a:lnTo>
                    <a:pt x="176727" y="40263"/>
                  </a:lnTo>
                  <a:lnTo>
                    <a:pt x="176760" y="40229"/>
                  </a:lnTo>
                  <a:lnTo>
                    <a:pt x="176827" y="40163"/>
                  </a:lnTo>
                  <a:lnTo>
                    <a:pt x="176860" y="40062"/>
                  </a:lnTo>
                  <a:lnTo>
                    <a:pt x="176894" y="40029"/>
                  </a:lnTo>
                  <a:lnTo>
                    <a:pt x="176927" y="39996"/>
                  </a:lnTo>
                  <a:lnTo>
                    <a:pt x="176994" y="39896"/>
                  </a:lnTo>
                  <a:lnTo>
                    <a:pt x="176927" y="39829"/>
                  </a:lnTo>
                  <a:lnTo>
                    <a:pt x="176927" y="39729"/>
                  </a:lnTo>
                  <a:lnTo>
                    <a:pt x="176994" y="39696"/>
                  </a:lnTo>
                  <a:lnTo>
                    <a:pt x="177027" y="39595"/>
                  </a:lnTo>
                  <a:lnTo>
                    <a:pt x="177027" y="39529"/>
                  </a:lnTo>
                  <a:lnTo>
                    <a:pt x="177094" y="39495"/>
                  </a:lnTo>
                  <a:lnTo>
                    <a:pt x="177094" y="39395"/>
                  </a:lnTo>
                  <a:lnTo>
                    <a:pt x="177194" y="39395"/>
                  </a:lnTo>
                  <a:lnTo>
                    <a:pt x="177261" y="39429"/>
                  </a:lnTo>
                  <a:lnTo>
                    <a:pt x="177361" y="39495"/>
                  </a:lnTo>
                  <a:lnTo>
                    <a:pt x="177427" y="39529"/>
                  </a:lnTo>
                  <a:lnTo>
                    <a:pt x="177527" y="39529"/>
                  </a:lnTo>
                  <a:lnTo>
                    <a:pt x="177594" y="39495"/>
                  </a:lnTo>
                  <a:lnTo>
                    <a:pt x="177761" y="39495"/>
                  </a:lnTo>
                  <a:lnTo>
                    <a:pt x="177861" y="39529"/>
                  </a:lnTo>
                  <a:lnTo>
                    <a:pt x="177928" y="39562"/>
                  </a:lnTo>
                  <a:lnTo>
                    <a:pt x="178261" y="39562"/>
                  </a:lnTo>
                  <a:lnTo>
                    <a:pt x="178328" y="39495"/>
                  </a:lnTo>
                  <a:lnTo>
                    <a:pt x="178395" y="39495"/>
                  </a:lnTo>
                  <a:lnTo>
                    <a:pt x="178495" y="39529"/>
                  </a:lnTo>
                  <a:lnTo>
                    <a:pt x="178561" y="39495"/>
                  </a:lnTo>
                  <a:lnTo>
                    <a:pt x="178595" y="39562"/>
                  </a:lnTo>
                  <a:lnTo>
                    <a:pt x="178695" y="39662"/>
                  </a:lnTo>
                  <a:lnTo>
                    <a:pt x="178728" y="39696"/>
                  </a:lnTo>
                  <a:lnTo>
                    <a:pt x="178762" y="39762"/>
                  </a:lnTo>
                  <a:lnTo>
                    <a:pt x="178862" y="39829"/>
                  </a:lnTo>
                  <a:lnTo>
                    <a:pt x="178895" y="39862"/>
                  </a:lnTo>
                  <a:lnTo>
                    <a:pt x="178995" y="39862"/>
                  </a:lnTo>
                  <a:lnTo>
                    <a:pt x="179062" y="39896"/>
                  </a:lnTo>
                  <a:lnTo>
                    <a:pt x="179162" y="39929"/>
                  </a:lnTo>
                  <a:lnTo>
                    <a:pt x="179195" y="40029"/>
                  </a:lnTo>
                  <a:lnTo>
                    <a:pt x="179229" y="40096"/>
                  </a:lnTo>
                  <a:lnTo>
                    <a:pt x="179229" y="40196"/>
                  </a:lnTo>
                  <a:lnTo>
                    <a:pt x="179229" y="40263"/>
                  </a:lnTo>
                  <a:lnTo>
                    <a:pt x="179229" y="40363"/>
                  </a:lnTo>
                  <a:lnTo>
                    <a:pt x="179329" y="40396"/>
                  </a:lnTo>
                  <a:lnTo>
                    <a:pt x="179395" y="40429"/>
                  </a:lnTo>
                  <a:lnTo>
                    <a:pt x="179495" y="40496"/>
                  </a:lnTo>
                  <a:lnTo>
                    <a:pt x="179562" y="40529"/>
                  </a:lnTo>
                  <a:lnTo>
                    <a:pt x="179596" y="40429"/>
                  </a:lnTo>
                  <a:lnTo>
                    <a:pt x="179696" y="40396"/>
                  </a:lnTo>
                  <a:lnTo>
                    <a:pt x="179862" y="40396"/>
                  </a:lnTo>
                  <a:lnTo>
                    <a:pt x="179896" y="40429"/>
                  </a:lnTo>
                  <a:lnTo>
                    <a:pt x="179996" y="40429"/>
                  </a:lnTo>
                  <a:lnTo>
                    <a:pt x="180063" y="40496"/>
                  </a:lnTo>
                  <a:lnTo>
                    <a:pt x="180163" y="40529"/>
                  </a:lnTo>
                  <a:lnTo>
                    <a:pt x="180229" y="40529"/>
                  </a:lnTo>
                  <a:lnTo>
                    <a:pt x="180329" y="40563"/>
                  </a:lnTo>
                  <a:lnTo>
                    <a:pt x="180396" y="40596"/>
                  </a:lnTo>
                  <a:lnTo>
                    <a:pt x="180429" y="40696"/>
                  </a:lnTo>
                  <a:lnTo>
                    <a:pt x="180696" y="40696"/>
                  </a:lnTo>
                  <a:lnTo>
                    <a:pt x="180763" y="40730"/>
                  </a:lnTo>
                  <a:lnTo>
                    <a:pt x="180830" y="40696"/>
                  </a:lnTo>
                  <a:lnTo>
                    <a:pt x="180896" y="40696"/>
                  </a:lnTo>
                  <a:lnTo>
                    <a:pt x="180997" y="40663"/>
                  </a:lnTo>
                  <a:lnTo>
                    <a:pt x="181063" y="40663"/>
                  </a:lnTo>
                  <a:lnTo>
                    <a:pt x="181163" y="40596"/>
                  </a:lnTo>
                  <a:lnTo>
                    <a:pt x="181230" y="40563"/>
                  </a:lnTo>
                  <a:lnTo>
                    <a:pt x="181330" y="40563"/>
                  </a:lnTo>
                  <a:lnTo>
                    <a:pt x="181397" y="40529"/>
                  </a:lnTo>
                  <a:lnTo>
                    <a:pt x="181564" y="40529"/>
                  </a:lnTo>
                  <a:lnTo>
                    <a:pt x="181664" y="40563"/>
                  </a:lnTo>
                  <a:lnTo>
                    <a:pt x="181730" y="40563"/>
                  </a:lnTo>
                  <a:lnTo>
                    <a:pt x="181697" y="40429"/>
                  </a:lnTo>
                  <a:lnTo>
                    <a:pt x="181664" y="40329"/>
                  </a:lnTo>
                  <a:lnTo>
                    <a:pt x="181564" y="40229"/>
                  </a:lnTo>
                  <a:lnTo>
                    <a:pt x="181564" y="40096"/>
                  </a:lnTo>
                  <a:lnTo>
                    <a:pt x="181530" y="39996"/>
                  </a:lnTo>
                  <a:lnTo>
                    <a:pt x="181397" y="39896"/>
                  </a:lnTo>
                  <a:lnTo>
                    <a:pt x="181363" y="39829"/>
                  </a:lnTo>
                  <a:lnTo>
                    <a:pt x="181263" y="39729"/>
                  </a:lnTo>
                  <a:lnTo>
                    <a:pt x="181230" y="39595"/>
                  </a:lnTo>
                  <a:lnTo>
                    <a:pt x="181163" y="39495"/>
                  </a:lnTo>
                  <a:lnTo>
                    <a:pt x="181230" y="39395"/>
                  </a:lnTo>
                  <a:lnTo>
                    <a:pt x="181263" y="39262"/>
                  </a:lnTo>
                  <a:lnTo>
                    <a:pt x="181363" y="39195"/>
                  </a:lnTo>
                  <a:lnTo>
                    <a:pt x="181430" y="39095"/>
                  </a:lnTo>
                  <a:lnTo>
                    <a:pt x="181530" y="38995"/>
                  </a:lnTo>
                  <a:lnTo>
                    <a:pt x="181530" y="38862"/>
                  </a:lnTo>
                  <a:lnTo>
                    <a:pt x="181497" y="38728"/>
                  </a:lnTo>
                  <a:lnTo>
                    <a:pt x="181430" y="38595"/>
                  </a:lnTo>
                  <a:lnTo>
                    <a:pt x="181363" y="38528"/>
                  </a:lnTo>
                  <a:lnTo>
                    <a:pt x="181263" y="38495"/>
                  </a:lnTo>
                  <a:lnTo>
                    <a:pt x="181230" y="38361"/>
                  </a:lnTo>
                  <a:lnTo>
                    <a:pt x="181197" y="38228"/>
                  </a:lnTo>
                  <a:lnTo>
                    <a:pt x="181097" y="38161"/>
                  </a:lnTo>
                  <a:lnTo>
                    <a:pt x="181030" y="38094"/>
                  </a:lnTo>
                  <a:lnTo>
                    <a:pt x="180896" y="38061"/>
                  </a:lnTo>
                  <a:lnTo>
                    <a:pt x="180863" y="37928"/>
                  </a:lnTo>
                  <a:lnTo>
                    <a:pt x="180763" y="37861"/>
                  </a:lnTo>
                  <a:lnTo>
                    <a:pt x="180696" y="37761"/>
                  </a:lnTo>
                  <a:lnTo>
                    <a:pt x="180730" y="37661"/>
                  </a:lnTo>
                  <a:lnTo>
                    <a:pt x="180696" y="37527"/>
                  </a:lnTo>
                  <a:lnTo>
                    <a:pt x="180663" y="37427"/>
                  </a:lnTo>
                  <a:lnTo>
                    <a:pt x="180596" y="37361"/>
                  </a:lnTo>
                  <a:lnTo>
                    <a:pt x="180696" y="37327"/>
                  </a:lnTo>
                  <a:lnTo>
                    <a:pt x="180830" y="37260"/>
                  </a:lnTo>
                  <a:lnTo>
                    <a:pt x="180896" y="37194"/>
                  </a:lnTo>
                  <a:lnTo>
                    <a:pt x="181030" y="37194"/>
                  </a:lnTo>
                  <a:lnTo>
                    <a:pt x="181097" y="37094"/>
                  </a:lnTo>
                  <a:lnTo>
                    <a:pt x="181230" y="37094"/>
                  </a:lnTo>
                  <a:lnTo>
                    <a:pt x="181263" y="37027"/>
                  </a:lnTo>
                  <a:lnTo>
                    <a:pt x="181363" y="36927"/>
                  </a:lnTo>
                  <a:lnTo>
                    <a:pt x="181430" y="36860"/>
                  </a:lnTo>
                  <a:lnTo>
                    <a:pt x="181564" y="36860"/>
                  </a:lnTo>
                  <a:lnTo>
                    <a:pt x="181597" y="36727"/>
                  </a:lnTo>
                  <a:lnTo>
                    <a:pt x="181664" y="36593"/>
                  </a:lnTo>
                  <a:lnTo>
                    <a:pt x="181764" y="36560"/>
                  </a:lnTo>
                  <a:lnTo>
                    <a:pt x="181864" y="36493"/>
                  </a:lnTo>
                  <a:lnTo>
                    <a:pt x="181830" y="36360"/>
                  </a:lnTo>
                  <a:lnTo>
                    <a:pt x="181864" y="36226"/>
                  </a:lnTo>
                  <a:lnTo>
                    <a:pt x="181830" y="36093"/>
                  </a:lnTo>
                  <a:lnTo>
                    <a:pt x="181830" y="35993"/>
                  </a:lnTo>
                  <a:lnTo>
                    <a:pt x="181730" y="35893"/>
                  </a:lnTo>
                  <a:lnTo>
                    <a:pt x="181730" y="35759"/>
                  </a:lnTo>
                  <a:lnTo>
                    <a:pt x="181830" y="35693"/>
                  </a:lnTo>
                  <a:lnTo>
                    <a:pt x="181897" y="35593"/>
                  </a:lnTo>
                  <a:lnTo>
                    <a:pt x="181931" y="35493"/>
                  </a:lnTo>
                  <a:lnTo>
                    <a:pt x="181997" y="35359"/>
                  </a:lnTo>
                  <a:lnTo>
                    <a:pt x="182064" y="35259"/>
                  </a:lnTo>
                  <a:lnTo>
                    <a:pt x="182164" y="35192"/>
                  </a:lnTo>
                  <a:lnTo>
                    <a:pt x="182097" y="35059"/>
                  </a:lnTo>
                  <a:lnTo>
                    <a:pt x="182097" y="34925"/>
                  </a:lnTo>
                  <a:lnTo>
                    <a:pt x="182031" y="34859"/>
                  </a:lnTo>
                  <a:lnTo>
                    <a:pt x="182031" y="34725"/>
                  </a:lnTo>
                  <a:lnTo>
                    <a:pt x="181997" y="34592"/>
                  </a:lnTo>
                  <a:lnTo>
                    <a:pt x="181931" y="34492"/>
                  </a:lnTo>
                  <a:lnTo>
                    <a:pt x="182064" y="34492"/>
                  </a:lnTo>
                  <a:lnTo>
                    <a:pt x="182197" y="34392"/>
                  </a:lnTo>
                  <a:lnTo>
                    <a:pt x="182331" y="34325"/>
                  </a:lnTo>
                  <a:lnTo>
                    <a:pt x="182431" y="34358"/>
                  </a:lnTo>
                  <a:lnTo>
                    <a:pt x="182531" y="34258"/>
                  </a:lnTo>
                  <a:lnTo>
                    <a:pt x="182598" y="34192"/>
                  </a:lnTo>
                  <a:lnTo>
                    <a:pt x="182731" y="34158"/>
                  </a:lnTo>
                  <a:lnTo>
                    <a:pt x="182764" y="34025"/>
                  </a:lnTo>
                  <a:lnTo>
                    <a:pt x="182898" y="34025"/>
                  </a:lnTo>
                  <a:lnTo>
                    <a:pt x="183031" y="34058"/>
                  </a:lnTo>
                  <a:lnTo>
                    <a:pt x="183165" y="33991"/>
                  </a:lnTo>
                  <a:lnTo>
                    <a:pt x="183265" y="33891"/>
                  </a:lnTo>
                  <a:lnTo>
                    <a:pt x="183398" y="33858"/>
                  </a:lnTo>
                  <a:lnTo>
                    <a:pt x="183498" y="33725"/>
                  </a:lnTo>
                  <a:lnTo>
                    <a:pt x="183532" y="33591"/>
                  </a:lnTo>
                  <a:lnTo>
                    <a:pt x="183598" y="33524"/>
                  </a:lnTo>
                  <a:lnTo>
                    <a:pt x="183765" y="33491"/>
                  </a:lnTo>
                  <a:lnTo>
                    <a:pt x="183932" y="33491"/>
                  </a:lnTo>
                  <a:lnTo>
                    <a:pt x="184032" y="33591"/>
                  </a:lnTo>
                  <a:lnTo>
                    <a:pt x="184165" y="33691"/>
                  </a:lnTo>
                  <a:lnTo>
                    <a:pt x="184266" y="33591"/>
                  </a:lnTo>
                  <a:lnTo>
                    <a:pt x="184399" y="33558"/>
                  </a:lnTo>
                  <a:lnTo>
                    <a:pt x="184566" y="33558"/>
                  </a:lnTo>
                  <a:lnTo>
                    <a:pt x="184699" y="33491"/>
                  </a:lnTo>
                  <a:lnTo>
                    <a:pt x="184766" y="33391"/>
                  </a:lnTo>
                  <a:lnTo>
                    <a:pt x="184899" y="33391"/>
                  </a:lnTo>
                  <a:lnTo>
                    <a:pt x="185033" y="33324"/>
                  </a:lnTo>
                  <a:lnTo>
                    <a:pt x="185166" y="33358"/>
                  </a:lnTo>
                  <a:lnTo>
                    <a:pt x="185266" y="33391"/>
                  </a:lnTo>
                  <a:lnTo>
                    <a:pt x="185366" y="33524"/>
                  </a:lnTo>
                  <a:lnTo>
                    <a:pt x="185500" y="33524"/>
                  </a:lnTo>
                  <a:lnTo>
                    <a:pt x="185600" y="33558"/>
                  </a:lnTo>
                  <a:lnTo>
                    <a:pt x="185933" y="33558"/>
                  </a:lnTo>
                  <a:lnTo>
                    <a:pt x="186067" y="33524"/>
                  </a:lnTo>
                  <a:lnTo>
                    <a:pt x="186167" y="33391"/>
                  </a:lnTo>
                  <a:lnTo>
                    <a:pt x="186267" y="33391"/>
                  </a:lnTo>
                  <a:lnTo>
                    <a:pt x="186400" y="33424"/>
                  </a:lnTo>
                  <a:lnTo>
                    <a:pt x="186534" y="33424"/>
                  </a:lnTo>
                  <a:lnTo>
                    <a:pt x="186667" y="33491"/>
                  </a:lnTo>
                  <a:lnTo>
                    <a:pt x="186834" y="33558"/>
                  </a:lnTo>
                  <a:lnTo>
                    <a:pt x="187001" y="33524"/>
                  </a:lnTo>
                  <a:lnTo>
                    <a:pt x="187101" y="33591"/>
                  </a:lnTo>
                  <a:lnTo>
                    <a:pt x="187234" y="33691"/>
                  </a:lnTo>
                  <a:lnTo>
                    <a:pt x="187234" y="33858"/>
                  </a:lnTo>
                  <a:lnTo>
                    <a:pt x="187201" y="34025"/>
                  </a:lnTo>
                  <a:lnTo>
                    <a:pt x="187268" y="34158"/>
                  </a:lnTo>
                  <a:lnTo>
                    <a:pt x="187401" y="34258"/>
                  </a:lnTo>
                  <a:lnTo>
                    <a:pt x="187434" y="34425"/>
                  </a:lnTo>
                  <a:lnTo>
                    <a:pt x="187401" y="34592"/>
                  </a:lnTo>
                  <a:lnTo>
                    <a:pt x="187501" y="34725"/>
                  </a:lnTo>
                  <a:lnTo>
                    <a:pt x="187601" y="34825"/>
                  </a:lnTo>
                  <a:lnTo>
                    <a:pt x="187735" y="34859"/>
                  </a:lnTo>
                  <a:lnTo>
                    <a:pt x="187901" y="34825"/>
                  </a:lnTo>
                  <a:lnTo>
                    <a:pt x="188035" y="34892"/>
                  </a:lnTo>
                  <a:lnTo>
                    <a:pt x="188102" y="35026"/>
                  </a:lnTo>
                  <a:lnTo>
                    <a:pt x="188235" y="35059"/>
                  </a:lnTo>
                  <a:lnTo>
                    <a:pt x="188368" y="35059"/>
                  </a:lnTo>
                  <a:lnTo>
                    <a:pt x="188502" y="35026"/>
                  </a:lnTo>
                  <a:lnTo>
                    <a:pt x="188602" y="34925"/>
                  </a:lnTo>
                  <a:lnTo>
                    <a:pt x="188735" y="34925"/>
                  </a:lnTo>
                  <a:lnTo>
                    <a:pt x="188869" y="35026"/>
                  </a:lnTo>
                  <a:lnTo>
                    <a:pt x="189002" y="35026"/>
                  </a:lnTo>
                  <a:lnTo>
                    <a:pt x="189102" y="35059"/>
                  </a:lnTo>
                  <a:lnTo>
                    <a:pt x="189036" y="35026"/>
                  </a:lnTo>
                  <a:lnTo>
                    <a:pt x="189002" y="34925"/>
                  </a:lnTo>
                  <a:lnTo>
                    <a:pt x="189002" y="34859"/>
                  </a:lnTo>
                  <a:lnTo>
                    <a:pt x="188936" y="34759"/>
                  </a:lnTo>
                  <a:lnTo>
                    <a:pt x="189002" y="34692"/>
                  </a:lnTo>
                  <a:lnTo>
                    <a:pt x="189002" y="34592"/>
                  </a:lnTo>
                  <a:lnTo>
                    <a:pt x="188936" y="34525"/>
                  </a:lnTo>
                  <a:lnTo>
                    <a:pt x="188869" y="34492"/>
                  </a:lnTo>
                  <a:lnTo>
                    <a:pt x="188869" y="34392"/>
                  </a:lnTo>
                  <a:lnTo>
                    <a:pt x="188835" y="34325"/>
                  </a:lnTo>
                  <a:lnTo>
                    <a:pt x="188869" y="34225"/>
                  </a:lnTo>
                  <a:lnTo>
                    <a:pt x="188936" y="34192"/>
                  </a:lnTo>
                  <a:lnTo>
                    <a:pt x="188936" y="34092"/>
                  </a:lnTo>
                  <a:lnTo>
                    <a:pt x="188902" y="34025"/>
                  </a:lnTo>
                  <a:lnTo>
                    <a:pt x="188902" y="33925"/>
                  </a:lnTo>
                  <a:lnTo>
                    <a:pt x="188835" y="33891"/>
                  </a:lnTo>
                  <a:lnTo>
                    <a:pt x="188869" y="33825"/>
                  </a:lnTo>
                  <a:lnTo>
                    <a:pt x="188835" y="33725"/>
                  </a:lnTo>
                  <a:lnTo>
                    <a:pt x="188869" y="33658"/>
                  </a:lnTo>
                  <a:lnTo>
                    <a:pt x="188835" y="33558"/>
                  </a:lnTo>
                  <a:lnTo>
                    <a:pt x="188869" y="33491"/>
                  </a:lnTo>
                  <a:lnTo>
                    <a:pt x="188902" y="33391"/>
                  </a:lnTo>
                  <a:lnTo>
                    <a:pt x="188936" y="33324"/>
                  </a:lnTo>
                  <a:lnTo>
                    <a:pt x="188936" y="33224"/>
                  </a:lnTo>
                  <a:lnTo>
                    <a:pt x="189036" y="33191"/>
                  </a:lnTo>
                  <a:lnTo>
                    <a:pt x="189069" y="33057"/>
                  </a:lnTo>
                  <a:lnTo>
                    <a:pt x="189236" y="33057"/>
                  </a:lnTo>
                  <a:lnTo>
                    <a:pt x="189336" y="33024"/>
                  </a:lnTo>
                  <a:lnTo>
                    <a:pt x="189369" y="32924"/>
                  </a:lnTo>
                  <a:lnTo>
                    <a:pt x="189436" y="32891"/>
                  </a:lnTo>
                  <a:lnTo>
                    <a:pt x="189503" y="32824"/>
                  </a:lnTo>
                  <a:lnTo>
                    <a:pt x="189569" y="32857"/>
                  </a:lnTo>
                  <a:lnTo>
                    <a:pt x="189669" y="32857"/>
                  </a:lnTo>
                  <a:lnTo>
                    <a:pt x="189736" y="32891"/>
                  </a:lnTo>
                  <a:lnTo>
                    <a:pt x="189836" y="32924"/>
                  </a:lnTo>
                  <a:lnTo>
                    <a:pt x="189903" y="32891"/>
                  </a:lnTo>
                  <a:lnTo>
                    <a:pt x="190003" y="32857"/>
                  </a:lnTo>
                  <a:lnTo>
                    <a:pt x="190070" y="32891"/>
                  </a:lnTo>
                  <a:lnTo>
                    <a:pt x="190170" y="32924"/>
                  </a:lnTo>
                  <a:lnTo>
                    <a:pt x="190236" y="32857"/>
                  </a:lnTo>
                  <a:lnTo>
                    <a:pt x="190270" y="32757"/>
                  </a:lnTo>
                  <a:lnTo>
                    <a:pt x="190370" y="32724"/>
                  </a:lnTo>
                  <a:lnTo>
                    <a:pt x="190437" y="32724"/>
                  </a:lnTo>
                  <a:lnTo>
                    <a:pt x="190537" y="32691"/>
                  </a:lnTo>
                  <a:lnTo>
                    <a:pt x="190603" y="32691"/>
                  </a:lnTo>
                  <a:lnTo>
                    <a:pt x="190703" y="32657"/>
                  </a:lnTo>
                  <a:lnTo>
                    <a:pt x="190737" y="32557"/>
                  </a:lnTo>
                  <a:lnTo>
                    <a:pt x="190737" y="32490"/>
                  </a:lnTo>
                  <a:lnTo>
                    <a:pt x="190670" y="32390"/>
                  </a:lnTo>
                  <a:lnTo>
                    <a:pt x="190703" y="32324"/>
                  </a:lnTo>
                  <a:lnTo>
                    <a:pt x="190703" y="32224"/>
                  </a:lnTo>
                  <a:lnTo>
                    <a:pt x="190737" y="32157"/>
                  </a:lnTo>
                  <a:lnTo>
                    <a:pt x="190770" y="32057"/>
                  </a:lnTo>
                  <a:lnTo>
                    <a:pt x="190837" y="31990"/>
                  </a:lnTo>
                  <a:lnTo>
                    <a:pt x="190837" y="31890"/>
                  </a:lnTo>
                  <a:lnTo>
                    <a:pt x="190904" y="31823"/>
                  </a:lnTo>
                  <a:lnTo>
                    <a:pt x="190904" y="31723"/>
                  </a:lnTo>
                  <a:lnTo>
                    <a:pt x="191004" y="31690"/>
                  </a:lnTo>
                  <a:lnTo>
                    <a:pt x="191037" y="31590"/>
                  </a:lnTo>
                  <a:lnTo>
                    <a:pt x="191070" y="31523"/>
                  </a:lnTo>
                  <a:lnTo>
                    <a:pt x="191170" y="31490"/>
                  </a:lnTo>
                  <a:lnTo>
                    <a:pt x="191337" y="31490"/>
                  </a:lnTo>
                  <a:lnTo>
                    <a:pt x="191404" y="31523"/>
                  </a:lnTo>
                  <a:lnTo>
                    <a:pt x="191504" y="31523"/>
                  </a:lnTo>
                  <a:lnTo>
                    <a:pt x="191537" y="31590"/>
                  </a:lnTo>
                  <a:lnTo>
                    <a:pt x="191604" y="31690"/>
                  </a:lnTo>
                  <a:lnTo>
                    <a:pt x="191604" y="31823"/>
                  </a:lnTo>
                  <a:lnTo>
                    <a:pt x="191571" y="31890"/>
                  </a:lnTo>
                  <a:lnTo>
                    <a:pt x="191604" y="31990"/>
                  </a:lnTo>
                  <a:lnTo>
                    <a:pt x="191671" y="32057"/>
                  </a:lnTo>
                  <a:lnTo>
                    <a:pt x="191738" y="32090"/>
                  </a:lnTo>
                  <a:lnTo>
                    <a:pt x="191838" y="32190"/>
                  </a:lnTo>
                  <a:lnTo>
                    <a:pt x="191871" y="32257"/>
                  </a:lnTo>
                  <a:lnTo>
                    <a:pt x="191938" y="32324"/>
                  </a:lnTo>
                  <a:lnTo>
                    <a:pt x="192038" y="32257"/>
                  </a:lnTo>
                  <a:lnTo>
                    <a:pt x="192104" y="32324"/>
                  </a:lnTo>
                  <a:lnTo>
                    <a:pt x="192205" y="32324"/>
                  </a:lnTo>
                  <a:lnTo>
                    <a:pt x="192238" y="32390"/>
                  </a:lnTo>
                  <a:lnTo>
                    <a:pt x="192238" y="32490"/>
                  </a:lnTo>
                  <a:lnTo>
                    <a:pt x="192205" y="32557"/>
                  </a:lnTo>
                  <a:lnTo>
                    <a:pt x="192238" y="32657"/>
                  </a:lnTo>
                  <a:lnTo>
                    <a:pt x="192238" y="32724"/>
                  </a:lnTo>
                  <a:lnTo>
                    <a:pt x="192338" y="32757"/>
                  </a:lnTo>
                  <a:lnTo>
                    <a:pt x="192371" y="32857"/>
                  </a:lnTo>
                  <a:lnTo>
                    <a:pt x="192438" y="32857"/>
                  </a:lnTo>
                  <a:lnTo>
                    <a:pt x="192538" y="32924"/>
                  </a:lnTo>
                  <a:lnTo>
                    <a:pt x="192605" y="32991"/>
                  </a:lnTo>
                  <a:lnTo>
                    <a:pt x="192705" y="32991"/>
                  </a:lnTo>
                  <a:lnTo>
                    <a:pt x="192772" y="33057"/>
                  </a:lnTo>
                  <a:lnTo>
                    <a:pt x="192772" y="33191"/>
                  </a:lnTo>
                  <a:lnTo>
                    <a:pt x="192772" y="33258"/>
                  </a:lnTo>
                  <a:lnTo>
                    <a:pt x="192838" y="33358"/>
                  </a:lnTo>
                  <a:lnTo>
                    <a:pt x="192838" y="33424"/>
                  </a:lnTo>
                  <a:lnTo>
                    <a:pt x="192872" y="33524"/>
                  </a:lnTo>
                  <a:lnTo>
                    <a:pt x="192938" y="33524"/>
                  </a:lnTo>
                  <a:lnTo>
                    <a:pt x="193038" y="33591"/>
                  </a:lnTo>
                  <a:lnTo>
                    <a:pt x="193072" y="33691"/>
                  </a:lnTo>
                  <a:lnTo>
                    <a:pt x="193172" y="33725"/>
                  </a:lnTo>
                  <a:lnTo>
                    <a:pt x="193239" y="33658"/>
                  </a:lnTo>
                  <a:lnTo>
                    <a:pt x="193339" y="33591"/>
                  </a:lnTo>
                  <a:lnTo>
                    <a:pt x="193405" y="33658"/>
                  </a:lnTo>
                  <a:lnTo>
                    <a:pt x="193505" y="33691"/>
                  </a:lnTo>
                  <a:lnTo>
                    <a:pt x="193572" y="33691"/>
                  </a:lnTo>
                  <a:lnTo>
                    <a:pt x="193672" y="33725"/>
                  </a:lnTo>
                  <a:lnTo>
                    <a:pt x="193739" y="33691"/>
                  </a:lnTo>
                  <a:lnTo>
                    <a:pt x="193839" y="33658"/>
                  </a:lnTo>
                  <a:lnTo>
                    <a:pt x="193906" y="33658"/>
                  </a:lnTo>
                  <a:lnTo>
                    <a:pt x="194006" y="33591"/>
                  </a:lnTo>
                  <a:lnTo>
                    <a:pt x="194073" y="33658"/>
                  </a:lnTo>
                  <a:lnTo>
                    <a:pt x="194173" y="33725"/>
                  </a:lnTo>
                  <a:lnTo>
                    <a:pt x="194239" y="33691"/>
                  </a:lnTo>
                  <a:lnTo>
                    <a:pt x="194573" y="33691"/>
                  </a:lnTo>
                  <a:lnTo>
                    <a:pt x="194673" y="33658"/>
                  </a:lnTo>
                  <a:lnTo>
                    <a:pt x="194840" y="33658"/>
                  </a:lnTo>
                  <a:lnTo>
                    <a:pt x="194873" y="33725"/>
                  </a:lnTo>
                  <a:lnTo>
                    <a:pt x="194873" y="33825"/>
                  </a:lnTo>
                  <a:lnTo>
                    <a:pt x="194906" y="33891"/>
                  </a:lnTo>
                  <a:lnTo>
                    <a:pt x="194940" y="33991"/>
                  </a:lnTo>
                  <a:lnTo>
                    <a:pt x="195040" y="34058"/>
                  </a:lnTo>
                  <a:lnTo>
                    <a:pt x="195107" y="34092"/>
                  </a:lnTo>
                  <a:lnTo>
                    <a:pt x="195373" y="34092"/>
                  </a:lnTo>
                  <a:lnTo>
                    <a:pt x="195440" y="34058"/>
                  </a:lnTo>
                  <a:lnTo>
                    <a:pt x="195540" y="34092"/>
                  </a:lnTo>
                  <a:lnTo>
                    <a:pt x="195574" y="34058"/>
                  </a:lnTo>
                  <a:lnTo>
                    <a:pt x="195674" y="34025"/>
                  </a:lnTo>
                  <a:lnTo>
                    <a:pt x="195740" y="33991"/>
                  </a:lnTo>
                  <a:lnTo>
                    <a:pt x="195840" y="33991"/>
                  </a:lnTo>
                  <a:lnTo>
                    <a:pt x="195874" y="33925"/>
                  </a:lnTo>
                  <a:lnTo>
                    <a:pt x="195941" y="33891"/>
                  </a:lnTo>
                  <a:lnTo>
                    <a:pt x="196007" y="33858"/>
                  </a:lnTo>
                  <a:lnTo>
                    <a:pt x="196074" y="33858"/>
                  </a:lnTo>
                  <a:lnTo>
                    <a:pt x="196174" y="33825"/>
                  </a:lnTo>
                  <a:lnTo>
                    <a:pt x="196241" y="33758"/>
                  </a:lnTo>
                  <a:lnTo>
                    <a:pt x="196241" y="33691"/>
                  </a:lnTo>
                  <a:lnTo>
                    <a:pt x="196341" y="33658"/>
                  </a:lnTo>
                  <a:lnTo>
                    <a:pt x="196408" y="33591"/>
                  </a:lnTo>
                  <a:lnTo>
                    <a:pt x="196441" y="33558"/>
                  </a:lnTo>
                  <a:lnTo>
                    <a:pt x="196508" y="33491"/>
                  </a:lnTo>
                  <a:lnTo>
                    <a:pt x="196574" y="33424"/>
                  </a:lnTo>
                  <a:lnTo>
                    <a:pt x="196608" y="33391"/>
                  </a:lnTo>
                  <a:lnTo>
                    <a:pt x="196674" y="33324"/>
                  </a:lnTo>
                  <a:lnTo>
                    <a:pt x="196674" y="33224"/>
                  </a:lnTo>
                  <a:lnTo>
                    <a:pt x="196608" y="33158"/>
                  </a:lnTo>
                  <a:lnTo>
                    <a:pt x="196574" y="33057"/>
                  </a:lnTo>
                  <a:lnTo>
                    <a:pt x="196574" y="32991"/>
                  </a:lnTo>
                  <a:lnTo>
                    <a:pt x="196608" y="32891"/>
                  </a:lnTo>
                  <a:lnTo>
                    <a:pt x="196708" y="32857"/>
                  </a:lnTo>
                  <a:lnTo>
                    <a:pt x="196708" y="32757"/>
                  </a:lnTo>
                  <a:lnTo>
                    <a:pt x="196741" y="32691"/>
                  </a:lnTo>
                  <a:lnTo>
                    <a:pt x="196708" y="32590"/>
                  </a:lnTo>
                  <a:lnTo>
                    <a:pt x="196708" y="32524"/>
                  </a:lnTo>
                  <a:lnTo>
                    <a:pt x="196674" y="32424"/>
                  </a:lnTo>
                  <a:lnTo>
                    <a:pt x="196674" y="32357"/>
                  </a:lnTo>
                  <a:lnTo>
                    <a:pt x="196741" y="32324"/>
                  </a:lnTo>
                  <a:lnTo>
                    <a:pt x="196741" y="32224"/>
                  </a:lnTo>
                  <a:lnTo>
                    <a:pt x="196741" y="32157"/>
                  </a:lnTo>
                  <a:lnTo>
                    <a:pt x="196774" y="32057"/>
                  </a:lnTo>
                  <a:lnTo>
                    <a:pt x="196841" y="31990"/>
                  </a:lnTo>
                  <a:lnTo>
                    <a:pt x="196841" y="31890"/>
                  </a:lnTo>
                  <a:lnTo>
                    <a:pt x="196875" y="31823"/>
                  </a:lnTo>
                  <a:lnTo>
                    <a:pt x="196908" y="31757"/>
                  </a:lnTo>
                  <a:lnTo>
                    <a:pt x="196941" y="31690"/>
                  </a:lnTo>
                  <a:lnTo>
                    <a:pt x="196941" y="31590"/>
                  </a:lnTo>
                  <a:lnTo>
                    <a:pt x="197008" y="31523"/>
                  </a:lnTo>
                  <a:lnTo>
                    <a:pt x="196941" y="31423"/>
                  </a:lnTo>
                  <a:lnTo>
                    <a:pt x="197008" y="31356"/>
                  </a:lnTo>
                  <a:lnTo>
                    <a:pt x="197041" y="31256"/>
                  </a:lnTo>
                  <a:lnTo>
                    <a:pt x="197041" y="31189"/>
                  </a:lnTo>
                  <a:lnTo>
                    <a:pt x="197008" y="31089"/>
                  </a:lnTo>
                  <a:lnTo>
                    <a:pt x="197008" y="31023"/>
                  </a:lnTo>
                  <a:lnTo>
                    <a:pt x="196941" y="30923"/>
                  </a:lnTo>
                  <a:lnTo>
                    <a:pt x="196908" y="30856"/>
                  </a:lnTo>
                  <a:lnTo>
                    <a:pt x="196875" y="30756"/>
                  </a:lnTo>
                  <a:lnTo>
                    <a:pt x="196841" y="30689"/>
                  </a:lnTo>
                  <a:lnTo>
                    <a:pt x="196741" y="30689"/>
                  </a:lnTo>
                  <a:lnTo>
                    <a:pt x="196674" y="30656"/>
                  </a:lnTo>
                  <a:lnTo>
                    <a:pt x="196574" y="30656"/>
                  </a:lnTo>
                  <a:lnTo>
                    <a:pt x="196574" y="30556"/>
                  </a:lnTo>
                  <a:lnTo>
                    <a:pt x="196541" y="30489"/>
                  </a:lnTo>
                  <a:lnTo>
                    <a:pt x="196574" y="30389"/>
                  </a:lnTo>
                  <a:lnTo>
                    <a:pt x="196574" y="30322"/>
                  </a:lnTo>
                  <a:lnTo>
                    <a:pt x="196541" y="30222"/>
                  </a:lnTo>
                  <a:lnTo>
                    <a:pt x="196541" y="30155"/>
                  </a:lnTo>
                  <a:lnTo>
                    <a:pt x="196441" y="30089"/>
                  </a:lnTo>
                  <a:lnTo>
                    <a:pt x="196374" y="30055"/>
                  </a:lnTo>
                  <a:lnTo>
                    <a:pt x="196441" y="30022"/>
                  </a:lnTo>
                  <a:lnTo>
                    <a:pt x="196541" y="30055"/>
                  </a:lnTo>
                  <a:lnTo>
                    <a:pt x="196608" y="30022"/>
                  </a:lnTo>
                  <a:lnTo>
                    <a:pt x="196708" y="30055"/>
                  </a:lnTo>
                  <a:lnTo>
                    <a:pt x="196741" y="29989"/>
                  </a:lnTo>
                  <a:lnTo>
                    <a:pt x="196841" y="29989"/>
                  </a:lnTo>
                  <a:lnTo>
                    <a:pt x="196875" y="29889"/>
                  </a:lnTo>
                  <a:lnTo>
                    <a:pt x="196941" y="29889"/>
                  </a:lnTo>
                  <a:lnTo>
                    <a:pt x="197008" y="29989"/>
                  </a:lnTo>
                  <a:lnTo>
                    <a:pt x="197075" y="30022"/>
                  </a:lnTo>
                  <a:lnTo>
                    <a:pt x="197175" y="30055"/>
                  </a:lnTo>
                  <a:lnTo>
                    <a:pt x="197241" y="30089"/>
                  </a:lnTo>
                  <a:lnTo>
                    <a:pt x="197342" y="30155"/>
                  </a:lnTo>
                  <a:lnTo>
                    <a:pt x="197408" y="30089"/>
                  </a:lnTo>
                  <a:lnTo>
                    <a:pt x="197508" y="30089"/>
                  </a:lnTo>
                  <a:lnTo>
                    <a:pt x="197575" y="30155"/>
                  </a:lnTo>
                  <a:lnTo>
                    <a:pt x="197575" y="30022"/>
                  </a:lnTo>
                  <a:lnTo>
                    <a:pt x="197675" y="29922"/>
                  </a:lnTo>
                  <a:lnTo>
                    <a:pt x="197742" y="29889"/>
                  </a:lnTo>
                  <a:lnTo>
                    <a:pt x="197842" y="29855"/>
                  </a:lnTo>
                  <a:lnTo>
                    <a:pt x="197909" y="29889"/>
                  </a:lnTo>
                  <a:lnTo>
                    <a:pt x="198042" y="29855"/>
                  </a:lnTo>
                  <a:lnTo>
                    <a:pt x="198109" y="29755"/>
                  </a:lnTo>
                  <a:lnTo>
                    <a:pt x="198209" y="29722"/>
                  </a:lnTo>
                  <a:lnTo>
                    <a:pt x="198276" y="29755"/>
                  </a:lnTo>
                  <a:lnTo>
                    <a:pt x="198376" y="29722"/>
                  </a:lnTo>
                  <a:lnTo>
                    <a:pt x="198442" y="29822"/>
                  </a:lnTo>
                  <a:lnTo>
                    <a:pt x="198542" y="29889"/>
                  </a:lnTo>
                  <a:lnTo>
                    <a:pt x="198609" y="29922"/>
                  </a:lnTo>
                  <a:lnTo>
                    <a:pt x="198676" y="30022"/>
                  </a:lnTo>
                  <a:lnTo>
                    <a:pt x="198843" y="30022"/>
                  </a:lnTo>
                  <a:lnTo>
                    <a:pt x="198909" y="30055"/>
                  </a:lnTo>
                  <a:lnTo>
                    <a:pt x="199009" y="30155"/>
                  </a:lnTo>
                  <a:lnTo>
                    <a:pt x="199009" y="30222"/>
                  </a:lnTo>
                  <a:lnTo>
                    <a:pt x="199043" y="30322"/>
                  </a:lnTo>
                  <a:lnTo>
                    <a:pt x="199076" y="30389"/>
                  </a:lnTo>
                  <a:lnTo>
                    <a:pt x="199109" y="30489"/>
                  </a:lnTo>
                  <a:lnTo>
                    <a:pt x="199210" y="30522"/>
                  </a:lnTo>
                  <a:lnTo>
                    <a:pt x="199243" y="30589"/>
                  </a:lnTo>
                  <a:lnTo>
                    <a:pt x="199276" y="30689"/>
                  </a:lnTo>
                  <a:lnTo>
                    <a:pt x="199376" y="30722"/>
                  </a:lnTo>
                  <a:lnTo>
                    <a:pt x="199410" y="30823"/>
                  </a:lnTo>
                  <a:lnTo>
                    <a:pt x="199443" y="30889"/>
                  </a:lnTo>
                  <a:lnTo>
                    <a:pt x="199410" y="30989"/>
                  </a:lnTo>
                  <a:lnTo>
                    <a:pt x="199410" y="31056"/>
                  </a:lnTo>
                  <a:lnTo>
                    <a:pt x="199376" y="31156"/>
                  </a:lnTo>
                  <a:lnTo>
                    <a:pt x="199410" y="31223"/>
                  </a:lnTo>
                  <a:lnTo>
                    <a:pt x="199510" y="31189"/>
                  </a:lnTo>
                  <a:lnTo>
                    <a:pt x="199576" y="31156"/>
                  </a:lnTo>
                  <a:lnTo>
                    <a:pt x="199677" y="31156"/>
                  </a:lnTo>
                  <a:lnTo>
                    <a:pt x="199743" y="31189"/>
                  </a:lnTo>
                  <a:lnTo>
                    <a:pt x="199843" y="31256"/>
                  </a:lnTo>
                  <a:lnTo>
                    <a:pt x="199910" y="31323"/>
                  </a:lnTo>
                  <a:lnTo>
                    <a:pt x="200010" y="31323"/>
                  </a:lnTo>
                  <a:lnTo>
                    <a:pt x="200077" y="31256"/>
                  </a:lnTo>
                  <a:lnTo>
                    <a:pt x="200177" y="31323"/>
                  </a:lnTo>
                  <a:lnTo>
                    <a:pt x="200244" y="31356"/>
                  </a:lnTo>
                  <a:lnTo>
                    <a:pt x="200344" y="31423"/>
                  </a:lnTo>
                  <a:lnTo>
                    <a:pt x="200544" y="31423"/>
                  </a:lnTo>
                  <a:lnTo>
                    <a:pt x="200611" y="31523"/>
                  </a:lnTo>
                  <a:lnTo>
                    <a:pt x="200677" y="31590"/>
                  </a:lnTo>
                  <a:lnTo>
                    <a:pt x="200744" y="31656"/>
                  </a:lnTo>
                  <a:lnTo>
                    <a:pt x="200711" y="31556"/>
                  </a:lnTo>
                  <a:lnTo>
                    <a:pt x="200711" y="31423"/>
                  </a:lnTo>
                  <a:lnTo>
                    <a:pt x="200711" y="31323"/>
                  </a:lnTo>
                  <a:lnTo>
                    <a:pt x="200744" y="31223"/>
                  </a:lnTo>
                  <a:lnTo>
                    <a:pt x="200777" y="31156"/>
                  </a:lnTo>
                  <a:lnTo>
                    <a:pt x="200777" y="31023"/>
                  </a:lnTo>
                  <a:lnTo>
                    <a:pt x="200911" y="30989"/>
                  </a:lnTo>
                  <a:lnTo>
                    <a:pt x="200944" y="30856"/>
                  </a:lnTo>
                  <a:lnTo>
                    <a:pt x="200911" y="30756"/>
                  </a:lnTo>
                  <a:lnTo>
                    <a:pt x="200844" y="30722"/>
                  </a:lnTo>
                  <a:lnTo>
                    <a:pt x="200744" y="30656"/>
                  </a:lnTo>
                  <a:lnTo>
                    <a:pt x="200677" y="30589"/>
                  </a:lnTo>
                  <a:lnTo>
                    <a:pt x="200577" y="30522"/>
                  </a:lnTo>
                  <a:lnTo>
                    <a:pt x="200577" y="30389"/>
                  </a:lnTo>
                  <a:lnTo>
                    <a:pt x="200577" y="30255"/>
                  </a:lnTo>
                  <a:lnTo>
                    <a:pt x="200510" y="30189"/>
                  </a:lnTo>
                  <a:lnTo>
                    <a:pt x="200577" y="30155"/>
                  </a:lnTo>
                  <a:lnTo>
                    <a:pt x="200677" y="30055"/>
                  </a:lnTo>
                  <a:lnTo>
                    <a:pt x="200744" y="30055"/>
                  </a:lnTo>
                  <a:lnTo>
                    <a:pt x="200844" y="30022"/>
                  </a:lnTo>
                  <a:lnTo>
                    <a:pt x="200911" y="29922"/>
                  </a:lnTo>
                  <a:lnTo>
                    <a:pt x="201044" y="29922"/>
                  </a:lnTo>
                  <a:lnTo>
                    <a:pt x="201111" y="29889"/>
                  </a:lnTo>
                  <a:lnTo>
                    <a:pt x="201211" y="29889"/>
                  </a:lnTo>
                  <a:lnTo>
                    <a:pt x="201244" y="29822"/>
                  </a:lnTo>
                  <a:lnTo>
                    <a:pt x="201344" y="29755"/>
                  </a:lnTo>
                  <a:lnTo>
                    <a:pt x="201344" y="29688"/>
                  </a:lnTo>
                  <a:lnTo>
                    <a:pt x="201378" y="29588"/>
                  </a:lnTo>
                  <a:lnTo>
                    <a:pt x="201378" y="29522"/>
                  </a:lnTo>
                  <a:lnTo>
                    <a:pt x="201411" y="29422"/>
                  </a:lnTo>
                  <a:lnTo>
                    <a:pt x="201511" y="29355"/>
                  </a:lnTo>
                  <a:lnTo>
                    <a:pt x="201511" y="29255"/>
                  </a:lnTo>
                  <a:lnTo>
                    <a:pt x="201444" y="29188"/>
                  </a:lnTo>
                  <a:lnTo>
                    <a:pt x="201411" y="29088"/>
                  </a:lnTo>
                  <a:lnTo>
                    <a:pt x="201411" y="29021"/>
                  </a:lnTo>
                  <a:lnTo>
                    <a:pt x="201444" y="28921"/>
                  </a:lnTo>
                  <a:lnTo>
                    <a:pt x="201444" y="28821"/>
                  </a:lnTo>
                  <a:lnTo>
                    <a:pt x="201378" y="28721"/>
                  </a:lnTo>
                  <a:lnTo>
                    <a:pt x="201444" y="28654"/>
                  </a:lnTo>
                  <a:lnTo>
                    <a:pt x="201444" y="28554"/>
                  </a:lnTo>
                  <a:lnTo>
                    <a:pt x="201378" y="28521"/>
                  </a:lnTo>
                  <a:lnTo>
                    <a:pt x="201278" y="28521"/>
                  </a:lnTo>
                  <a:lnTo>
                    <a:pt x="201244" y="28421"/>
                  </a:lnTo>
                  <a:lnTo>
                    <a:pt x="201211" y="28354"/>
                  </a:lnTo>
                  <a:lnTo>
                    <a:pt x="201178" y="28254"/>
                  </a:lnTo>
                  <a:lnTo>
                    <a:pt x="201078" y="28187"/>
                  </a:lnTo>
                  <a:lnTo>
                    <a:pt x="201044" y="28087"/>
                  </a:lnTo>
                  <a:lnTo>
                    <a:pt x="201011" y="28021"/>
                  </a:lnTo>
                  <a:lnTo>
                    <a:pt x="200944" y="27920"/>
                  </a:lnTo>
                  <a:lnTo>
                    <a:pt x="200911" y="27854"/>
                  </a:lnTo>
                  <a:lnTo>
                    <a:pt x="200911" y="27754"/>
                  </a:lnTo>
                  <a:lnTo>
                    <a:pt x="200911" y="27687"/>
                  </a:lnTo>
                  <a:lnTo>
                    <a:pt x="200944" y="27587"/>
                  </a:lnTo>
                  <a:lnTo>
                    <a:pt x="200944" y="27520"/>
                  </a:lnTo>
                  <a:lnTo>
                    <a:pt x="200877" y="27453"/>
                  </a:lnTo>
                  <a:lnTo>
                    <a:pt x="200844" y="27387"/>
                  </a:lnTo>
                  <a:lnTo>
                    <a:pt x="200877" y="27287"/>
                  </a:lnTo>
                  <a:lnTo>
                    <a:pt x="200911" y="27220"/>
                  </a:lnTo>
                  <a:lnTo>
                    <a:pt x="201011" y="27187"/>
                  </a:lnTo>
                  <a:lnTo>
                    <a:pt x="201078" y="27120"/>
                  </a:lnTo>
                  <a:lnTo>
                    <a:pt x="201044" y="27053"/>
                  </a:lnTo>
                  <a:lnTo>
                    <a:pt x="201011" y="26953"/>
                  </a:lnTo>
                  <a:lnTo>
                    <a:pt x="201044" y="26886"/>
                  </a:lnTo>
                  <a:lnTo>
                    <a:pt x="201078" y="26786"/>
                  </a:lnTo>
                  <a:lnTo>
                    <a:pt x="201211" y="26586"/>
                  </a:lnTo>
                  <a:lnTo>
                    <a:pt x="201411" y="26453"/>
                  </a:lnTo>
                  <a:lnTo>
                    <a:pt x="201611" y="26419"/>
                  </a:lnTo>
                  <a:lnTo>
                    <a:pt x="201778" y="26253"/>
                  </a:lnTo>
                  <a:lnTo>
                    <a:pt x="201878" y="26052"/>
                  </a:lnTo>
                  <a:lnTo>
                    <a:pt x="201878" y="25852"/>
                  </a:lnTo>
                  <a:lnTo>
                    <a:pt x="201911" y="25619"/>
                  </a:lnTo>
                  <a:lnTo>
                    <a:pt x="202078" y="25452"/>
                  </a:lnTo>
                  <a:lnTo>
                    <a:pt x="201945" y="25252"/>
                  </a:lnTo>
                  <a:lnTo>
                    <a:pt x="202045" y="25052"/>
                  </a:lnTo>
                  <a:lnTo>
                    <a:pt x="202178" y="24885"/>
                  </a:lnTo>
                  <a:lnTo>
                    <a:pt x="202345" y="24718"/>
                  </a:lnTo>
                  <a:lnTo>
                    <a:pt x="202412" y="24518"/>
                  </a:lnTo>
                  <a:lnTo>
                    <a:pt x="202378" y="24251"/>
                  </a:lnTo>
                  <a:lnTo>
                    <a:pt x="202579" y="24184"/>
                  </a:lnTo>
                  <a:lnTo>
                    <a:pt x="202745" y="24018"/>
                  </a:lnTo>
                  <a:lnTo>
                    <a:pt x="202612" y="23851"/>
                  </a:lnTo>
                  <a:lnTo>
                    <a:pt x="202545" y="23684"/>
                  </a:lnTo>
                  <a:lnTo>
                    <a:pt x="202378" y="23517"/>
                  </a:lnTo>
                  <a:lnTo>
                    <a:pt x="202378" y="23284"/>
                  </a:lnTo>
                  <a:lnTo>
                    <a:pt x="202345" y="23050"/>
                  </a:lnTo>
                  <a:lnTo>
                    <a:pt x="202245" y="22850"/>
                  </a:lnTo>
                  <a:lnTo>
                    <a:pt x="202012" y="22850"/>
                  </a:lnTo>
                  <a:lnTo>
                    <a:pt x="201845" y="22617"/>
                  </a:lnTo>
                  <a:lnTo>
                    <a:pt x="201611" y="22517"/>
                  </a:lnTo>
                  <a:lnTo>
                    <a:pt x="201444" y="22350"/>
                  </a:lnTo>
                  <a:lnTo>
                    <a:pt x="201411" y="22083"/>
                  </a:lnTo>
                  <a:lnTo>
                    <a:pt x="201511" y="21849"/>
                  </a:lnTo>
                  <a:lnTo>
                    <a:pt x="201578" y="21616"/>
                  </a:lnTo>
                  <a:lnTo>
                    <a:pt x="201444" y="21416"/>
                  </a:lnTo>
                  <a:lnTo>
                    <a:pt x="201411" y="21216"/>
                  </a:lnTo>
                  <a:lnTo>
                    <a:pt x="201545" y="21016"/>
                  </a:lnTo>
                  <a:lnTo>
                    <a:pt x="201678" y="20849"/>
                  </a:lnTo>
                  <a:lnTo>
                    <a:pt x="201611" y="20615"/>
                  </a:lnTo>
                  <a:lnTo>
                    <a:pt x="201611" y="20415"/>
                  </a:lnTo>
                  <a:lnTo>
                    <a:pt x="201578" y="20215"/>
                  </a:lnTo>
                  <a:lnTo>
                    <a:pt x="201711" y="20048"/>
                  </a:lnTo>
                  <a:lnTo>
                    <a:pt x="201878" y="19948"/>
                  </a:lnTo>
                  <a:lnTo>
                    <a:pt x="201911" y="19748"/>
                  </a:lnTo>
                  <a:lnTo>
                    <a:pt x="202012" y="19548"/>
                  </a:lnTo>
                  <a:lnTo>
                    <a:pt x="202212" y="19514"/>
                  </a:lnTo>
                  <a:lnTo>
                    <a:pt x="202345" y="19348"/>
                  </a:lnTo>
                  <a:lnTo>
                    <a:pt x="202378" y="19114"/>
                  </a:lnTo>
                  <a:lnTo>
                    <a:pt x="202545" y="19014"/>
                  </a:lnTo>
                  <a:lnTo>
                    <a:pt x="202745" y="18947"/>
                  </a:lnTo>
                  <a:lnTo>
                    <a:pt x="202912" y="18847"/>
                  </a:lnTo>
                  <a:lnTo>
                    <a:pt x="202912" y="18614"/>
                  </a:lnTo>
                  <a:lnTo>
                    <a:pt x="203046" y="18447"/>
                  </a:lnTo>
                  <a:lnTo>
                    <a:pt x="203212" y="18280"/>
                  </a:lnTo>
                  <a:lnTo>
                    <a:pt x="203379" y="18180"/>
                  </a:lnTo>
                  <a:lnTo>
                    <a:pt x="203346" y="17947"/>
                  </a:lnTo>
                  <a:lnTo>
                    <a:pt x="203357" y="17877"/>
                  </a:lnTo>
                  <a:lnTo>
                    <a:pt x="203357" y="17877"/>
                  </a:lnTo>
                  <a:lnTo>
                    <a:pt x="203346" y="17880"/>
                  </a:lnTo>
                  <a:lnTo>
                    <a:pt x="202745" y="17646"/>
                  </a:lnTo>
                  <a:lnTo>
                    <a:pt x="201511" y="17646"/>
                  </a:lnTo>
                  <a:lnTo>
                    <a:pt x="200977" y="17913"/>
                  </a:lnTo>
                  <a:lnTo>
                    <a:pt x="200377" y="18180"/>
                  </a:lnTo>
                  <a:lnTo>
                    <a:pt x="200210" y="17480"/>
                  </a:lnTo>
                  <a:lnTo>
                    <a:pt x="199576" y="17046"/>
                  </a:lnTo>
                  <a:lnTo>
                    <a:pt x="198876" y="17346"/>
                  </a:lnTo>
                  <a:lnTo>
                    <a:pt x="198209" y="17013"/>
                  </a:lnTo>
                  <a:lnTo>
                    <a:pt x="197575" y="17179"/>
                  </a:lnTo>
                  <a:lnTo>
                    <a:pt x="196975" y="16979"/>
                  </a:lnTo>
                  <a:lnTo>
                    <a:pt x="196374" y="16746"/>
                  </a:lnTo>
                  <a:lnTo>
                    <a:pt x="195740" y="16879"/>
                  </a:lnTo>
                  <a:lnTo>
                    <a:pt x="195207" y="17246"/>
                  </a:lnTo>
                  <a:lnTo>
                    <a:pt x="194540" y="17246"/>
                  </a:lnTo>
                  <a:lnTo>
                    <a:pt x="193839" y="17346"/>
                  </a:lnTo>
                  <a:lnTo>
                    <a:pt x="193239" y="16913"/>
                  </a:lnTo>
                  <a:lnTo>
                    <a:pt x="192672" y="16646"/>
                  </a:lnTo>
                  <a:lnTo>
                    <a:pt x="192004" y="16712"/>
                  </a:lnTo>
                  <a:lnTo>
                    <a:pt x="191471" y="16346"/>
                  </a:lnTo>
                  <a:lnTo>
                    <a:pt x="190870" y="16045"/>
                  </a:lnTo>
                  <a:lnTo>
                    <a:pt x="190203" y="16312"/>
                  </a:lnTo>
                  <a:lnTo>
                    <a:pt x="189536" y="16145"/>
                  </a:lnTo>
                  <a:lnTo>
                    <a:pt x="188969" y="16512"/>
                  </a:lnTo>
                  <a:lnTo>
                    <a:pt x="188635" y="17079"/>
                  </a:lnTo>
                  <a:lnTo>
                    <a:pt x="188235" y="17680"/>
                  </a:lnTo>
                  <a:lnTo>
                    <a:pt x="187635" y="17913"/>
                  </a:lnTo>
                  <a:lnTo>
                    <a:pt x="186967" y="17880"/>
                  </a:lnTo>
                  <a:lnTo>
                    <a:pt x="186300" y="17980"/>
                  </a:lnTo>
                  <a:lnTo>
                    <a:pt x="185667" y="17880"/>
                  </a:lnTo>
                  <a:lnTo>
                    <a:pt x="185033" y="17980"/>
                  </a:lnTo>
                  <a:lnTo>
                    <a:pt x="184399" y="17813"/>
                  </a:lnTo>
                  <a:lnTo>
                    <a:pt x="183799" y="17713"/>
                  </a:lnTo>
                  <a:lnTo>
                    <a:pt x="183165" y="17580"/>
                  </a:lnTo>
                  <a:lnTo>
                    <a:pt x="182664" y="17213"/>
                  </a:lnTo>
                  <a:lnTo>
                    <a:pt x="181997" y="17213"/>
                  </a:lnTo>
                  <a:lnTo>
                    <a:pt x="181530" y="16712"/>
                  </a:lnTo>
                  <a:lnTo>
                    <a:pt x="180896" y="16312"/>
                  </a:lnTo>
                  <a:lnTo>
                    <a:pt x="180196" y="16512"/>
                  </a:lnTo>
                  <a:lnTo>
                    <a:pt x="179562" y="16145"/>
                  </a:lnTo>
                  <a:lnTo>
                    <a:pt x="179362" y="15478"/>
                  </a:lnTo>
                  <a:lnTo>
                    <a:pt x="178695" y="15645"/>
                  </a:lnTo>
                  <a:lnTo>
                    <a:pt x="178028" y="15378"/>
                  </a:lnTo>
                  <a:lnTo>
                    <a:pt x="177694" y="14811"/>
                  </a:lnTo>
                  <a:lnTo>
                    <a:pt x="177194" y="14344"/>
                  </a:lnTo>
                  <a:lnTo>
                    <a:pt x="176794" y="13810"/>
                  </a:lnTo>
                  <a:lnTo>
                    <a:pt x="176193" y="13477"/>
                  </a:lnTo>
                  <a:lnTo>
                    <a:pt x="175993" y="12810"/>
                  </a:lnTo>
                  <a:lnTo>
                    <a:pt x="175493" y="12343"/>
                  </a:lnTo>
                  <a:lnTo>
                    <a:pt x="174825" y="12076"/>
                  </a:lnTo>
                  <a:lnTo>
                    <a:pt x="174125" y="12209"/>
                  </a:lnTo>
                  <a:lnTo>
                    <a:pt x="173458" y="11976"/>
                  </a:lnTo>
                  <a:lnTo>
                    <a:pt x="173058" y="11342"/>
                  </a:lnTo>
                  <a:lnTo>
                    <a:pt x="173158" y="10641"/>
                  </a:lnTo>
                  <a:lnTo>
                    <a:pt x="172957" y="9974"/>
                  </a:lnTo>
                  <a:lnTo>
                    <a:pt x="172457" y="9507"/>
                  </a:lnTo>
                  <a:lnTo>
                    <a:pt x="171857" y="9140"/>
                  </a:lnTo>
                  <a:lnTo>
                    <a:pt x="171723" y="8507"/>
                  </a:lnTo>
                  <a:lnTo>
                    <a:pt x="171623" y="7873"/>
                  </a:lnTo>
                  <a:lnTo>
                    <a:pt x="171123" y="7372"/>
                  </a:lnTo>
                  <a:lnTo>
                    <a:pt x="171123" y="6705"/>
                  </a:lnTo>
                  <a:lnTo>
                    <a:pt x="169955" y="7406"/>
                  </a:lnTo>
                  <a:lnTo>
                    <a:pt x="168621" y="7172"/>
                  </a:lnTo>
                  <a:lnTo>
                    <a:pt x="167454" y="6639"/>
                  </a:lnTo>
                  <a:lnTo>
                    <a:pt x="166720" y="5538"/>
                  </a:lnTo>
                  <a:lnTo>
                    <a:pt x="165619" y="6071"/>
                  </a:lnTo>
                  <a:lnTo>
                    <a:pt x="164451" y="6538"/>
                  </a:lnTo>
                  <a:lnTo>
                    <a:pt x="163551" y="5504"/>
                  </a:lnTo>
                  <a:lnTo>
                    <a:pt x="162216" y="5371"/>
                  </a:lnTo>
                  <a:lnTo>
                    <a:pt x="160982" y="6038"/>
                  </a:lnTo>
                  <a:lnTo>
                    <a:pt x="159681" y="5471"/>
                  </a:lnTo>
                  <a:lnTo>
                    <a:pt x="158614" y="4737"/>
                  </a:lnTo>
                  <a:lnTo>
                    <a:pt x="157346" y="4404"/>
                  </a:lnTo>
                  <a:lnTo>
                    <a:pt x="156946" y="3136"/>
                  </a:lnTo>
                  <a:lnTo>
                    <a:pt x="157046" y="1735"/>
                  </a:lnTo>
                  <a:lnTo>
                    <a:pt x="155645" y="1335"/>
                  </a:lnTo>
                  <a:lnTo>
                    <a:pt x="15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6384664" y="-1300365"/>
              <a:ext cx="5063652" cy="2524279"/>
            </a:xfrm>
            <a:custGeom>
              <a:avLst/>
              <a:gdLst/>
              <a:ahLst/>
              <a:cxnLst/>
              <a:rect l="l" t="t" r="r" b="b"/>
              <a:pathLst>
                <a:path w="183632" h="91534" extrusionOk="0">
                  <a:moveTo>
                    <a:pt x="180863" y="10809"/>
                  </a:moveTo>
                  <a:lnTo>
                    <a:pt x="180713" y="10934"/>
                  </a:lnTo>
                  <a:lnTo>
                    <a:pt x="180763" y="10909"/>
                  </a:lnTo>
                  <a:lnTo>
                    <a:pt x="180863" y="10809"/>
                  </a:lnTo>
                  <a:close/>
                  <a:moveTo>
                    <a:pt x="33858" y="66582"/>
                  </a:moveTo>
                  <a:lnTo>
                    <a:pt x="33891" y="66749"/>
                  </a:lnTo>
                  <a:lnTo>
                    <a:pt x="33891" y="66649"/>
                  </a:lnTo>
                  <a:lnTo>
                    <a:pt x="33858" y="66582"/>
                  </a:lnTo>
                  <a:close/>
                  <a:moveTo>
                    <a:pt x="171556" y="83583"/>
                  </a:moveTo>
                  <a:lnTo>
                    <a:pt x="171556" y="83661"/>
                  </a:lnTo>
                  <a:lnTo>
                    <a:pt x="171656" y="83761"/>
                  </a:lnTo>
                  <a:lnTo>
                    <a:pt x="171623" y="83694"/>
                  </a:lnTo>
                  <a:lnTo>
                    <a:pt x="171556" y="83583"/>
                  </a:lnTo>
                  <a:close/>
                  <a:moveTo>
                    <a:pt x="171656" y="83761"/>
                  </a:moveTo>
                  <a:lnTo>
                    <a:pt x="171690" y="83828"/>
                  </a:lnTo>
                  <a:lnTo>
                    <a:pt x="171690" y="83794"/>
                  </a:lnTo>
                  <a:lnTo>
                    <a:pt x="171656" y="83761"/>
                  </a:lnTo>
                  <a:close/>
                  <a:moveTo>
                    <a:pt x="171690" y="83828"/>
                  </a:moveTo>
                  <a:lnTo>
                    <a:pt x="171690" y="83961"/>
                  </a:lnTo>
                  <a:lnTo>
                    <a:pt x="171744" y="84043"/>
                  </a:lnTo>
                  <a:lnTo>
                    <a:pt x="171723" y="83894"/>
                  </a:lnTo>
                  <a:lnTo>
                    <a:pt x="171690" y="83828"/>
                  </a:lnTo>
                  <a:close/>
                  <a:moveTo>
                    <a:pt x="171744" y="84043"/>
                  </a:moveTo>
                  <a:lnTo>
                    <a:pt x="171756" y="84128"/>
                  </a:lnTo>
                  <a:lnTo>
                    <a:pt x="171756" y="84061"/>
                  </a:lnTo>
                  <a:lnTo>
                    <a:pt x="171744" y="84043"/>
                  </a:lnTo>
                  <a:close/>
                  <a:moveTo>
                    <a:pt x="171756" y="84128"/>
                  </a:moveTo>
                  <a:lnTo>
                    <a:pt x="171756" y="84228"/>
                  </a:lnTo>
                  <a:lnTo>
                    <a:pt x="171756" y="84395"/>
                  </a:lnTo>
                  <a:lnTo>
                    <a:pt x="171890" y="84495"/>
                  </a:lnTo>
                  <a:lnTo>
                    <a:pt x="171890" y="84295"/>
                  </a:lnTo>
                  <a:lnTo>
                    <a:pt x="171756" y="84128"/>
                  </a:lnTo>
                  <a:close/>
                  <a:moveTo>
                    <a:pt x="152109" y="1"/>
                  </a:moveTo>
                  <a:lnTo>
                    <a:pt x="151075" y="101"/>
                  </a:lnTo>
                  <a:lnTo>
                    <a:pt x="150041" y="234"/>
                  </a:lnTo>
                  <a:lnTo>
                    <a:pt x="149540" y="1102"/>
                  </a:lnTo>
                  <a:lnTo>
                    <a:pt x="148707" y="1635"/>
                  </a:lnTo>
                  <a:lnTo>
                    <a:pt x="147839" y="2069"/>
                  </a:lnTo>
                  <a:lnTo>
                    <a:pt x="146905" y="2303"/>
                  </a:lnTo>
                  <a:lnTo>
                    <a:pt x="146672" y="3170"/>
                  </a:lnTo>
                  <a:lnTo>
                    <a:pt x="146238" y="3970"/>
                  </a:lnTo>
                  <a:lnTo>
                    <a:pt x="145571" y="4571"/>
                  </a:lnTo>
                  <a:lnTo>
                    <a:pt x="144737" y="4904"/>
                  </a:lnTo>
                  <a:lnTo>
                    <a:pt x="144937" y="5805"/>
                  </a:lnTo>
                  <a:lnTo>
                    <a:pt x="144504" y="6639"/>
                  </a:lnTo>
                  <a:lnTo>
                    <a:pt x="143703" y="7106"/>
                  </a:lnTo>
                  <a:lnTo>
                    <a:pt x="143236" y="7907"/>
                  </a:lnTo>
                  <a:lnTo>
                    <a:pt x="142269" y="7673"/>
                  </a:lnTo>
                  <a:lnTo>
                    <a:pt x="141335" y="7807"/>
                  </a:lnTo>
                  <a:lnTo>
                    <a:pt x="140534" y="8440"/>
                  </a:lnTo>
                  <a:lnTo>
                    <a:pt x="139533" y="8340"/>
                  </a:lnTo>
                  <a:lnTo>
                    <a:pt x="138866" y="9107"/>
                  </a:lnTo>
                  <a:lnTo>
                    <a:pt x="137999" y="9608"/>
                  </a:lnTo>
                  <a:lnTo>
                    <a:pt x="137865" y="10609"/>
                  </a:lnTo>
                  <a:lnTo>
                    <a:pt x="137565" y="11576"/>
                  </a:lnTo>
                  <a:lnTo>
                    <a:pt x="137165" y="10675"/>
                  </a:lnTo>
                  <a:lnTo>
                    <a:pt x="136264" y="10308"/>
                  </a:lnTo>
                  <a:lnTo>
                    <a:pt x="135597" y="9641"/>
                  </a:lnTo>
                  <a:lnTo>
                    <a:pt x="134663" y="9508"/>
                  </a:lnTo>
                  <a:lnTo>
                    <a:pt x="133829" y="9107"/>
                  </a:lnTo>
                  <a:lnTo>
                    <a:pt x="132862" y="9007"/>
                  </a:lnTo>
                  <a:lnTo>
                    <a:pt x="132095" y="9641"/>
                  </a:lnTo>
                  <a:lnTo>
                    <a:pt x="131094" y="9574"/>
                  </a:lnTo>
                  <a:lnTo>
                    <a:pt x="129026" y="9007"/>
                  </a:lnTo>
                  <a:lnTo>
                    <a:pt x="127358" y="7640"/>
                  </a:lnTo>
                  <a:lnTo>
                    <a:pt x="125190" y="7606"/>
                  </a:lnTo>
                  <a:lnTo>
                    <a:pt x="123188" y="8407"/>
                  </a:lnTo>
                  <a:lnTo>
                    <a:pt x="122254" y="6606"/>
                  </a:lnTo>
                  <a:lnTo>
                    <a:pt x="121254" y="4838"/>
                  </a:lnTo>
                  <a:lnTo>
                    <a:pt x="120153" y="3103"/>
                  </a:lnTo>
                  <a:lnTo>
                    <a:pt x="118351" y="2069"/>
                  </a:lnTo>
                  <a:lnTo>
                    <a:pt x="116350" y="1002"/>
                  </a:lnTo>
                  <a:lnTo>
                    <a:pt x="114215" y="1769"/>
                  </a:lnTo>
                  <a:lnTo>
                    <a:pt x="112381" y="2803"/>
                  </a:lnTo>
                  <a:lnTo>
                    <a:pt x="111046" y="4437"/>
                  </a:lnTo>
                  <a:lnTo>
                    <a:pt x="109078" y="4504"/>
                  </a:lnTo>
                  <a:lnTo>
                    <a:pt x="107143" y="4671"/>
                  </a:lnTo>
                  <a:lnTo>
                    <a:pt x="105476" y="3570"/>
                  </a:lnTo>
                  <a:lnTo>
                    <a:pt x="103541" y="3003"/>
                  </a:lnTo>
                  <a:lnTo>
                    <a:pt x="101840" y="4004"/>
                  </a:lnTo>
                  <a:lnTo>
                    <a:pt x="99872" y="3737"/>
                  </a:lnTo>
                  <a:lnTo>
                    <a:pt x="97970" y="3103"/>
                  </a:lnTo>
                  <a:lnTo>
                    <a:pt x="96169" y="4070"/>
                  </a:lnTo>
                  <a:lnTo>
                    <a:pt x="94368" y="4671"/>
                  </a:lnTo>
                  <a:lnTo>
                    <a:pt x="92566" y="5338"/>
                  </a:lnTo>
                  <a:lnTo>
                    <a:pt x="91466" y="6973"/>
                  </a:lnTo>
                  <a:lnTo>
                    <a:pt x="89564" y="7640"/>
                  </a:lnTo>
                  <a:lnTo>
                    <a:pt x="87363" y="8173"/>
                  </a:lnTo>
                  <a:lnTo>
                    <a:pt x="85962" y="9975"/>
                  </a:lnTo>
                  <a:lnTo>
                    <a:pt x="83960" y="9074"/>
                  </a:lnTo>
                  <a:lnTo>
                    <a:pt x="81792" y="8841"/>
                  </a:lnTo>
                  <a:lnTo>
                    <a:pt x="80658" y="7139"/>
                  </a:lnTo>
                  <a:lnTo>
                    <a:pt x="78823" y="6239"/>
                  </a:lnTo>
                  <a:lnTo>
                    <a:pt x="77189" y="4971"/>
                  </a:lnTo>
                  <a:lnTo>
                    <a:pt x="75221" y="4471"/>
                  </a:lnTo>
                  <a:lnTo>
                    <a:pt x="73653" y="5738"/>
                  </a:lnTo>
                  <a:lnTo>
                    <a:pt x="71618" y="5605"/>
                  </a:lnTo>
                  <a:lnTo>
                    <a:pt x="70017" y="6639"/>
                  </a:lnTo>
                  <a:lnTo>
                    <a:pt x="68349" y="7506"/>
                  </a:lnTo>
                  <a:lnTo>
                    <a:pt x="66514" y="8340"/>
                  </a:lnTo>
                  <a:lnTo>
                    <a:pt x="64847" y="9441"/>
                  </a:lnTo>
                  <a:lnTo>
                    <a:pt x="62945" y="8841"/>
                  </a:lnTo>
                  <a:lnTo>
                    <a:pt x="60944" y="8674"/>
                  </a:lnTo>
                  <a:lnTo>
                    <a:pt x="59143" y="8007"/>
                  </a:lnTo>
                  <a:lnTo>
                    <a:pt x="57375" y="7273"/>
                  </a:lnTo>
                  <a:lnTo>
                    <a:pt x="55940" y="6072"/>
                  </a:lnTo>
                  <a:lnTo>
                    <a:pt x="54473" y="4838"/>
                  </a:lnTo>
                  <a:lnTo>
                    <a:pt x="52605" y="6005"/>
                  </a:lnTo>
                  <a:lnTo>
                    <a:pt x="50436" y="5672"/>
                  </a:lnTo>
                  <a:lnTo>
                    <a:pt x="48768" y="4437"/>
                  </a:lnTo>
                  <a:lnTo>
                    <a:pt x="47134" y="3136"/>
                  </a:lnTo>
                  <a:lnTo>
                    <a:pt x="44966" y="2970"/>
                  </a:lnTo>
                  <a:lnTo>
                    <a:pt x="43498" y="4571"/>
                  </a:lnTo>
                  <a:lnTo>
                    <a:pt x="41530" y="3770"/>
                  </a:lnTo>
                  <a:lnTo>
                    <a:pt x="39595" y="4504"/>
                  </a:lnTo>
                  <a:lnTo>
                    <a:pt x="37927" y="5471"/>
                  </a:lnTo>
                  <a:lnTo>
                    <a:pt x="36593" y="6906"/>
                  </a:lnTo>
                  <a:lnTo>
                    <a:pt x="34959" y="7907"/>
                  </a:lnTo>
                  <a:lnTo>
                    <a:pt x="33458" y="9107"/>
                  </a:lnTo>
                  <a:lnTo>
                    <a:pt x="31489" y="8307"/>
                  </a:lnTo>
                  <a:lnTo>
                    <a:pt x="30489" y="6472"/>
                  </a:lnTo>
                  <a:lnTo>
                    <a:pt x="28521" y="6005"/>
                  </a:lnTo>
                  <a:lnTo>
                    <a:pt x="26920" y="4804"/>
                  </a:lnTo>
                  <a:lnTo>
                    <a:pt x="25252" y="6239"/>
                  </a:lnTo>
                  <a:lnTo>
                    <a:pt x="23083" y="6739"/>
                  </a:lnTo>
                  <a:lnTo>
                    <a:pt x="20982" y="6239"/>
                  </a:lnTo>
                  <a:lnTo>
                    <a:pt x="19114" y="5171"/>
                  </a:lnTo>
                  <a:lnTo>
                    <a:pt x="18780" y="5438"/>
                  </a:lnTo>
                  <a:lnTo>
                    <a:pt x="18347" y="5405"/>
                  </a:lnTo>
                  <a:lnTo>
                    <a:pt x="18013" y="5238"/>
                  </a:lnTo>
                  <a:lnTo>
                    <a:pt x="17680" y="5071"/>
                  </a:lnTo>
                  <a:lnTo>
                    <a:pt x="17346" y="5271"/>
                  </a:lnTo>
                  <a:lnTo>
                    <a:pt x="16979" y="5238"/>
                  </a:lnTo>
                  <a:lnTo>
                    <a:pt x="16612" y="5238"/>
                  </a:lnTo>
                  <a:lnTo>
                    <a:pt x="16279" y="5338"/>
                  </a:lnTo>
                  <a:lnTo>
                    <a:pt x="15945" y="5405"/>
                  </a:lnTo>
                  <a:lnTo>
                    <a:pt x="15578" y="5438"/>
                  </a:lnTo>
                  <a:lnTo>
                    <a:pt x="15311" y="5738"/>
                  </a:lnTo>
                  <a:lnTo>
                    <a:pt x="14978" y="5838"/>
                  </a:lnTo>
                  <a:lnTo>
                    <a:pt x="14611" y="5738"/>
                  </a:lnTo>
                  <a:lnTo>
                    <a:pt x="14244" y="5905"/>
                  </a:lnTo>
                  <a:lnTo>
                    <a:pt x="13844" y="6072"/>
                  </a:lnTo>
                  <a:lnTo>
                    <a:pt x="13677" y="6439"/>
                  </a:lnTo>
                  <a:lnTo>
                    <a:pt x="13310" y="6672"/>
                  </a:lnTo>
                  <a:lnTo>
                    <a:pt x="12976" y="6973"/>
                  </a:lnTo>
                  <a:lnTo>
                    <a:pt x="12943" y="7440"/>
                  </a:lnTo>
                  <a:lnTo>
                    <a:pt x="12910" y="7907"/>
                  </a:lnTo>
                  <a:lnTo>
                    <a:pt x="12843" y="8340"/>
                  </a:lnTo>
                  <a:lnTo>
                    <a:pt x="12910" y="8807"/>
                  </a:lnTo>
                  <a:lnTo>
                    <a:pt x="13010" y="9274"/>
                  </a:lnTo>
                  <a:lnTo>
                    <a:pt x="13477" y="9474"/>
                  </a:lnTo>
                  <a:lnTo>
                    <a:pt x="13176" y="9775"/>
                  </a:lnTo>
                  <a:lnTo>
                    <a:pt x="13110" y="10175"/>
                  </a:lnTo>
                  <a:lnTo>
                    <a:pt x="12776" y="10508"/>
                  </a:lnTo>
                  <a:lnTo>
                    <a:pt x="12309" y="10475"/>
                  </a:lnTo>
                  <a:lnTo>
                    <a:pt x="12076" y="10775"/>
                  </a:lnTo>
                  <a:lnTo>
                    <a:pt x="11742" y="10975"/>
                  </a:lnTo>
                  <a:lnTo>
                    <a:pt x="11342" y="11109"/>
                  </a:lnTo>
                  <a:lnTo>
                    <a:pt x="11008" y="11309"/>
                  </a:lnTo>
                  <a:lnTo>
                    <a:pt x="10741" y="11476"/>
                  </a:lnTo>
                  <a:lnTo>
                    <a:pt x="10474" y="11743"/>
                  </a:lnTo>
                  <a:lnTo>
                    <a:pt x="10141" y="11843"/>
                  </a:lnTo>
                  <a:lnTo>
                    <a:pt x="9774" y="11809"/>
                  </a:lnTo>
                  <a:lnTo>
                    <a:pt x="9440" y="11743"/>
                  </a:lnTo>
                  <a:lnTo>
                    <a:pt x="9107" y="11843"/>
                  </a:lnTo>
                  <a:lnTo>
                    <a:pt x="8840" y="11576"/>
                  </a:lnTo>
                  <a:lnTo>
                    <a:pt x="8473" y="11576"/>
                  </a:lnTo>
                  <a:lnTo>
                    <a:pt x="8173" y="11342"/>
                  </a:lnTo>
                  <a:lnTo>
                    <a:pt x="7839" y="11242"/>
                  </a:lnTo>
                  <a:lnTo>
                    <a:pt x="7672" y="10842"/>
                  </a:lnTo>
                  <a:lnTo>
                    <a:pt x="7306" y="10742"/>
                  </a:lnTo>
                  <a:lnTo>
                    <a:pt x="6939" y="10609"/>
                  </a:lnTo>
                  <a:lnTo>
                    <a:pt x="6605" y="10809"/>
                  </a:lnTo>
                  <a:lnTo>
                    <a:pt x="6171" y="10809"/>
                  </a:lnTo>
                  <a:lnTo>
                    <a:pt x="5938" y="11109"/>
                  </a:lnTo>
                  <a:lnTo>
                    <a:pt x="5671" y="11476"/>
                  </a:lnTo>
                  <a:lnTo>
                    <a:pt x="5237" y="11509"/>
                  </a:lnTo>
                  <a:lnTo>
                    <a:pt x="5004" y="11909"/>
                  </a:lnTo>
                  <a:lnTo>
                    <a:pt x="5104" y="12310"/>
                  </a:lnTo>
                  <a:lnTo>
                    <a:pt x="4904" y="12610"/>
                  </a:lnTo>
                  <a:lnTo>
                    <a:pt x="4604" y="12810"/>
                  </a:lnTo>
                  <a:lnTo>
                    <a:pt x="4437" y="13177"/>
                  </a:lnTo>
                  <a:lnTo>
                    <a:pt x="4070" y="13277"/>
                  </a:lnTo>
                  <a:lnTo>
                    <a:pt x="3803" y="13644"/>
                  </a:lnTo>
                  <a:lnTo>
                    <a:pt x="3503" y="13978"/>
                  </a:lnTo>
                  <a:lnTo>
                    <a:pt x="2602" y="13978"/>
                  </a:lnTo>
                  <a:lnTo>
                    <a:pt x="2169" y="13944"/>
                  </a:lnTo>
                  <a:lnTo>
                    <a:pt x="1768" y="13811"/>
                  </a:lnTo>
                  <a:lnTo>
                    <a:pt x="1468" y="13511"/>
                  </a:lnTo>
                  <a:lnTo>
                    <a:pt x="1134" y="13277"/>
                  </a:lnTo>
                  <a:lnTo>
                    <a:pt x="1134" y="13277"/>
                  </a:lnTo>
                  <a:lnTo>
                    <a:pt x="1301" y="13511"/>
                  </a:lnTo>
                  <a:lnTo>
                    <a:pt x="1435" y="13777"/>
                  </a:lnTo>
                  <a:lnTo>
                    <a:pt x="1335" y="14078"/>
                  </a:lnTo>
                  <a:lnTo>
                    <a:pt x="1301" y="14345"/>
                  </a:lnTo>
                  <a:lnTo>
                    <a:pt x="1601" y="14411"/>
                  </a:lnTo>
                  <a:lnTo>
                    <a:pt x="1835" y="14611"/>
                  </a:lnTo>
                  <a:lnTo>
                    <a:pt x="1935" y="14912"/>
                  </a:lnTo>
                  <a:lnTo>
                    <a:pt x="2068" y="15145"/>
                  </a:lnTo>
                  <a:lnTo>
                    <a:pt x="1968" y="15412"/>
                  </a:lnTo>
                  <a:lnTo>
                    <a:pt x="1802" y="15612"/>
                  </a:lnTo>
                  <a:lnTo>
                    <a:pt x="1601" y="15779"/>
                  </a:lnTo>
                  <a:lnTo>
                    <a:pt x="1435" y="15979"/>
                  </a:lnTo>
                  <a:lnTo>
                    <a:pt x="1401" y="16313"/>
                  </a:lnTo>
                  <a:lnTo>
                    <a:pt x="1601" y="16579"/>
                  </a:lnTo>
                  <a:lnTo>
                    <a:pt x="1468" y="16846"/>
                  </a:lnTo>
                  <a:lnTo>
                    <a:pt x="1268" y="17080"/>
                  </a:lnTo>
                  <a:lnTo>
                    <a:pt x="968" y="17013"/>
                  </a:lnTo>
                  <a:lnTo>
                    <a:pt x="667" y="17147"/>
                  </a:lnTo>
                  <a:lnTo>
                    <a:pt x="467" y="17347"/>
                  </a:lnTo>
                  <a:lnTo>
                    <a:pt x="267" y="17580"/>
                  </a:lnTo>
                  <a:lnTo>
                    <a:pt x="267" y="17847"/>
                  </a:lnTo>
                  <a:lnTo>
                    <a:pt x="234" y="18147"/>
                  </a:lnTo>
                  <a:lnTo>
                    <a:pt x="167" y="18447"/>
                  </a:lnTo>
                  <a:lnTo>
                    <a:pt x="0" y="18681"/>
                  </a:lnTo>
                  <a:lnTo>
                    <a:pt x="0" y="18981"/>
                  </a:lnTo>
                  <a:lnTo>
                    <a:pt x="100" y="19248"/>
                  </a:lnTo>
                  <a:lnTo>
                    <a:pt x="267" y="19482"/>
                  </a:lnTo>
                  <a:lnTo>
                    <a:pt x="467" y="19648"/>
                  </a:lnTo>
                  <a:lnTo>
                    <a:pt x="434" y="19949"/>
                  </a:lnTo>
                  <a:lnTo>
                    <a:pt x="601" y="20182"/>
                  </a:lnTo>
                  <a:lnTo>
                    <a:pt x="434" y="20449"/>
                  </a:lnTo>
                  <a:lnTo>
                    <a:pt x="301" y="20682"/>
                  </a:lnTo>
                  <a:lnTo>
                    <a:pt x="567" y="20649"/>
                  </a:lnTo>
                  <a:lnTo>
                    <a:pt x="801" y="20749"/>
                  </a:lnTo>
                  <a:lnTo>
                    <a:pt x="1068" y="20849"/>
                  </a:lnTo>
                  <a:lnTo>
                    <a:pt x="1301" y="20782"/>
                  </a:lnTo>
                  <a:lnTo>
                    <a:pt x="1435" y="21016"/>
                  </a:lnTo>
                  <a:lnTo>
                    <a:pt x="1601" y="21249"/>
                  </a:lnTo>
                  <a:lnTo>
                    <a:pt x="1835" y="21350"/>
                  </a:lnTo>
                  <a:lnTo>
                    <a:pt x="2135" y="21316"/>
                  </a:lnTo>
                  <a:lnTo>
                    <a:pt x="2102" y="21616"/>
                  </a:lnTo>
                  <a:lnTo>
                    <a:pt x="2302" y="21817"/>
                  </a:lnTo>
                  <a:lnTo>
                    <a:pt x="2602" y="21850"/>
                  </a:lnTo>
                  <a:lnTo>
                    <a:pt x="2802" y="22083"/>
                  </a:lnTo>
                  <a:lnTo>
                    <a:pt x="3069" y="22150"/>
                  </a:lnTo>
                  <a:lnTo>
                    <a:pt x="3169" y="22417"/>
                  </a:lnTo>
                  <a:lnTo>
                    <a:pt x="3436" y="22484"/>
                  </a:lnTo>
                  <a:lnTo>
                    <a:pt x="3636" y="22650"/>
                  </a:lnTo>
                  <a:lnTo>
                    <a:pt x="3836" y="22851"/>
                  </a:lnTo>
                  <a:lnTo>
                    <a:pt x="3970" y="23117"/>
                  </a:lnTo>
                  <a:lnTo>
                    <a:pt x="4237" y="23251"/>
                  </a:lnTo>
                  <a:lnTo>
                    <a:pt x="4504" y="23284"/>
                  </a:lnTo>
                  <a:lnTo>
                    <a:pt x="4670" y="23518"/>
                  </a:lnTo>
                  <a:lnTo>
                    <a:pt x="4604" y="23818"/>
                  </a:lnTo>
                  <a:lnTo>
                    <a:pt x="4570" y="24118"/>
                  </a:lnTo>
                  <a:lnTo>
                    <a:pt x="4770" y="24318"/>
                  </a:lnTo>
                  <a:lnTo>
                    <a:pt x="4804" y="24585"/>
                  </a:lnTo>
                  <a:lnTo>
                    <a:pt x="4971" y="24785"/>
                  </a:lnTo>
                  <a:lnTo>
                    <a:pt x="5104" y="25019"/>
                  </a:lnTo>
                  <a:lnTo>
                    <a:pt x="5004" y="25286"/>
                  </a:lnTo>
                  <a:lnTo>
                    <a:pt x="4971" y="25519"/>
                  </a:lnTo>
                  <a:lnTo>
                    <a:pt x="4837" y="25786"/>
                  </a:lnTo>
                  <a:lnTo>
                    <a:pt x="4904" y="26020"/>
                  </a:lnTo>
                  <a:lnTo>
                    <a:pt x="4971" y="26286"/>
                  </a:lnTo>
                  <a:lnTo>
                    <a:pt x="5004" y="26420"/>
                  </a:lnTo>
                  <a:lnTo>
                    <a:pt x="4971" y="26520"/>
                  </a:lnTo>
                  <a:lnTo>
                    <a:pt x="4971" y="26653"/>
                  </a:lnTo>
                  <a:lnTo>
                    <a:pt x="4904" y="26753"/>
                  </a:lnTo>
                  <a:lnTo>
                    <a:pt x="4837" y="26853"/>
                  </a:lnTo>
                  <a:lnTo>
                    <a:pt x="4904" y="26987"/>
                  </a:lnTo>
                  <a:lnTo>
                    <a:pt x="4904" y="27120"/>
                  </a:lnTo>
                  <a:lnTo>
                    <a:pt x="4804" y="27187"/>
                  </a:lnTo>
                  <a:lnTo>
                    <a:pt x="4670" y="27187"/>
                  </a:lnTo>
                  <a:lnTo>
                    <a:pt x="4570" y="27154"/>
                  </a:lnTo>
                  <a:lnTo>
                    <a:pt x="4470" y="27254"/>
                  </a:lnTo>
                  <a:lnTo>
                    <a:pt x="4337" y="27287"/>
                  </a:lnTo>
                  <a:lnTo>
                    <a:pt x="4303" y="27421"/>
                  </a:lnTo>
                  <a:lnTo>
                    <a:pt x="4237" y="27521"/>
                  </a:lnTo>
                  <a:lnTo>
                    <a:pt x="4103" y="27587"/>
                  </a:lnTo>
                  <a:lnTo>
                    <a:pt x="3970" y="27621"/>
                  </a:lnTo>
                  <a:lnTo>
                    <a:pt x="3970" y="27754"/>
                  </a:lnTo>
                  <a:lnTo>
                    <a:pt x="3936" y="27854"/>
                  </a:lnTo>
                  <a:lnTo>
                    <a:pt x="3936" y="27988"/>
                  </a:lnTo>
                  <a:lnTo>
                    <a:pt x="3903" y="28121"/>
                  </a:lnTo>
                  <a:lnTo>
                    <a:pt x="3770" y="28154"/>
                  </a:lnTo>
                  <a:lnTo>
                    <a:pt x="3636" y="28188"/>
                  </a:lnTo>
                  <a:lnTo>
                    <a:pt x="3570" y="28288"/>
                  </a:lnTo>
                  <a:lnTo>
                    <a:pt x="3503" y="28421"/>
                  </a:lnTo>
                  <a:lnTo>
                    <a:pt x="3403" y="28455"/>
                  </a:lnTo>
                  <a:lnTo>
                    <a:pt x="3269" y="28521"/>
                  </a:lnTo>
                  <a:lnTo>
                    <a:pt x="3169" y="28655"/>
                  </a:lnTo>
                  <a:lnTo>
                    <a:pt x="3236" y="28788"/>
                  </a:lnTo>
                  <a:lnTo>
                    <a:pt x="3269" y="28855"/>
                  </a:lnTo>
                  <a:lnTo>
                    <a:pt x="3303" y="28988"/>
                  </a:lnTo>
                  <a:lnTo>
                    <a:pt x="3336" y="29122"/>
                  </a:lnTo>
                  <a:lnTo>
                    <a:pt x="3336" y="29255"/>
                  </a:lnTo>
                  <a:lnTo>
                    <a:pt x="3303" y="29355"/>
                  </a:lnTo>
                  <a:lnTo>
                    <a:pt x="3336" y="29489"/>
                  </a:lnTo>
                  <a:lnTo>
                    <a:pt x="3403" y="29622"/>
                  </a:lnTo>
                  <a:lnTo>
                    <a:pt x="3403" y="29756"/>
                  </a:lnTo>
                  <a:lnTo>
                    <a:pt x="3436" y="29856"/>
                  </a:lnTo>
                  <a:lnTo>
                    <a:pt x="3336" y="29956"/>
                  </a:lnTo>
                  <a:lnTo>
                    <a:pt x="3336" y="30089"/>
                  </a:lnTo>
                  <a:lnTo>
                    <a:pt x="3269" y="30156"/>
                  </a:lnTo>
                  <a:lnTo>
                    <a:pt x="3136" y="30156"/>
                  </a:lnTo>
                  <a:lnTo>
                    <a:pt x="3002" y="30122"/>
                  </a:lnTo>
                  <a:lnTo>
                    <a:pt x="2902" y="30156"/>
                  </a:lnTo>
                  <a:lnTo>
                    <a:pt x="2802" y="30289"/>
                  </a:lnTo>
                  <a:lnTo>
                    <a:pt x="2736" y="30356"/>
                  </a:lnTo>
                  <a:lnTo>
                    <a:pt x="2669" y="30489"/>
                  </a:lnTo>
                  <a:lnTo>
                    <a:pt x="2636" y="30623"/>
                  </a:lnTo>
                  <a:lnTo>
                    <a:pt x="2569" y="30690"/>
                  </a:lnTo>
                  <a:lnTo>
                    <a:pt x="2636" y="30790"/>
                  </a:lnTo>
                  <a:lnTo>
                    <a:pt x="2636" y="30923"/>
                  </a:lnTo>
                  <a:lnTo>
                    <a:pt x="2636" y="31023"/>
                  </a:lnTo>
                  <a:lnTo>
                    <a:pt x="2569" y="31123"/>
                  </a:lnTo>
                  <a:lnTo>
                    <a:pt x="2469" y="31190"/>
                  </a:lnTo>
                  <a:lnTo>
                    <a:pt x="2335" y="31257"/>
                  </a:lnTo>
                  <a:lnTo>
                    <a:pt x="2302" y="31323"/>
                  </a:lnTo>
                  <a:lnTo>
                    <a:pt x="2302" y="31457"/>
                  </a:lnTo>
                  <a:lnTo>
                    <a:pt x="2269" y="31523"/>
                  </a:lnTo>
                  <a:lnTo>
                    <a:pt x="2235" y="31624"/>
                  </a:lnTo>
                  <a:lnTo>
                    <a:pt x="2135" y="31657"/>
                  </a:lnTo>
                  <a:lnTo>
                    <a:pt x="2068" y="31757"/>
                  </a:lnTo>
                  <a:lnTo>
                    <a:pt x="1968" y="31790"/>
                  </a:lnTo>
                  <a:lnTo>
                    <a:pt x="1835" y="31790"/>
                  </a:lnTo>
                  <a:lnTo>
                    <a:pt x="1768" y="31857"/>
                  </a:lnTo>
                  <a:lnTo>
                    <a:pt x="1735" y="31990"/>
                  </a:lnTo>
                  <a:lnTo>
                    <a:pt x="1635" y="32157"/>
                  </a:lnTo>
                  <a:lnTo>
                    <a:pt x="1668" y="32324"/>
                  </a:lnTo>
                  <a:lnTo>
                    <a:pt x="1568" y="32457"/>
                  </a:lnTo>
                  <a:lnTo>
                    <a:pt x="1568" y="32624"/>
                  </a:lnTo>
                  <a:lnTo>
                    <a:pt x="1668" y="32691"/>
                  </a:lnTo>
                  <a:lnTo>
                    <a:pt x="1802" y="32824"/>
                  </a:lnTo>
                  <a:lnTo>
                    <a:pt x="1835" y="32991"/>
                  </a:lnTo>
                  <a:lnTo>
                    <a:pt x="1835" y="33158"/>
                  </a:lnTo>
                  <a:lnTo>
                    <a:pt x="1768" y="33291"/>
                  </a:lnTo>
                  <a:lnTo>
                    <a:pt x="1768" y="33458"/>
                  </a:lnTo>
                  <a:lnTo>
                    <a:pt x="1635" y="33525"/>
                  </a:lnTo>
                  <a:lnTo>
                    <a:pt x="1568" y="33658"/>
                  </a:lnTo>
                  <a:lnTo>
                    <a:pt x="1635" y="33825"/>
                  </a:lnTo>
                  <a:lnTo>
                    <a:pt x="1668" y="33992"/>
                  </a:lnTo>
                  <a:lnTo>
                    <a:pt x="1601" y="34159"/>
                  </a:lnTo>
                  <a:lnTo>
                    <a:pt x="1635" y="34325"/>
                  </a:lnTo>
                  <a:lnTo>
                    <a:pt x="1802" y="34426"/>
                  </a:lnTo>
                  <a:lnTo>
                    <a:pt x="1902" y="34592"/>
                  </a:lnTo>
                  <a:lnTo>
                    <a:pt x="1835" y="34759"/>
                  </a:lnTo>
                  <a:lnTo>
                    <a:pt x="1935" y="34926"/>
                  </a:lnTo>
                  <a:lnTo>
                    <a:pt x="1835" y="35026"/>
                  </a:lnTo>
                  <a:lnTo>
                    <a:pt x="1802" y="35193"/>
                  </a:lnTo>
                  <a:lnTo>
                    <a:pt x="1768" y="35360"/>
                  </a:lnTo>
                  <a:lnTo>
                    <a:pt x="1768" y="35526"/>
                  </a:lnTo>
                  <a:lnTo>
                    <a:pt x="1802" y="35693"/>
                  </a:lnTo>
                  <a:lnTo>
                    <a:pt x="1935" y="35827"/>
                  </a:lnTo>
                  <a:lnTo>
                    <a:pt x="1935" y="35993"/>
                  </a:lnTo>
                  <a:lnTo>
                    <a:pt x="1935" y="36160"/>
                  </a:lnTo>
                  <a:lnTo>
                    <a:pt x="2002" y="36327"/>
                  </a:lnTo>
                  <a:lnTo>
                    <a:pt x="2169" y="36360"/>
                  </a:lnTo>
                  <a:lnTo>
                    <a:pt x="2302" y="36494"/>
                  </a:lnTo>
                  <a:lnTo>
                    <a:pt x="2302" y="36660"/>
                  </a:lnTo>
                  <a:lnTo>
                    <a:pt x="2469" y="36761"/>
                  </a:lnTo>
                  <a:lnTo>
                    <a:pt x="2569" y="36927"/>
                  </a:lnTo>
                  <a:lnTo>
                    <a:pt x="2736" y="36994"/>
                  </a:lnTo>
                  <a:lnTo>
                    <a:pt x="2902" y="36994"/>
                  </a:lnTo>
                  <a:lnTo>
                    <a:pt x="2802" y="37161"/>
                  </a:lnTo>
                  <a:lnTo>
                    <a:pt x="2902" y="37328"/>
                  </a:lnTo>
                  <a:lnTo>
                    <a:pt x="3002" y="37461"/>
                  </a:lnTo>
                  <a:lnTo>
                    <a:pt x="3136" y="37594"/>
                  </a:lnTo>
                  <a:lnTo>
                    <a:pt x="3169" y="37761"/>
                  </a:lnTo>
                  <a:lnTo>
                    <a:pt x="3336" y="37828"/>
                  </a:lnTo>
                  <a:lnTo>
                    <a:pt x="3503" y="37861"/>
                  </a:lnTo>
                  <a:lnTo>
                    <a:pt x="3670" y="37828"/>
                  </a:lnTo>
                  <a:lnTo>
                    <a:pt x="3770" y="37961"/>
                  </a:lnTo>
                  <a:lnTo>
                    <a:pt x="3903" y="38028"/>
                  </a:lnTo>
                  <a:lnTo>
                    <a:pt x="4070" y="38028"/>
                  </a:lnTo>
                  <a:lnTo>
                    <a:pt x="4170" y="38162"/>
                  </a:lnTo>
                  <a:lnTo>
                    <a:pt x="4170" y="38328"/>
                  </a:lnTo>
                  <a:lnTo>
                    <a:pt x="4103" y="38462"/>
                  </a:lnTo>
                  <a:lnTo>
                    <a:pt x="4137" y="38629"/>
                  </a:lnTo>
                  <a:lnTo>
                    <a:pt x="4137" y="38795"/>
                  </a:lnTo>
                  <a:lnTo>
                    <a:pt x="4103" y="38962"/>
                  </a:lnTo>
                  <a:lnTo>
                    <a:pt x="4070" y="39129"/>
                  </a:lnTo>
                  <a:lnTo>
                    <a:pt x="4003" y="39296"/>
                  </a:lnTo>
                  <a:lnTo>
                    <a:pt x="4103" y="39462"/>
                  </a:lnTo>
                  <a:lnTo>
                    <a:pt x="4103" y="39663"/>
                  </a:lnTo>
                  <a:lnTo>
                    <a:pt x="3970" y="39829"/>
                  </a:lnTo>
                  <a:lnTo>
                    <a:pt x="3936" y="39996"/>
                  </a:lnTo>
                  <a:lnTo>
                    <a:pt x="4003" y="40163"/>
                  </a:lnTo>
                  <a:lnTo>
                    <a:pt x="4103" y="40330"/>
                  </a:lnTo>
                  <a:lnTo>
                    <a:pt x="4270" y="40363"/>
                  </a:lnTo>
                  <a:lnTo>
                    <a:pt x="4337" y="40530"/>
                  </a:lnTo>
                  <a:lnTo>
                    <a:pt x="5304" y="40830"/>
                  </a:lnTo>
                  <a:lnTo>
                    <a:pt x="5438" y="40797"/>
                  </a:lnTo>
                  <a:lnTo>
                    <a:pt x="5604" y="40797"/>
                  </a:lnTo>
                  <a:lnTo>
                    <a:pt x="5738" y="40730"/>
                  </a:lnTo>
                  <a:lnTo>
                    <a:pt x="5905" y="40730"/>
                  </a:lnTo>
                  <a:lnTo>
                    <a:pt x="6005" y="40797"/>
                  </a:lnTo>
                  <a:lnTo>
                    <a:pt x="6305" y="40797"/>
                  </a:lnTo>
                  <a:lnTo>
                    <a:pt x="6438" y="40930"/>
                  </a:lnTo>
                  <a:lnTo>
                    <a:pt x="6505" y="41030"/>
                  </a:lnTo>
                  <a:lnTo>
                    <a:pt x="6605" y="41164"/>
                  </a:lnTo>
                  <a:lnTo>
                    <a:pt x="6638" y="41297"/>
                  </a:lnTo>
                  <a:lnTo>
                    <a:pt x="6738" y="41431"/>
                  </a:lnTo>
                  <a:lnTo>
                    <a:pt x="6805" y="41531"/>
                  </a:lnTo>
                  <a:lnTo>
                    <a:pt x="6839" y="41697"/>
                  </a:lnTo>
                  <a:lnTo>
                    <a:pt x="6972" y="41797"/>
                  </a:lnTo>
                  <a:lnTo>
                    <a:pt x="7139" y="41797"/>
                  </a:lnTo>
                  <a:lnTo>
                    <a:pt x="7272" y="41864"/>
                  </a:lnTo>
                  <a:lnTo>
                    <a:pt x="7339" y="41998"/>
                  </a:lnTo>
                  <a:lnTo>
                    <a:pt x="7406" y="42164"/>
                  </a:lnTo>
                  <a:lnTo>
                    <a:pt x="7339" y="42331"/>
                  </a:lnTo>
                  <a:lnTo>
                    <a:pt x="7472" y="42465"/>
                  </a:lnTo>
                  <a:lnTo>
                    <a:pt x="7606" y="42565"/>
                  </a:lnTo>
                  <a:lnTo>
                    <a:pt x="7773" y="42465"/>
                  </a:lnTo>
                  <a:lnTo>
                    <a:pt x="7939" y="42498"/>
                  </a:lnTo>
                  <a:lnTo>
                    <a:pt x="8006" y="42631"/>
                  </a:lnTo>
                  <a:lnTo>
                    <a:pt x="8139" y="42698"/>
                  </a:lnTo>
                  <a:lnTo>
                    <a:pt x="8306" y="42665"/>
                  </a:lnTo>
                  <a:lnTo>
                    <a:pt x="8440" y="42765"/>
                  </a:lnTo>
                  <a:lnTo>
                    <a:pt x="8573" y="42631"/>
                  </a:lnTo>
                  <a:lnTo>
                    <a:pt x="8740" y="42631"/>
                  </a:lnTo>
                  <a:lnTo>
                    <a:pt x="8840" y="42598"/>
                  </a:lnTo>
                  <a:lnTo>
                    <a:pt x="8973" y="42498"/>
                  </a:lnTo>
                  <a:lnTo>
                    <a:pt x="8973" y="42631"/>
                  </a:lnTo>
                  <a:lnTo>
                    <a:pt x="9007" y="42765"/>
                  </a:lnTo>
                  <a:lnTo>
                    <a:pt x="9007" y="42898"/>
                  </a:lnTo>
                  <a:lnTo>
                    <a:pt x="9140" y="42965"/>
                  </a:lnTo>
                  <a:lnTo>
                    <a:pt x="9140" y="43098"/>
                  </a:lnTo>
                  <a:lnTo>
                    <a:pt x="9174" y="43232"/>
                  </a:lnTo>
                  <a:lnTo>
                    <a:pt x="9340" y="43265"/>
                  </a:lnTo>
                  <a:lnTo>
                    <a:pt x="9474" y="43332"/>
                  </a:lnTo>
                  <a:lnTo>
                    <a:pt x="9607" y="43365"/>
                  </a:lnTo>
                  <a:lnTo>
                    <a:pt x="9741" y="43465"/>
                  </a:lnTo>
                  <a:lnTo>
                    <a:pt x="9807" y="43599"/>
                  </a:lnTo>
                  <a:lnTo>
                    <a:pt x="9841" y="43699"/>
                  </a:lnTo>
                  <a:lnTo>
                    <a:pt x="9974" y="43766"/>
                  </a:lnTo>
                  <a:lnTo>
                    <a:pt x="10007" y="43866"/>
                  </a:lnTo>
                  <a:lnTo>
                    <a:pt x="10041" y="43999"/>
                  </a:lnTo>
                  <a:lnTo>
                    <a:pt x="10141" y="44099"/>
                  </a:lnTo>
                  <a:lnTo>
                    <a:pt x="10208" y="44166"/>
                  </a:lnTo>
                  <a:lnTo>
                    <a:pt x="10274" y="44299"/>
                  </a:lnTo>
                  <a:lnTo>
                    <a:pt x="10308" y="44433"/>
                  </a:lnTo>
                  <a:lnTo>
                    <a:pt x="10441" y="44499"/>
                  </a:lnTo>
                  <a:lnTo>
                    <a:pt x="10541" y="44600"/>
                  </a:lnTo>
                  <a:lnTo>
                    <a:pt x="10641" y="44700"/>
                  </a:lnTo>
                  <a:lnTo>
                    <a:pt x="10541" y="44833"/>
                  </a:lnTo>
                  <a:lnTo>
                    <a:pt x="10608" y="44966"/>
                  </a:lnTo>
                  <a:lnTo>
                    <a:pt x="10675" y="45100"/>
                  </a:lnTo>
                  <a:lnTo>
                    <a:pt x="10808" y="45133"/>
                  </a:lnTo>
                  <a:lnTo>
                    <a:pt x="10808" y="45267"/>
                  </a:lnTo>
                  <a:lnTo>
                    <a:pt x="10875" y="45367"/>
                  </a:lnTo>
                  <a:lnTo>
                    <a:pt x="10975" y="45500"/>
                  </a:lnTo>
                  <a:lnTo>
                    <a:pt x="11108" y="45600"/>
                  </a:lnTo>
                  <a:lnTo>
                    <a:pt x="11208" y="45667"/>
                  </a:lnTo>
                  <a:lnTo>
                    <a:pt x="11308" y="45767"/>
                  </a:lnTo>
                  <a:lnTo>
                    <a:pt x="11208" y="45800"/>
                  </a:lnTo>
                  <a:lnTo>
                    <a:pt x="11175" y="45867"/>
                  </a:lnTo>
                  <a:lnTo>
                    <a:pt x="11175" y="45967"/>
                  </a:lnTo>
                  <a:lnTo>
                    <a:pt x="11208" y="46034"/>
                  </a:lnTo>
                  <a:lnTo>
                    <a:pt x="11175" y="46134"/>
                  </a:lnTo>
                  <a:lnTo>
                    <a:pt x="11142" y="46201"/>
                  </a:lnTo>
                  <a:lnTo>
                    <a:pt x="11142" y="46301"/>
                  </a:lnTo>
                  <a:lnTo>
                    <a:pt x="11142" y="46367"/>
                  </a:lnTo>
                  <a:lnTo>
                    <a:pt x="11042" y="46468"/>
                  </a:lnTo>
                  <a:lnTo>
                    <a:pt x="11008" y="46534"/>
                  </a:lnTo>
                  <a:lnTo>
                    <a:pt x="10941" y="46501"/>
                  </a:lnTo>
                  <a:lnTo>
                    <a:pt x="10841" y="46534"/>
                  </a:lnTo>
                  <a:lnTo>
                    <a:pt x="10808" y="46634"/>
                  </a:lnTo>
                  <a:lnTo>
                    <a:pt x="10775" y="46701"/>
                  </a:lnTo>
                  <a:lnTo>
                    <a:pt x="10675" y="46801"/>
                  </a:lnTo>
                  <a:lnTo>
                    <a:pt x="10608" y="46801"/>
                  </a:lnTo>
                  <a:lnTo>
                    <a:pt x="10541" y="46868"/>
                  </a:lnTo>
                  <a:lnTo>
                    <a:pt x="10508" y="46968"/>
                  </a:lnTo>
                  <a:lnTo>
                    <a:pt x="10541" y="47068"/>
                  </a:lnTo>
                  <a:lnTo>
                    <a:pt x="10541" y="47135"/>
                  </a:lnTo>
                  <a:lnTo>
                    <a:pt x="10541" y="47235"/>
                  </a:lnTo>
                  <a:lnTo>
                    <a:pt x="10541" y="47301"/>
                  </a:lnTo>
                  <a:lnTo>
                    <a:pt x="10541" y="47402"/>
                  </a:lnTo>
                  <a:lnTo>
                    <a:pt x="10608" y="47468"/>
                  </a:lnTo>
                  <a:lnTo>
                    <a:pt x="10474" y="47468"/>
                  </a:lnTo>
                  <a:lnTo>
                    <a:pt x="10374" y="47568"/>
                  </a:lnTo>
                  <a:lnTo>
                    <a:pt x="10374" y="47635"/>
                  </a:lnTo>
                  <a:lnTo>
                    <a:pt x="10341" y="47735"/>
                  </a:lnTo>
                  <a:lnTo>
                    <a:pt x="10308" y="47802"/>
                  </a:lnTo>
                  <a:lnTo>
                    <a:pt x="10208" y="47835"/>
                  </a:lnTo>
                  <a:lnTo>
                    <a:pt x="10174" y="47935"/>
                  </a:lnTo>
                  <a:lnTo>
                    <a:pt x="10108" y="47969"/>
                  </a:lnTo>
                  <a:lnTo>
                    <a:pt x="10174" y="48069"/>
                  </a:lnTo>
                  <a:lnTo>
                    <a:pt x="10174" y="48135"/>
                  </a:lnTo>
                  <a:lnTo>
                    <a:pt x="10274" y="48169"/>
                  </a:lnTo>
                  <a:lnTo>
                    <a:pt x="10308" y="48269"/>
                  </a:lnTo>
                  <a:lnTo>
                    <a:pt x="10341" y="48336"/>
                  </a:lnTo>
                  <a:lnTo>
                    <a:pt x="10341" y="48436"/>
                  </a:lnTo>
                  <a:lnTo>
                    <a:pt x="10341" y="48502"/>
                  </a:lnTo>
                  <a:lnTo>
                    <a:pt x="10341" y="48602"/>
                  </a:lnTo>
                  <a:lnTo>
                    <a:pt x="10374" y="48669"/>
                  </a:lnTo>
                  <a:lnTo>
                    <a:pt x="10474" y="48736"/>
                  </a:lnTo>
                  <a:lnTo>
                    <a:pt x="10474" y="48803"/>
                  </a:lnTo>
                  <a:lnTo>
                    <a:pt x="10508" y="48903"/>
                  </a:lnTo>
                  <a:lnTo>
                    <a:pt x="10441" y="48969"/>
                  </a:lnTo>
                  <a:lnTo>
                    <a:pt x="10341" y="49003"/>
                  </a:lnTo>
                  <a:lnTo>
                    <a:pt x="10374" y="49103"/>
                  </a:lnTo>
                  <a:lnTo>
                    <a:pt x="10374" y="49169"/>
                  </a:lnTo>
                  <a:lnTo>
                    <a:pt x="10474" y="49270"/>
                  </a:lnTo>
                  <a:lnTo>
                    <a:pt x="10508" y="49336"/>
                  </a:lnTo>
                  <a:lnTo>
                    <a:pt x="10641" y="49403"/>
                  </a:lnTo>
                  <a:lnTo>
                    <a:pt x="10775" y="49336"/>
                  </a:lnTo>
                  <a:lnTo>
                    <a:pt x="10808" y="49470"/>
                  </a:lnTo>
                  <a:lnTo>
                    <a:pt x="10708" y="49603"/>
                  </a:lnTo>
                  <a:lnTo>
                    <a:pt x="10841" y="49636"/>
                  </a:lnTo>
                  <a:lnTo>
                    <a:pt x="10875" y="49770"/>
                  </a:lnTo>
                  <a:lnTo>
                    <a:pt x="10875" y="49837"/>
                  </a:lnTo>
                  <a:lnTo>
                    <a:pt x="10875" y="49937"/>
                  </a:lnTo>
                  <a:lnTo>
                    <a:pt x="10941" y="50003"/>
                  </a:lnTo>
                  <a:lnTo>
                    <a:pt x="10941" y="50103"/>
                  </a:lnTo>
                  <a:lnTo>
                    <a:pt x="10875" y="50170"/>
                  </a:lnTo>
                  <a:lnTo>
                    <a:pt x="10941" y="50304"/>
                  </a:lnTo>
                  <a:lnTo>
                    <a:pt x="10875" y="50404"/>
                  </a:lnTo>
                  <a:lnTo>
                    <a:pt x="11008" y="50337"/>
                  </a:lnTo>
                  <a:lnTo>
                    <a:pt x="11008" y="50237"/>
                  </a:lnTo>
                  <a:lnTo>
                    <a:pt x="11108" y="50137"/>
                  </a:lnTo>
                  <a:lnTo>
                    <a:pt x="11175" y="50070"/>
                  </a:lnTo>
                  <a:lnTo>
                    <a:pt x="11375" y="50070"/>
                  </a:lnTo>
                  <a:lnTo>
                    <a:pt x="11475" y="49970"/>
                  </a:lnTo>
                  <a:lnTo>
                    <a:pt x="11609" y="49970"/>
                  </a:lnTo>
                  <a:lnTo>
                    <a:pt x="11675" y="50070"/>
                  </a:lnTo>
                  <a:lnTo>
                    <a:pt x="11775" y="50003"/>
                  </a:lnTo>
                  <a:lnTo>
                    <a:pt x="11875" y="50003"/>
                  </a:lnTo>
                  <a:lnTo>
                    <a:pt x="11976" y="49937"/>
                  </a:lnTo>
                  <a:lnTo>
                    <a:pt x="12042" y="49837"/>
                  </a:lnTo>
                  <a:lnTo>
                    <a:pt x="12176" y="49903"/>
                  </a:lnTo>
                  <a:lnTo>
                    <a:pt x="12309" y="49837"/>
                  </a:lnTo>
                  <a:lnTo>
                    <a:pt x="12376" y="49803"/>
                  </a:lnTo>
                  <a:lnTo>
                    <a:pt x="12509" y="49803"/>
                  </a:lnTo>
                  <a:lnTo>
                    <a:pt x="12609" y="49770"/>
                  </a:lnTo>
                  <a:lnTo>
                    <a:pt x="12709" y="49803"/>
                  </a:lnTo>
                  <a:lnTo>
                    <a:pt x="12809" y="49770"/>
                  </a:lnTo>
                  <a:lnTo>
                    <a:pt x="12876" y="49737"/>
                  </a:lnTo>
                  <a:lnTo>
                    <a:pt x="13143" y="49737"/>
                  </a:lnTo>
                  <a:lnTo>
                    <a:pt x="13210" y="49803"/>
                  </a:lnTo>
                  <a:lnTo>
                    <a:pt x="13310" y="49903"/>
                  </a:lnTo>
                  <a:lnTo>
                    <a:pt x="13343" y="50003"/>
                  </a:lnTo>
                  <a:lnTo>
                    <a:pt x="13377" y="50103"/>
                  </a:lnTo>
                  <a:lnTo>
                    <a:pt x="13477" y="50170"/>
                  </a:lnTo>
                  <a:lnTo>
                    <a:pt x="13610" y="50170"/>
                  </a:lnTo>
                  <a:lnTo>
                    <a:pt x="13710" y="50237"/>
                  </a:lnTo>
                  <a:lnTo>
                    <a:pt x="13844" y="50170"/>
                  </a:lnTo>
                  <a:lnTo>
                    <a:pt x="13877" y="50070"/>
                  </a:lnTo>
                  <a:lnTo>
                    <a:pt x="13944" y="49937"/>
                  </a:lnTo>
                  <a:lnTo>
                    <a:pt x="14044" y="49903"/>
                  </a:lnTo>
                  <a:lnTo>
                    <a:pt x="14177" y="49837"/>
                  </a:lnTo>
                  <a:lnTo>
                    <a:pt x="14311" y="49903"/>
                  </a:lnTo>
                  <a:lnTo>
                    <a:pt x="14444" y="49903"/>
                  </a:lnTo>
                  <a:lnTo>
                    <a:pt x="14511" y="49837"/>
                  </a:lnTo>
                  <a:lnTo>
                    <a:pt x="14644" y="49803"/>
                  </a:lnTo>
                  <a:lnTo>
                    <a:pt x="14778" y="49737"/>
                  </a:lnTo>
                  <a:lnTo>
                    <a:pt x="14878" y="49770"/>
                  </a:lnTo>
                  <a:lnTo>
                    <a:pt x="15011" y="49803"/>
                  </a:lnTo>
                  <a:lnTo>
                    <a:pt x="15144" y="49837"/>
                  </a:lnTo>
                  <a:lnTo>
                    <a:pt x="15278" y="49803"/>
                  </a:lnTo>
                  <a:lnTo>
                    <a:pt x="15311" y="49670"/>
                  </a:lnTo>
                  <a:lnTo>
                    <a:pt x="15378" y="49603"/>
                  </a:lnTo>
                  <a:lnTo>
                    <a:pt x="15511" y="49570"/>
                  </a:lnTo>
                  <a:lnTo>
                    <a:pt x="15611" y="49603"/>
                  </a:lnTo>
                  <a:lnTo>
                    <a:pt x="15678" y="49636"/>
                  </a:lnTo>
                  <a:lnTo>
                    <a:pt x="15778" y="49670"/>
                  </a:lnTo>
                  <a:lnTo>
                    <a:pt x="15845" y="49737"/>
                  </a:lnTo>
                  <a:lnTo>
                    <a:pt x="15945" y="49803"/>
                  </a:lnTo>
                  <a:lnTo>
                    <a:pt x="15945" y="49937"/>
                  </a:lnTo>
                  <a:lnTo>
                    <a:pt x="16045" y="49937"/>
                  </a:lnTo>
                  <a:lnTo>
                    <a:pt x="16179" y="49970"/>
                  </a:lnTo>
                  <a:lnTo>
                    <a:pt x="16279" y="50070"/>
                  </a:lnTo>
                  <a:lnTo>
                    <a:pt x="16312" y="50137"/>
                  </a:lnTo>
                  <a:lnTo>
                    <a:pt x="16445" y="50170"/>
                  </a:lnTo>
                  <a:lnTo>
                    <a:pt x="16512" y="50270"/>
                  </a:lnTo>
                  <a:lnTo>
                    <a:pt x="16779" y="50270"/>
                  </a:lnTo>
                  <a:lnTo>
                    <a:pt x="16846" y="50337"/>
                  </a:lnTo>
                  <a:lnTo>
                    <a:pt x="16946" y="50437"/>
                  </a:lnTo>
                  <a:lnTo>
                    <a:pt x="17046" y="50470"/>
                  </a:lnTo>
                  <a:lnTo>
                    <a:pt x="17179" y="50470"/>
                  </a:lnTo>
                  <a:lnTo>
                    <a:pt x="17313" y="50504"/>
                  </a:lnTo>
                  <a:lnTo>
                    <a:pt x="17446" y="50504"/>
                  </a:lnTo>
                  <a:lnTo>
                    <a:pt x="17546" y="50570"/>
                  </a:lnTo>
                  <a:lnTo>
                    <a:pt x="17680" y="50570"/>
                  </a:lnTo>
                  <a:lnTo>
                    <a:pt x="17813" y="50604"/>
                  </a:lnTo>
                  <a:lnTo>
                    <a:pt x="17946" y="50637"/>
                  </a:lnTo>
                  <a:lnTo>
                    <a:pt x="18113" y="50604"/>
                  </a:lnTo>
                  <a:lnTo>
                    <a:pt x="18280" y="50671"/>
                  </a:lnTo>
                  <a:lnTo>
                    <a:pt x="18313" y="50837"/>
                  </a:lnTo>
                  <a:lnTo>
                    <a:pt x="18447" y="50971"/>
                  </a:lnTo>
                  <a:lnTo>
                    <a:pt x="18447" y="51138"/>
                  </a:lnTo>
                  <a:lnTo>
                    <a:pt x="18447" y="51304"/>
                  </a:lnTo>
                  <a:lnTo>
                    <a:pt x="18447" y="51471"/>
                  </a:lnTo>
                  <a:lnTo>
                    <a:pt x="18547" y="51605"/>
                  </a:lnTo>
                  <a:lnTo>
                    <a:pt x="18680" y="51671"/>
                  </a:lnTo>
                  <a:lnTo>
                    <a:pt x="18780" y="51805"/>
                  </a:lnTo>
                  <a:lnTo>
                    <a:pt x="18814" y="51938"/>
                  </a:lnTo>
                  <a:lnTo>
                    <a:pt x="18814" y="52072"/>
                  </a:lnTo>
                  <a:lnTo>
                    <a:pt x="18880" y="52138"/>
                  </a:lnTo>
                  <a:lnTo>
                    <a:pt x="18981" y="52238"/>
                  </a:lnTo>
                  <a:lnTo>
                    <a:pt x="19114" y="52272"/>
                  </a:lnTo>
                  <a:lnTo>
                    <a:pt x="19214" y="52305"/>
                  </a:lnTo>
                  <a:lnTo>
                    <a:pt x="19281" y="52438"/>
                  </a:lnTo>
                  <a:lnTo>
                    <a:pt x="19347" y="52572"/>
                  </a:lnTo>
                  <a:lnTo>
                    <a:pt x="19481" y="52605"/>
                  </a:lnTo>
                  <a:lnTo>
                    <a:pt x="19548" y="52739"/>
                  </a:lnTo>
                  <a:lnTo>
                    <a:pt x="19614" y="52839"/>
                  </a:lnTo>
                  <a:lnTo>
                    <a:pt x="19614" y="52972"/>
                  </a:lnTo>
                  <a:lnTo>
                    <a:pt x="19614" y="53106"/>
                  </a:lnTo>
                  <a:lnTo>
                    <a:pt x="19681" y="53239"/>
                  </a:lnTo>
                  <a:lnTo>
                    <a:pt x="19548" y="53306"/>
                  </a:lnTo>
                  <a:lnTo>
                    <a:pt x="19381" y="53306"/>
                  </a:lnTo>
                  <a:lnTo>
                    <a:pt x="19281" y="53406"/>
                  </a:lnTo>
                  <a:lnTo>
                    <a:pt x="19214" y="53506"/>
                  </a:lnTo>
                  <a:lnTo>
                    <a:pt x="19147" y="53639"/>
                  </a:lnTo>
                  <a:lnTo>
                    <a:pt x="19014" y="53739"/>
                  </a:lnTo>
                  <a:lnTo>
                    <a:pt x="18947" y="53839"/>
                  </a:lnTo>
                  <a:lnTo>
                    <a:pt x="18780" y="53906"/>
                  </a:lnTo>
                  <a:lnTo>
                    <a:pt x="18680" y="54006"/>
                  </a:lnTo>
                  <a:lnTo>
                    <a:pt x="18714" y="54173"/>
                  </a:lnTo>
                  <a:lnTo>
                    <a:pt x="18814" y="54306"/>
                  </a:lnTo>
                  <a:lnTo>
                    <a:pt x="18847" y="54473"/>
                  </a:lnTo>
                  <a:lnTo>
                    <a:pt x="18780" y="54607"/>
                  </a:lnTo>
                  <a:lnTo>
                    <a:pt x="18814" y="54773"/>
                  </a:lnTo>
                  <a:lnTo>
                    <a:pt x="18714" y="54907"/>
                  </a:lnTo>
                  <a:lnTo>
                    <a:pt x="18647" y="55007"/>
                  </a:lnTo>
                  <a:lnTo>
                    <a:pt x="18647" y="55140"/>
                  </a:lnTo>
                  <a:lnTo>
                    <a:pt x="18647" y="55274"/>
                  </a:lnTo>
                  <a:lnTo>
                    <a:pt x="18614" y="55407"/>
                  </a:lnTo>
                  <a:lnTo>
                    <a:pt x="18614" y="55507"/>
                  </a:lnTo>
                  <a:lnTo>
                    <a:pt x="18680" y="55641"/>
                  </a:lnTo>
                  <a:lnTo>
                    <a:pt x="18714" y="55774"/>
                  </a:lnTo>
                  <a:lnTo>
                    <a:pt x="18680" y="55908"/>
                  </a:lnTo>
                  <a:lnTo>
                    <a:pt x="18647" y="56008"/>
                  </a:lnTo>
                  <a:lnTo>
                    <a:pt x="18780" y="56041"/>
                  </a:lnTo>
                  <a:lnTo>
                    <a:pt x="18880" y="56141"/>
                  </a:lnTo>
                  <a:lnTo>
                    <a:pt x="19047" y="56241"/>
                  </a:lnTo>
                  <a:lnTo>
                    <a:pt x="19114" y="56408"/>
                  </a:lnTo>
                  <a:lnTo>
                    <a:pt x="19114" y="56575"/>
                  </a:lnTo>
                  <a:lnTo>
                    <a:pt x="19114" y="56742"/>
                  </a:lnTo>
                  <a:lnTo>
                    <a:pt x="19147" y="56908"/>
                  </a:lnTo>
                  <a:lnTo>
                    <a:pt x="19114" y="57075"/>
                  </a:lnTo>
                  <a:lnTo>
                    <a:pt x="19147" y="57008"/>
                  </a:lnTo>
                  <a:lnTo>
                    <a:pt x="19214" y="57008"/>
                  </a:lnTo>
                  <a:lnTo>
                    <a:pt x="19214" y="56942"/>
                  </a:lnTo>
                  <a:lnTo>
                    <a:pt x="19281" y="56908"/>
                  </a:lnTo>
                  <a:lnTo>
                    <a:pt x="19314" y="56842"/>
                  </a:lnTo>
                  <a:lnTo>
                    <a:pt x="19347" y="56808"/>
                  </a:lnTo>
                  <a:lnTo>
                    <a:pt x="19381" y="56775"/>
                  </a:lnTo>
                  <a:lnTo>
                    <a:pt x="19481" y="56775"/>
                  </a:lnTo>
                  <a:lnTo>
                    <a:pt x="19448" y="56675"/>
                  </a:lnTo>
                  <a:lnTo>
                    <a:pt x="19448" y="56608"/>
                  </a:lnTo>
                  <a:lnTo>
                    <a:pt x="19448" y="56508"/>
                  </a:lnTo>
                  <a:lnTo>
                    <a:pt x="19481" y="56475"/>
                  </a:lnTo>
                  <a:lnTo>
                    <a:pt x="19514" y="56441"/>
                  </a:lnTo>
                  <a:lnTo>
                    <a:pt x="19548" y="56408"/>
                  </a:lnTo>
                  <a:lnTo>
                    <a:pt x="19614" y="56308"/>
                  </a:lnTo>
                  <a:lnTo>
                    <a:pt x="19614" y="56241"/>
                  </a:lnTo>
                  <a:lnTo>
                    <a:pt x="19648" y="56174"/>
                  </a:lnTo>
                  <a:lnTo>
                    <a:pt x="19714" y="56174"/>
                  </a:lnTo>
                  <a:lnTo>
                    <a:pt x="19781" y="56141"/>
                  </a:lnTo>
                  <a:lnTo>
                    <a:pt x="19814" y="56108"/>
                  </a:lnTo>
                  <a:lnTo>
                    <a:pt x="19881" y="56108"/>
                  </a:lnTo>
                  <a:lnTo>
                    <a:pt x="19981" y="56074"/>
                  </a:lnTo>
                  <a:lnTo>
                    <a:pt x="20015" y="56108"/>
                  </a:lnTo>
                  <a:lnTo>
                    <a:pt x="20115" y="56141"/>
                  </a:lnTo>
                  <a:lnTo>
                    <a:pt x="20348" y="56141"/>
                  </a:lnTo>
                  <a:lnTo>
                    <a:pt x="20448" y="56174"/>
                  </a:lnTo>
                  <a:lnTo>
                    <a:pt x="20515" y="56174"/>
                  </a:lnTo>
                  <a:lnTo>
                    <a:pt x="20548" y="56141"/>
                  </a:lnTo>
                  <a:lnTo>
                    <a:pt x="20648" y="56141"/>
                  </a:lnTo>
                  <a:lnTo>
                    <a:pt x="20682" y="56108"/>
                  </a:lnTo>
                  <a:lnTo>
                    <a:pt x="20715" y="56074"/>
                  </a:lnTo>
                  <a:lnTo>
                    <a:pt x="20715" y="55974"/>
                  </a:lnTo>
                  <a:lnTo>
                    <a:pt x="20782" y="55941"/>
                  </a:lnTo>
                  <a:lnTo>
                    <a:pt x="20782" y="55841"/>
                  </a:lnTo>
                  <a:lnTo>
                    <a:pt x="20815" y="55774"/>
                  </a:lnTo>
                  <a:lnTo>
                    <a:pt x="20849" y="55741"/>
                  </a:lnTo>
                  <a:lnTo>
                    <a:pt x="20882" y="55641"/>
                  </a:lnTo>
                  <a:lnTo>
                    <a:pt x="20982" y="55674"/>
                  </a:lnTo>
                  <a:lnTo>
                    <a:pt x="21049" y="55641"/>
                  </a:lnTo>
                  <a:lnTo>
                    <a:pt x="21115" y="55607"/>
                  </a:lnTo>
                  <a:lnTo>
                    <a:pt x="21149" y="55574"/>
                  </a:lnTo>
                  <a:lnTo>
                    <a:pt x="21182" y="55507"/>
                  </a:lnTo>
                  <a:lnTo>
                    <a:pt x="21215" y="55474"/>
                  </a:lnTo>
                  <a:lnTo>
                    <a:pt x="21282" y="55441"/>
                  </a:lnTo>
                  <a:lnTo>
                    <a:pt x="21316" y="55407"/>
                  </a:lnTo>
                  <a:lnTo>
                    <a:pt x="21382" y="55407"/>
                  </a:lnTo>
                  <a:lnTo>
                    <a:pt x="21482" y="55341"/>
                  </a:lnTo>
                  <a:lnTo>
                    <a:pt x="21549" y="55307"/>
                  </a:lnTo>
                  <a:lnTo>
                    <a:pt x="21616" y="55274"/>
                  </a:lnTo>
                  <a:lnTo>
                    <a:pt x="21649" y="55240"/>
                  </a:lnTo>
                  <a:lnTo>
                    <a:pt x="21716" y="55240"/>
                  </a:lnTo>
                  <a:lnTo>
                    <a:pt x="21783" y="55174"/>
                  </a:lnTo>
                  <a:lnTo>
                    <a:pt x="21849" y="55174"/>
                  </a:lnTo>
                  <a:lnTo>
                    <a:pt x="21883" y="55240"/>
                  </a:lnTo>
                  <a:lnTo>
                    <a:pt x="21949" y="55307"/>
                  </a:lnTo>
                  <a:lnTo>
                    <a:pt x="21983" y="55341"/>
                  </a:lnTo>
                  <a:lnTo>
                    <a:pt x="22016" y="55407"/>
                  </a:lnTo>
                  <a:lnTo>
                    <a:pt x="22116" y="55341"/>
                  </a:lnTo>
                  <a:lnTo>
                    <a:pt x="22183" y="55341"/>
                  </a:lnTo>
                  <a:lnTo>
                    <a:pt x="22283" y="55407"/>
                  </a:lnTo>
                  <a:lnTo>
                    <a:pt x="22350" y="55407"/>
                  </a:lnTo>
                  <a:lnTo>
                    <a:pt x="22450" y="55474"/>
                  </a:lnTo>
                  <a:lnTo>
                    <a:pt x="22450" y="55607"/>
                  </a:lnTo>
                  <a:lnTo>
                    <a:pt x="22550" y="55674"/>
                  </a:lnTo>
                  <a:lnTo>
                    <a:pt x="22683" y="55774"/>
                  </a:lnTo>
                  <a:lnTo>
                    <a:pt x="22783" y="55908"/>
                  </a:lnTo>
                  <a:lnTo>
                    <a:pt x="22817" y="56008"/>
                  </a:lnTo>
                  <a:lnTo>
                    <a:pt x="22817" y="56141"/>
                  </a:lnTo>
                  <a:lnTo>
                    <a:pt x="22817" y="56275"/>
                  </a:lnTo>
                  <a:lnTo>
                    <a:pt x="22883" y="56341"/>
                  </a:lnTo>
                  <a:lnTo>
                    <a:pt x="22883" y="56475"/>
                  </a:lnTo>
                  <a:lnTo>
                    <a:pt x="22883" y="56608"/>
                  </a:lnTo>
                  <a:lnTo>
                    <a:pt x="22983" y="56742"/>
                  </a:lnTo>
                  <a:lnTo>
                    <a:pt x="22883" y="56842"/>
                  </a:lnTo>
                  <a:lnTo>
                    <a:pt x="22817" y="56975"/>
                  </a:lnTo>
                  <a:lnTo>
                    <a:pt x="22783" y="57142"/>
                  </a:lnTo>
                  <a:lnTo>
                    <a:pt x="22817" y="57275"/>
                  </a:lnTo>
                  <a:lnTo>
                    <a:pt x="22883" y="57409"/>
                  </a:lnTo>
                  <a:lnTo>
                    <a:pt x="23017" y="57475"/>
                  </a:lnTo>
                  <a:lnTo>
                    <a:pt x="23150" y="57409"/>
                  </a:lnTo>
                  <a:lnTo>
                    <a:pt x="23317" y="57442"/>
                  </a:lnTo>
                  <a:lnTo>
                    <a:pt x="23450" y="57509"/>
                  </a:lnTo>
                  <a:lnTo>
                    <a:pt x="23550" y="57475"/>
                  </a:lnTo>
                  <a:lnTo>
                    <a:pt x="23684" y="57475"/>
                  </a:lnTo>
                  <a:lnTo>
                    <a:pt x="23817" y="57575"/>
                  </a:lnTo>
                  <a:lnTo>
                    <a:pt x="23951" y="57642"/>
                  </a:lnTo>
                  <a:lnTo>
                    <a:pt x="24051" y="57676"/>
                  </a:lnTo>
                  <a:lnTo>
                    <a:pt x="24151" y="57809"/>
                  </a:lnTo>
                  <a:lnTo>
                    <a:pt x="24151" y="57976"/>
                  </a:lnTo>
                  <a:lnTo>
                    <a:pt x="24151" y="58143"/>
                  </a:lnTo>
                  <a:lnTo>
                    <a:pt x="24118" y="58276"/>
                  </a:lnTo>
                  <a:lnTo>
                    <a:pt x="24184" y="58343"/>
                  </a:lnTo>
                  <a:lnTo>
                    <a:pt x="24318" y="58443"/>
                  </a:lnTo>
                  <a:lnTo>
                    <a:pt x="24218" y="58576"/>
                  </a:lnTo>
                  <a:lnTo>
                    <a:pt x="24118" y="58643"/>
                  </a:lnTo>
                  <a:lnTo>
                    <a:pt x="23984" y="58743"/>
                  </a:lnTo>
                  <a:lnTo>
                    <a:pt x="23884" y="58843"/>
                  </a:lnTo>
                  <a:lnTo>
                    <a:pt x="23884" y="59010"/>
                  </a:lnTo>
                  <a:lnTo>
                    <a:pt x="23984" y="59143"/>
                  </a:lnTo>
                  <a:lnTo>
                    <a:pt x="24017" y="59310"/>
                  </a:lnTo>
                  <a:lnTo>
                    <a:pt x="23951" y="59443"/>
                  </a:lnTo>
                  <a:lnTo>
                    <a:pt x="23817" y="59477"/>
                  </a:lnTo>
                  <a:lnTo>
                    <a:pt x="23684" y="59443"/>
                  </a:lnTo>
                  <a:lnTo>
                    <a:pt x="23550" y="59510"/>
                  </a:lnTo>
                  <a:lnTo>
                    <a:pt x="23450" y="59577"/>
                  </a:lnTo>
                  <a:lnTo>
                    <a:pt x="23384" y="59677"/>
                  </a:lnTo>
                  <a:lnTo>
                    <a:pt x="23350" y="59810"/>
                  </a:lnTo>
                  <a:lnTo>
                    <a:pt x="23284" y="59944"/>
                  </a:lnTo>
                  <a:lnTo>
                    <a:pt x="23117" y="59977"/>
                  </a:lnTo>
                  <a:lnTo>
                    <a:pt x="23117" y="60144"/>
                  </a:lnTo>
                  <a:lnTo>
                    <a:pt x="23184" y="60277"/>
                  </a:lnTo>
                  <a:lnTo>
                    <a:pt x="23317" y="60344"/>
                  </a:lnTo>
                  <a:lnTo>
                    <a:pt x="23450" y="60444"/>
                  </a:lnTo>
                  <a:lnTo>
                    <a:pt x="23450" y="60611"/>
                  </a:lnTo>
                  <a:lnTo>
                    <a:pt x="23450" y="60778"/>
                  </a:lnTo>
                  <a:lnTo>
                    <a:pt x="23517" y="60911"/>
                  </a:lnTo>
                  <a:lnTo>
                    <a:pt x="23651" y="60978"/>
                  </a:lnTo>
                  <a:lnTo>
                    <a:pt x="23517" y="61078"/>
                  </a:lnTo>
                  <a:lnTo>
                    <a:pt x="23517" y="61245"/>
                  </a:lnTo>
                  <a:lnTo>
                    <a:pt x="23550" y="61345"/>
                  </a:lnTo>
                  <a:lnTo>
                    <a:pt x="23517" y="61478"/>
                  </a:lnTo>
                  <a:lnTo>
                    <a:pt x="23450" y="61612"/>
                  </a:lnTo>
                  <a:lnTo>
                    <a:pt x="23384" y="61745"/>
                  </a:lnTo>
                  <a:lnTo>
                    <a:pt x="23350" y="61845"/>
                  </a:lnTo>
                  <a:lnTo>
                    <a:pt x="23350" y="61979"/>
                  </a:lnTo>
                  <a:lnTo>
                    <a:pt x="23450" y="62012"/>
                  </a:lnTo>
                  <a:lnTo>
                    <a:pt x="23517" y="61979"/>
                  </a:lnTo>
                  <a:lnTo>
                    <a:pt x="23617" y="61945"/>
                  </a:lnTo>
                  <a:lnTo>
                    <a:pt x="23684" y="61845"/>
                  </a:lnTo>
                  <a:lnTo>
                    <a:pt x="23784" y="61812"/>
                  </a:lnTo>
                  <a:lnTo>
                    <a:pt x="23851" y="61845"/>
                  </a:lnTo>
                  <a:lnTo>
                    <a:pt x="23951" y="61845"/>
                  </a:lnTo>
                  <a:lnTo>
                    <a:pt x="24017" y="61912"/>
                  </a:lnTo>
                  <a:lnTo>
                    <a:pt x="24017" y="61778"/>
                  </a:lnTo>
                  <a:lnTo>
                    <a:pt x="24118" y="61678"/>
                  </a:lnTo>
                  <a:lnTo>
                    <a:pt x="24151" y="61612"/>
                  </a:lnTo>
                  <a:lnTo>
                    <a:pt x="24218" y="61512"/>
                  </a:lnTo>
                  <a:lnTo>
                    <a:pt x="24318" y="61512"/>
                  </a:lnTo>
                  <a:lnTo>
                    <a:pt x="24384" y="61478"/>
                  </a:lnTo>
                  <a:lnTo>
                    <a:pt x="24484" y="61478"/>
                  </a:lnTo>
                  <a:lnTo>
                    <a:pt x="24551" y="61445"/>
                  </a:lnTo>
                  <a:lnTo>
                    <a:pt x="24651" y="61412"/>
                  </a:lnTo>
                  <a:lnTo>
                    <a:pt x="24718" y="61412"/>
                  </a:lnTo>
                  <a:lnTo>
                    <a:pt x="24818" y="61345"/>
                  </a:lnTo>
                  <a:lnTo>
                    <a:pt x="24885" y="61311"/>
                  </a:lnTo>
                  <a:lnTo>
                    <a:pt x="24885" y="61245"/>
                  </a:lnTo>
                  <a:lnTo>
                    <a:pt x="24951" y="61145"/>
                  </a:lnTo>
                  <a:lnTo>
                    <a:pt x="25018" y="61111"/>
                  </a:lnTo>
                  <a:lnTo>
                    <a:pt x="25052" y="61011"/>
                  </a:lnTo>
                  <a:lnTo>
                    <a:pt x="25152" y="60978"/>
                  </a:lnTo>
                  <a:lnTo>
                    <a:pt x="25185" y="60945"/>
                  </a:lnTo>
                  <a:lnTo>
                    <a:pt x="25185" y="60844"/>
                  </a:lnTo>
                  <a:lnTo>
                    <a:pt x="25285" y="60811"/>
                  </a:lnTo>
                  <a:lnTo>
                    <a:pt x="25352" y="60811"/>
                  </a:lnTo>
                  <a:lnTo>
                    <a:pt x="25452" y="60778"/>
                  </a:lnTo>
                  <a:lnTo>
                    <a:pt x="25485" y="60678"/>
                  </a:lnTo>
                  <a:lnTo>
                    <a:pt x="25519" y="60611"/>
                  </a:lnTo>
                  <a:lnTo>
                    <a:pt x="25619" y="60678"/>
                  </a:lnTo>
                  <a:lnTo>
                    <a:pt x="25719" y="60678"/>
                  </a:lnTo>
                  <a:lnTo>
                    <a:pt x="25819" y="60744"/>
                  </a:lnTo>
                  <a:lnTo>
                    <a:pt x="25885" y="60811"/>
                  </a:lnTo>
                  <a:lnTo>
                    <a:pt x="25952" y="60911"/>
                  </a:lnTo>
                  <a:lnTo>
                    <a:pt x="26019" y="60945"/>
                  </a:lnTo>
                  <a:lnTo>
                    <a:pt x="26052" y="61011"/>
                  </a:lnTo>
                  <a:lnTo>
                    <a:pt x="26152" y="61078"/>
                  </a:lnTo>
                  <a:lnTo>
                    <a:pt x="26219" y="61011"/>
                  </a:lnTo>
                  <a:lnTo>
                    <a:pt x="26319" y="60945"/>
                  </a:lnTo>
                  <a:lnTo>
                    <a:pt x="26386" y="60844"/>
                  </a:lnTo>
                  <a:lnTo>
                    <a:pt x="26486" y="60811"/>
                  </a:lnTo>
                  <a:lnTo>
                    <a:pt x="26553" y="60778"/>
                  </a:lnTo>
                  <a:lnTo>
                    <a:pt x="26653" y="60811"/>
                  </a:lnTo>
                  <a:lnTo>
                    <a:pt x="26719" y="60844"/>
                  </a:lnTo>
                  <a:lnTo>
                    <a:pt x="26886" y="60844"/>
                  </a:lnTo>
                  <a:lnTo>
                    <a:pt x="26986" y="60811"/>
                  </a:lnTo>
                  <a:lnTo>
                    <a:pt x="27020" y="60744"/>
                  </a:lnTo>
                  <a:lnTo>
                    <a:pt x="27120" y="60678"/>
                  </a:lnTo>
                  <a:lnTo>
                    <a:pt x="27186" y="60644"/>
                  </a:lnTo>
                  <a:lnTo>
                    <a:pt x="27286" y="60644"/>
                  </a:lnTo>
                  <a:lnTo>
                    <a:pt x="27353" y="60678"/>
                  </a:lnTo>
                  <a:lnTo>
                    <a:pt x="27453" y="60678"/>
                  </a:lnTo>
                  <a:lnTo>
                    <a:pt x="27520" y="60644"/>
                  </a:lnTo>
                  <a:lnTo>
                    <a:pt x="27553" y="60578"/>
                  </a:lnTo>
                  <a:lnTo>
                    <a:pt x="27720" y="60578"/>
                  </a:lnTo>
                  <a:lnTo>
                    <a:pt x="27820" y="60478"/>
                  </a:lnTo>
                  <a:lnTo>
                    <a:pt x="27854" y="60411"/>
                  </a:lnTo>
                  <a:lnTo>
                    <a:pt x="27954" y="60444"/>
                  </a:lnTo>
                  <a:lnTo>
                    <a:pt x="28020" y="60411"/>
                  </a:lnTo>
                  <a:lnTo>
                    <a:pt x="28187" y="60444"/>
                  </a:lnTo>
                  <a:lnTo>
                    <a:pt x="28354" y="60511"/>
                  </a:lnTo>
                  <a:lnTo>
                    <a:pt x="28454" y="60678"/>
                  </a:lnTo>
                  <a:lnTo>
                    <a:pt x="28487" y="60844"/>
                  </a:lnTo>
                  <a:lnTo>
                    <a:pt x="28654" y="60778"/>
                  </a:lnTo>
                  <a:lnTo>
                    <a:pt x="28821" y="60644"/>
                  </a:lnTo>
                  <a:lnTo>
                    <a:pt x="28988" y="60678"/>
                  </a:lnTo>
                  <a:lnTo>
                    <a:pt x="29154" y="60778"/>
                  </a:lnTo>
                  <a:lnTo>
                    <a:pt x="29321" y="60811"/>
                  </a:lnTo>
                  <a:lnTo>
                    <a:pt x="29455" y="60945"/>
                  </a:lnTo>
                  <a:lnTo>
                    <a:pt x="29521" y="61111"/>
                  </a:lnTo>
                  <a:lnTo>
                    <a:pt x="29521" y="61278"/>
                  </a:lnTo>
                  <a:lnTo>
                    <a:pt x="29688" y="61412"/>
                  </a:lnTo>
                  <a:lnTo>
                    <a:pt x="29688" y="61612"/>
                  </a:lnTo>
                  <a:lnTo>
                    <a:pt x="29788" y="61778"/>
                  </a:lnTo>
                  <a:lnTo>
                    <a:pt x="29688" y="61945"/>
                  </a:lnTo>
                  <a:lnTo>
                    <a:pt x="29788" y="62079"/>
                  </a:lnTo>
                  <a:lnTo>
                    <a:pt x="29855" y="62179"/>
                  </a:lnTo>
                  <a:lnTo>
                    <a:pt x="30022" y="62279"/>
                  </a:lnTo>
                  <a:lnTo>
                    <a:pt x="30122" y="62412"/>
                  </a:lnTo>
                  <a:lnTo>
                    <a:pt x="30155" y="62579"/>
                  </a:lnTo>
                  <a:lnTo>
                    <a:pt x="30189" y="62746"/>
                  </a:lnTo>
                  <a:lnTo>
                    <a:pt x="30289" y="62846"/>
                  </a:lnTo>
                  <a:lnTo>
                    <a:pt x="30455" y="62946"/>
                  </a:lnTo>
                  <a:lnTo>
                    <a:pt x="30489" y="63113"/>
                  </a:lnTo>
                  <a:lnTo>
                    <a:pt x="30489" y="63280"/>
                  </a:lnTo>
                  <a:lnTo>
                    <a:pt x="30522" y="63446"/>
                  </a:lnTo>
                  <a:lnTo>
                    <a:pt x="30522" y="63613"/>
                  </a:lnTo>
                  <a:lnTo>
                    <a:pt x="30455" y="63747"/>
                  </a:lnTo>
                  <a:lnTo>
                    <a:pt x="30389" y="63913"/>
                  </a:lnTo>
                  <a:lnTo>
                    <a:pt x="30389" y="64080"/>
                  </a:lnTo>
                  <a:lnTo>
                    <a:pt x="30289" y="64180"/>
                  </a:lnTo>
                  <a:lnTo>
                    <a:pt x="30355" y="64314"/>
                  </a:lnTo>
                  <a:lnTo>
                    <a:pt x="30489" y="64414"/>
                  </a:lnTo>
                  <a:lnTo>
                    <a:pt x="30555" y="64514"/>
                  </a:lnTo>
                  <a:lnTo>
                    <a:pt x="30522" y="64681"/>
                  </a:lnTo>
                  <a:lnTo>
                    <a:pt x="30656" y="64781"/>
                  </a:lnTo>
                  <a:lnTo>
                    <a:pt x="30822" y="64781"/>
                  </a:lnTo>
                  <a:lnTo>
                    <a:pt x="30889" y="64914"/>
                  </a:lnTo>
                  <a:lnTo>
                    <a:pt x="31022" y="64981"/>
                  </a:lnTo>
                  <a:lnTo>
                    <a:pt x="31056" y="65148"/>
                  </a:lnTo>
                  <a:lnTo>
                    <a:pt x="31223" y="65248"/>
                  </a:lnTo>
                  <a:lnTo>
                    <a:pt x="31356" y="65348"/>
                  </a:lnTo>
                  <a:lnTo>
                    <a:pt x="31523" y="65348"/>
                  </a:lnTo>
                  <a:lnTo>
                    <a:pt x="31690" y="65314"/>
                  </a:lnTo>
                  <a:lnTo>
                    <a:pt x="31823" y="65414"/>
                  </a:lnTo>
                  <a:lnTo>
                    <a:pt x="31990" y="65314"/>
                  </a:lnTo>
                  <a:lnTo>
                    <a:pt x="32123" y="65414"/>
                  </a:lnTo>
                  <a:lnTo>
                    <a:pt x="32223" y="65281"/>
                  </a:lnTo>
                  <a:lnTo>
                    <a:pt x="32390" y="65281"/>
                  </a:lnTo>
                  <a:lnTo>
                    <a:pt x="32557" y="65314"/>
                  </a:lnTo>
                  <a:lnTo>
                    <a:pt x="32724" y="65414"/>
                  </a:lnTo>
                  <a:lnTo>
                    <a:pt x="32824" y="65514"/>
                  </a:lnTo>
                  <a:lnTo>
                    <a:pt x="32991" y="65615"/>
                  </a:lnTo>
                  <a:lnTo>
                    <a:pt x="33057" y="65748"/>
                  </a:lnTo>
                  <a:lnTo>
                    <a:pt x="33157" y="65848"/>
                  </a:lnTo>
                  <a:lnTo>
                    <a:pt x="33291" y="65948"/>
                  </a:lnTo>
                  <a:lnTo>
                    <a:pt x="33391" y="66015"/>
                  </a:lnTo>
                  <a:lnTo>
                    <a:pt x="33491" y="66148"/>
                  </a:lnTo>
                  <a:lnTo>
                    <a:pt x="33491" y="66315"/>
                  </a:lnTo>
                  <a:lnTo>
                    <a:pt x="33658" y="66348"/>
                  </a:lnTo>
                  <a:lnTo>
                    <a:pt x="33791" y="66448"/>
                  </a:lnTo>
                  <a:lnTo>
                    <a:pt x="33824" y="66515"/>
                  </a:lnTo>
                  <a:lnTo>
                    <a:pt x="33824" y="66448"/>
                  </a:lnTo>
                  <a:lnTo>
                    <a:pt x="33891" y="66415"/>
                  </a:lnTo>
                  <a:lnTo>
                    <a:pt x="33958" y="66315"/>
                  </a:lnTo>
                  <a:lnTo>
                    <a:pt x="33958" y="66248"/>
                  </a:lnTo>
                  <a:lnTo>
                    <a:pt x="33991" y="66148"/>
                  </a:lnTo>
                  <a:lnTo>
                    <a:pt x="34025" y="66115"/>
                  </a:lnTo>
                  <a:lnTo>
                    <a:pt x="34025" y="66015"/>
                  </a:lnTo>
                  <a:lnTo>
                    <a:pt x="34125" y="65981"/>
                  </a:lnTo>
                  <a:lnTo>
                    <a:pt x="34158" y="65948"/>
                  </a:lnTo>
                  <a:lnTo>
                    <a:pt x="34225" y="65981"/>
                  </a:lnTo>
                  <a:lnTo>
                    <a:pt x="34325" y="65981"/>
                  </a:lnTo>
                  <a:lnTo>
                    <a:pt x="34358" y="65948"/>
                  </a:lnTo>
                  <a:lnTo>
                    <a:pt x="34458" y="65915"/>
                  </a:lnTo>
                  <a:lnTo>
                    <a:pt x="34492" y="65848"/>
                  </a:lnTo>
                  <a:lnTo>
                    <a:pt x="34558" y="65848"/>
                  </a:lnTo>
                  <a:lnTo>
                    <a:pt x="34625" y="65815"/>
                  </a:lnTo>
                  <a:lnTo>
                    <a:pt x="34658" y="65781"/>
                  </a:lnTo>
                  <a:lnTo>
                    <a:pt x="34692" y="65748"/>
                  </a:lnTo>
                  <a:lnTo>
                    <a:pt x="34792" y="65748"/>
                  </a:lnTo>
                  <a:lnTo>
                    <a:pt x="34825" y="65681"/>
                  </a:lnTo>
                  <a:lnTo>
                    <a:pt x="34859" y="65648"/>
                  </a:lnTo>
                  <a:lnTo>
                    <a:pt x="34992" y="65648"/>
                  </a:lnTo>
                  <a:lnTo>
                    <a:pt x="35025" y="65615"/>
                  </a:lnTo>
                  <a:lnTo>
                    <a:pt x="35025" y="65581"/>
                  </a:lnTo>
                  <a:lnTo>
                    <a:pt x="35125" y="65581"/>
                  </a:lnTo>
                  <a:lnTo>
                    <a:pt x="35159" y="65514"/>
                  </a:lnTo>
                  <a:lnTo>
                    <a:pt x="35192" y="65481"/>
                  </a:lnTo>
                  <a:lnTo>
                    <a:pt x="35326" y="65481"/>
                  </a:lnTo>
                  <a:lnTo>
                    <a:pt x="35359" y="65448"/>
                  </a:lnTo>
                  <a:lnTo>
                    <a:pt x="35459" y="65448"/>
                  </a:lnTo>
                  <a:lnTo>
                    <a:pt x="35492" y="65414"/>
                  </a:lnTo>
                  <a:lnTo>
                    <a:pt x="35526" y="65348"/>
                  </a:lnTo>
                  <a:lnTo>
                    <a:pt x="35559" y="65314"/>
                  </a:lnTo>
                  <a:lnTo>
                    <a:pt x="35793" y="65314"/>
                  </a:lnTo>
                  <a:lnTo>
                    <a:pt x="35826" y="65281"/>
                  </a:lnTo>
                  <a:lnTo>
                    <a:pt x="36026" y="65281"/>
                  </a:lnTo>
                  <a:lnTo>
                    <a:pt x="36126" y="65248"/>
                  </a:lnTo>
                  <a:lnTo>
                    <a:pt x="36159" y="65148"/>
                  </a:lnTo>
                  <a:lnTo>
                    <a:pt x="36193" y="65114"/>
                  </a:lnTo>
                  <a:lnTo>
                    <a:pt x="36226" y="65081"/>
                  </a:lnTo>
                  <a:lnTo>
                    <a:pt x="36293" y="65014"/>
                  </a:lnTo>
                  <a:lnTo>
                    <a:pt x="36360" y="65014"/>
                  </a:lnTo>
                  <a:lnTo>
                    <a:pt x="36393" y="64947"/>
                  </a:lnTo>
                  <a:lnTo>
                    <a:pt x="36360" y="64847"/>
                  </a:lnTo>
                  <a:lnTo>
                    <a:pt x="36360" y="64781"/>
                  </a:lnTo>
                  <a:lnTo>
                    <a:pt x="36326" y="64747"/>
                  </a:lnTo>
                  <a:lnTo>
                    <a:pt x="36360" y="64647"/>
                  </a:lnTo>
                  <a:lnTo>
                    <a:pt x="36360" y="64580"/>
                  </a:lnTo>
                  <a:lnTo>
                    <a:pt x="36393" y="64514"/>
                  </a:lnTo>
                  <a:lnTo>
                    <a:pt x="36460" y="64480"/>
                  </a:lnTo>
                  <a:lnTo>
                    <a:pt x="36526" y="64580"/>
                  </a:lnTo>
                  <a:lnTo>
                    <a:pt x="36526" y="64681"/>
                  </a:lnTo>
                  <a:lnTo>
                    <a:pt x="36626" y="64781"/>
                  </a:lnTo>
                  <a:lnTo>
                    <a:pt x="36727" y="64781"/>
                  </a:lnTo>
                  <a:lnTo>
                    <a:pt x="36793" y="64914"/>
                  </a:lnTo>
                  <a:lnTo>
                    <a:pt x="36727" y="65014"/>
                  </a:lnTo>
                  <a:lnTo>
                    <a:pt x="36793" y="65148"/>
                  </a:lnTo>
                  <a:lnTo>
                    <a:pt x="36893" y="65181"/>
                  </a:lnTo>
                  <a:lnTo>
                    <a:pt x="36960" y="65281"/>
                  </a:lnTo>
                  <a:lnTo>
                    <a:pt x="36993" y="65348"/>
                  </a:lnTo>
                  <a:lnTo>
                    <a:pt x="37060" y="65414"/>
                  </a:lnTo>
                  <a:lnTo>
                    <a:pt x="37127" y="65481"/>
                  </a:lnTo>
                  <a:lnTo>
                    <a:pt x="37160" y="65581"/>
                  </a:lnTo>
                  <a:lnTo>
                    <a:pt x="37194" y="65648"/>
                  </a:lnTo>
                  <a:lnTo>
                    <a:pt x="37294" y="65681"/>
                  </a:lnTo>
                  <a:lnTo>
                    <a:pt x="37327" y="65781"/>
                  </a:lnTo>
                  <a:lnTo>
                    <a:pt x="37360" y="65915"/>
                  </a:lnTo>
                  <a:lnTo>
                    <a:pt x="37494" y="65948"/>
                  </a:lnTo>
                  <a:lnTo>
                    <a:pt x="37627" y="65948"/>
                  </a:lnTo>
                  <a:lnTo>
                    <a:pt x="37727" y="65915"/>
                  </a:lnTo>
                  <a:lnTo>
                    <a:pt x="37861" y="65848"/>
                  </a:lnTo>
                  <a:lnTo>
                    <a:pt x="37994" y="65848"/>
                  </a:lnTo>
                  <a:lnTo>
                    <a:pt x="38128" y="65815"/>
                  </a:lnTo>
                  <a:lnTo>
                    <a:pt x="38194" y="65748"/>
                  </a:lnTo>
                  <a:lnTo>
                    <a:pt x="38328" y="65781"/>
                  </a:lnTo>
                  <a:lnTo>
                    <a:pt x="38394" y="65848"/>
                  </a:lnTo>
                  <a:lnTo>
                    <a:pt x="38461" y="65948"/>
                  </a:lnTo>
                  <a:lnTo>
                    <a:pt x="38528" y="66015"/>
                  </a:lnTo>
                  <a:lnTo>
                    <a:pt x="38561" y="66115"/>
                  </a:lnTo>
                  <a:lnTo>
                    <a:pt x="38628" y="66248"/>
                  </a:lnTo>
                  <a:lnTo>
                    <a:pt x="38695" y="66315"/>
                  </a:lnTo>
                  <a:lnTo>
                    <a:pt x="38728" y="66415"/>
                  </a:lnTo>
                  <a:lnTo>
                    <a:pt x="38795" y="66482"/>
                  </a:lnTo>
                  <a:lnTo>
                    <a:pt x="38728" y="66582"/>
                  </a:lnTo>
                  <a:lnTo>
                    <a:pt x="38728" y="66649"/>
                  </a:lnTo>
                  <a:lnTo>
                    <a:pt x="38728" y="66749"/>
                  </a:lnTo>
                  <a:lnTo>
                    <a:pt x="38728" y="66849"/>
                  </a:lnTo>
                  <a:lnTo>
                    <a:pt x="38828" y="66949"/>
                  </a:lnTo>
                  <a:lnTo>
                    <a:pt x="38828" y="67016"/>
                  </a:lnTo>
                  <a:lnTo>
                    <a:pt x="38828" y="67116"/>
                  </a:lnTo>
                  <a:lnTo>
                    <a:pt x="38828" y="67249"/>
                  </a:lnTo>
                  <a:lnTo>
                    <a:pt x="38728" y="67316"/>
                  </a:lnTo>
                  <a:lnTo>
                    <a:pt x="38728" y="67449"/>
                  </a:lnTo>
                  <a:lnTo>
                    <a:pt x="38661" y="67516"/>
                  </a:lnTo>
                  <a:lnTo>
                    <a:pt x="38561" y="67616"/>
                  </a:lnTo>
                  <a:lnTo>
                    <a:pt x="38561" y="67749"/>
                  </a:lnTo>
                  <a:lnTo>
                    <a:pt x="38628" y="67816"/>
                  </a:lnTo>
                  <a:lnTo>
                    <a:pt x="38561" y="67916"/>
                  </a:lnTo>
                  <a:lnTo>
                    <a:pt x="38561" y="68016"/>
                  </a:lnTo>
                  <a:lnTo>
                    <a:pt x="38494" y="68116"/>
                  </a:lnTo>
                  <a:lnTo>
                    <a:pt x="38461" y="68250"/>
                  </a:lnTo>
                  <a:lnTo>
                    <a:pt x="38528" y="68316"/>
                  </a:lnTo>
                  <a:lnTo>
                    <a:pt x="38494" y="68450"/>
                  </a:lnTo>
                  <a:lnTo>
                    <a:pt x="38461" y="68583"/>
                  </a:lnTo>
                  <a:lnTo>
                    <a:pt x="38528" y="68650"/>
                  </a:lnTo>
                  <a:lnTo>
                    <a:pt x="38561" y="68783"/>
                  </a:lnTo>
                  <a:lnTo>
                    <a:pt x="38628" y="68850"/>
                  </a:lnTo>
                  <a:lnTo>
                    <a:pt x="38661" y="68950"/>
                  </a:lnTo>
                  <a:lnTo>
                    <a:pt x="38728" y="69017"/>
                  </a:lnTo>
                  <a:lnTo>
                    <a:pt x="38795" y="69117"/>
                  </a:lnTo>
                  <a:lnTo>
                    <a:pt x="38828" y="69184"/>
                  </a:lnTo>
                  <a:lnTo>
                    <a:pt x="38895" y="69250"/>
                  </a:lnTo>
                  <a:lnTo>
                    <a:pt x="38995" y="69317"/>
                  </a:lnTo>
                  <a:lnTo>
                    <a:pt x="39062" y="69417"/>
                  </a:lnTo>
                  <a:lnTo>
                    <a:pt x="39162" y="69284"/>
                  </a:lnTo>
                  <a:lnTo>
                    <a:pt x="39295" y="69184"/>
                  </a:lnTo>
                  <a:lnTo>
                    <a:pt x="39328" y="69084"/>
                  </a:lnTo>
                  <a:lnTo>
                    <a:pt x="39328" y="68917"/>
                  </a:lnTo>
                  <a:lnTo>
                    <a:pt x="39395" y="68817"/>
                  </a:lnTo>
                  <a:lnTo>
                    <a:pt x="39495" y="68683"/>
                  </a:lnTo>
                  <a:lnTo>
                    <a:pt x="39629" y="68650"/>
                  </a:lnTo>
                  <a:lnTo>
                    <a:pt x="39695" y="68517"/>
                  </a:lnTo>
                  <a:lnTo>
                    <a:pt x="39862" y="68483"/>
                  </a:lnTo>
                  <a:lnTo>
                    <a:pt x="40029" y="68450"/>
                  </a:lnTo>
                  <a:lnTo>
                    <a:pt x="40162" y="68316"/>
                  </a:lnTo>
                  <a:lnTo>
                    <a:pt x="40162" y="68150"/>
                  </a:lnTo>
                  <a:lnTo>
                    <a:pt x="40296" y="68083"/>
                  </a:lnTo>
                  <a:lnTo>
                    <a:pt x="40463" y="68083"/>
                  </a:lnTo>
                  <a:lnTo>
                    <a:pt x="40629" y="68116"/>
                  </a:lnTo>
                  <a:lnTo>
                    <a:pt x="40729" y="68150"/>
                  </a:lnTo>
                  <a:lnTo>
                    <a:pt x="40896" y="68183"/>
                  </a:lnTo>
                  <a:lnTo>
                    <a:pt x="41030" y="68116"/>
                  </a:lnTo>
                  <a:lnTo>
                    <a:pt x="41163" y="68183"/>
                  </a:lnTo>
                  <a:lnTo>
                    <a:pt x="41330" y="68250"/>
                  </a:lnTo>
                  <a:lnTo>
                    <a:pt x="41497" y="68250"/>
                  </a:lnTo>
                  <a:lnTo>
                    <a:pt x="41630" y="68283"/>
                  </a:lnTo>
                  <a:lnTo>
                    <a:pt x="41730" y="68150"/>
                  </a:lnTo>
                  <a:lnTo>
                    <a:pt x="41897" y="68150"/>
                  </a:lnTo>
                  <a:lnTo>
                    <a:pt x="42030" y="68016"/>
                  </a:lnTo>
                  <a:lnTo>
                    <a:pt x="42197" y="68016"/>
                  </a:lnTo>
                  <a:lnTo>
                    <a:pt x="42331" y="67916"/>
                  </a:lnTo>
                  <a:lnTo>
                    <a:pt x="42331" y="67749"/>
                  </a:lnTo>
                  <a:lnTo>
                    <a:pt x="42464" y="67683"/>
                  </a:lnTo>
                  <a:lnTo>
                    <a:pt x="42564" y="67616"/>
                  </a:lnTo>
                  <a:lnTo>
                    <a:pt x="42697" y="67516"/>
                  </a:lnTo>
                  <a:lnTo>
                    <a:pt x="42731" y="67349"/>
                  </a:lnTo>
                  <a:lnTo>
                    <a:pt x="42898" y="67416"/>
                  </a:lnTo>
                  <a:lnTo>
                    <a:pt x="42998" y="67583"/>
                  </a:lnTo>
                  <a:lnTo>
                    <a:pt x="42964" y="67749"/>
                  </a:lnTo>
                  <a:lnTo>
                    <a:pt x="42998" y="67916"/>
                  </a:lnTo>
                  <a:lnTo>
                    <a:pt x="43164" y="67916"/>
                  </a:lnTo>
                  <a:lnTo>
                    <a:pt x="43298" y="67983"/>
                  </a:lnTo>
                  <a:lnTo>
                    <a:pt x="43398" y="68083"/>
                  </a:lnTo>
                  <a:lnTo>
                    <a:pt x="43531" y="68183"/>
                  </a:lnTo>
                  <a:lnTo>
                    <a:pt x="43865" y="68183"/>
                  </a:lnTo>
                  <a:lnTo>
                    <a:pt x="43998" y="68250"/>
                  </a:lnTo>
                  <a:lnTo>
                    <a:pt x="44065" y="68350"/>
                  </a:lnTo>
                  <a:lnTo>
                    <a:pt x="44199" y="68283"/>
                  </a:lnTo>
                  <a:lnTo>
                    <a:pt x="44332" y="68183"/>
                  </a:lnTo>
                  <a:lnTo>
                    <a:pt x="44499" y="68150"/>
                  </a:lnTo>
                  <a:lnTo>
                    <a:pt x="44632" y="68250"/>
                  </a:lnTo>
                  <a:lnTo>
                    <a:pt x="44732" y="68283"/>
                  </a:lnTo>
                  <a:lnTo>
                    <a:pt x="44866" y="68316"/>
                  </a:lnTo>
                  <a:lnTo>
                    <a:pt x="44999" y="68350"/>
                  </a:lnTo>
                  <a:lnTo>
                    <a:pt x="45133" y="68483"/>
                  </a:lnTo>
                  <a:lnTo>
                    <a:pt x="45166" y="68316"/>
                  </a:lnTo>
                  <a:lnTo>
                    <a:pt x="45333" y="68250"/>
                  </a:lnTo>
                  <a:lnTo>
                    <a:pt x="45499" y="68183"/>
                  </a:lnTo>
                  <a:lnTo>
                    <a:pt x="45666" y="68250"/>
                  </a:lnTo>
                  <a:lnTo>
                    <a:pt x="45800" y="68316"/>
                  </a:lnTo>
                  <a:lnTo>
                    <a:pt x="45966" y="68316"/>
                  </a:lnTo>
                  <a:lnTo>
                    <a:pt x="46067" y="68417"/>
                  </a:lnTo>
                  <a:lnTo>
                    <a:pt x="46233" y="68350"/>
                  </a:lnTo>
                  <a:lnTo>
                    <a:pt x="46233" y="68517"/>
                  </a:lnTo>
                  <a:lnTo>
                    <a:pt x="46333" y="68650"/>
                  </a:lnTo>
                  <a:lnTo>
                    <a:pt x="46500" y="68683"/>
                  </a:lnTo>
                  <a:lnTo>
                    <a:pt x="46634" y="68817"/>
                  </a:lnTo>
                  <a:lnTo>
                    <a:pt x="46567" y="68984"/>
                  </a:lnTo>
                  <a:lnTo>
                    <a:pt x="46667" y="69117"/>
                  </a:lnTo>
                  <a:lnTo>
                    <a:pt x="46700" y="69284"/>
                  </a:lnTo>
                  <a:lnTo>
                    <a:pt x="46634" y="69417"/>
                  </a:lnTo>
                  <a:lnTo>
                    <a:pt x="46567" y="69517"/>
                  </a:lnTo>
                  <a:lnTo>
                    <a:pt x="46467" y="69617"/>
                  </a:lnTo>
                  <a:lnTo>
                    <a:pt x="46400" y="69751"/>
                  </a:lnTo>
                  <a:lnTo>
                    <a:pt x="46400" y="69918"/>
                  </a:lnTo>
                  <a:lnTo>
                    <a:pt x="46500" y="70018"/>
                  </a:lnTo>
                  <a:lnTo>
                    <a:pt x="46567" y="70151"/>
                  </a:lnTo>
                  <a:lnTo>
                    <a:pt x="46734" y="70151"/>
                  </a:lnTo>
                  <a:lnTo>
                    <a:pt x="46867" y="70285"/>
                  </a:lnTo>
                  <a:lnTo>
                    <a:pt x="46834" y="70451"/>
                  </a:lnTo>
                  <a:lnTo>
                    <a:pt x="46734" y="70585"/>
                  </a:lnTo>
                  <a:lnTo>
                    <a:pt x="46834" y="70685"/>
                  </a:lnTo>
                  <a:lnTo>
                    <a:pt x="46867" y="70852"/>
                  </a:lnTo>
                  <a:lnTo>
                    <a:pt x="47001" y="70918"/>
                  </a:lnTo>
                  <a:lnTo>
                    <a:pt x="47134" y="70852"/>
                  </a:lnTo>
                  <a:lnTo>
                    <a:pt x="47234" y="70952"/>
                  </a:lnTo>
                  <a:lnTo>
                    <a:pt x="47367" y="70952"/>
                  </a:lnTo>
                  <a:lnTo>
                    <a:pt x="47501" y="71018"/>
                  </a:lnTo>
                  <a:lnTo>
                    <a:pt x="47634" y="71118"/>
                  </a:lnTo>
                  <a:lnTo>
                    <a:pt x="47734" y="71252"/>
                  </a:lnTo>
                  <a:lnTo>
                    <a:pt x="47734" y="71419"/>
                  </a:lnTo>
                  <a:lnTo>
                    <a:pt x="47834" y="71519"/>
                  </a:lnTo>
                  <a:lnTo>
                    <a:pt x="48001" y="71585"/>
                  </a:lnTo>
                  <a:lnTo>
                    <a:pt x="48001" y="71752"/>
                  </a:lnTo>
                  <a:lnTo>
                    <a:pt x="48035" y="71852"/>
                  </a:lnTo>
                  <a:lnTo>
                    <a:pt x="48168" y="71852"/>
                  </a:lnTo>
                  <a:lnTo>
                    <a:pt x="48301" y="71919"/>
                  </a:lnTo>
                  <a:lnTo>
                    <a:pt x="48402" y="71986"/>
                  </a:lnTo>
                  <a:lnTo>
                    <a:pt x="48535" y="72019"/>
                  </a:lnTo>
                  <a:lnTo>
                    <a:pt x="48635" y="72153"/>
                  </a:lnTo>
                  <a:lnTo>
                    <a:pt x="48735" y="72253"/>
                  </a:lnTo>
                  <a:lnTo>
                    <a:pt x="48869" y="72253"/>
                  </a:lnTo>
                  <a:lnTo>
                    <a:pt x="49002" y="72286"/>
                  </a:lnTo>
                  <a:lnTo>
                    <a:pt x="49135" y="72253"/>
                  </a:lnTo>
                  <a:lnTo>
                    <a:pt x="49235" y="72319"/>
                  </a:lnTo>
                  <a:lnTo>
                    <a:pt x="49336" y="72453"/>
                  </a:lnTo>
                  <a:lnTo>
                    <a:pt x="49402" y="72519"/>
                  </a:lnTo>
                  <a:lnTo>
                    <a:pt x="49469" y="72653"/>
                  </a:lnTo>
                  <a:lnTo>
                    <a:pt x="49536" y="72753"/>
                  </a:lnTo>
                  <a:lnTo>
                    <a:pt x="49569" y="72853"/>
                  </a:lnTo>
                  <a:lnTo>
                    <a:pt x="49669" y="72986"/>
                  </a:lnTo>
                  <a:lnTo>
                    <a:pt x="49736" y="73120"/>
                  </a:lnTo>
                  <a:lnTo>
                    <a:pt x="49736" y="73253"/>
                  </a:lnTo>
                  <a:lnTo>
                    <a:pt x="49736" y="73353"/>
                  </a:lnTo>
                  <a:lnTo>
                    <a:pt x="49736" y="73487"/>
                  </a:lnTo>
                  <a:lnTo>
                    <a:pt x="49869" y="73520"/>
                  </a:lnTo>
                  <a:lnTo>
                    <a:pt x="49969" y="73654"/>
                  </a:lnTo>
                  <a:lnTo>
                    <a:pt x="50069" y="73587"/>
                  </a:lnTo>
                  <a:lnTo>
                    <a:pt x="50203" y="73620"/>
                  </a:lnTo>
                  <a:lnTo>
                    <a:pt x="50236" y="73754"/>
                  </a:lnTo>
                  <a:lnTo>
                    <a:pt x="50336" y="73820"/>
                  </a:lnTo>
                  <a:lnTo>
                    <a:pt x="50403" y="73920"/>
                  </a:lnTo>
                  <a:lnTo>
                    <a:pt x="50503" y="73987"/>
                  </a:lnTo>
                  <a:lnTo>
                    <a:pt x="50570" y="74087"/>
                  </a:lnTo>
                  <a:lnTo>
                    <a:pt x="50670" y="74154"/>
                  </a:lnTo>
                  <a:lnTo>
                    <a:pt x="50803" y="74187"/>
                  </a:lnTo>
                  <a:lnTo>
                    <a:pt x="50903" y="74187"/>
                  </a:lnTo>
                  <a:lnTo>
                    <a:pt x="51037" y="74121"/>
                  </a:lnTo>
                  <a:lnTo>
                    <a:pt x="51170" y="74154"/>
                  </a:lnTo>
                  <a:lnTo>
                    <a:pt x="51237" y="74287"/>
                  </a:lnTo>
                  <a:lnTo>
                    <a:pt x="51370" y="74321"/>
                  </a:lnTo>
                  <a:lnTo>
                    <a:pt x="51470" y="74354"/>
                  </a:lnTo>
                  <a:lnTo>
                    <a:pt x="51537" y="74421"/>
                  </a:lnTo>
                  <a:lnTo>
                    <a:pt x="51671" y="74354"/>
                  </a:lnTo>
                  <a:lnTo>
                    <a:pt x="51804" y="74354"/>
                  </a:lnTo>
                  <a:lnTo>
                    <a:pt x="51837" y="74488"/>
                  </a:lnTo>
                  <a:lnTo>
                    <a:pt x="51904" y="74588"/>
                  </a:lnTo>
                  <a:lnTo>
                    <a:pt x="52037" y="74588"/>
                  </a:lnTo>
                  <a:lnTo>
                    <a:pt x="52171" y="74621"/>
                  </a:lnTo>
                  <a:lnTo>
                    <a:pt x="52238" y="74588"/>
                  </a:lnTo>
                  <a:lnTo>
                    <a:pt x="52338" y="74488"/>
                  </a:lnTo>
                  <a:lnTo>
                    <a:pt x="52404" y="74454"/>
                  </a:lnTo>
                  <a:lnTo>
                    <a:pt x="52538" y="74454"/>
                  </a:lnTo>
                  <a:lnTo>
                    <a:pt x="52671" y="74421"/>
                  </a:lnTo>
                  <a:lnTo>
                    <a:pt x="52805" y="74354"/>
                  </a:lnTo>
                  <a:lnTo>
                    <a:pt x="52871" y="74454"/>
                  </a:lnTo>
                  <a:lnTo>
                    <a:pt x="53005" y="74488"/>
                  </a:lnTo>
                  <a:lnTo>
                    <a:pt x="53072" y="74421"/>
                  </a:lnTo>
                  <a:lnTo>
                    <a:pt x="53205" y="74421"/>
                  </a:lnTo>
                  <a:lnTo>
                    <a:pt x="53305" y="74321"/>
                  </a:lnTo>
                  <a:lnTo>
                    <a:pt x="53372" y="74254"/>
                  </a:lnTo>
                  <a:lnTo>
                    <a:pt x="53405" y="74154"/>
                  </a:lnTo>
                  <a:lnTo>
                    <a:pt x="53505" y="74121"/>
                  </a:lnTo>
                  <a:lnTo>
                    <a:pt x="53572" y="74021"/>
                  </a:lnTo>
                  <a:lnTo>
                    <a:pt x="53639" y="73954"/>
                  </a:lnTo>
                  <a:lnTo>
                    <a:pt x="53739" y="73954"/>
                  </a:lnTo>
                  <a:lnTo>
                    <a:pt x="53839" y="73854"/>
                  </a:lnTo>
                  <a:lnTo>
                    <a:pt x="53972" y="73920"/>
                  </a:lnTo>
                  <a:lnTo>
                    <a:pt x="54072" y="73920"/>
                  </a:lnTo>
                  <a:lnTo>
                    <a:pt x="54206" y="73820"/>
                  </a:lnTo>
                  <a:lnTo>
                    <a:pt x="54306" y="73754"/>
                  </a:lnTo>
                  <a:lnTo>
                    <a:pt x="54372" y="73620"/>
                  </a:lnTo>
                  <a:lnTo>
                    <a:pt x="54339" y="73487"/>
                  </a:lnTo>
                  <a:lnTo>
                    <a:pt x="54473" y="73453"/>
                  </a:lnTo>
                  <a:lnTo>
                    <a:pt x="54539" y="73420"/>
                  </a:lnTo>
                  <a:lnTo>
                    <a:pt x="54673" y="73420"/>
                  </a:lnTo>
                  <a:lnTo>
                    <a:pt x="54739" y="73353"/>
                  </a:lnTo>
                  <a:lnTo>
                    <a:pt x="54839" y="73453"/>
                  </a:lnTo>
                  <a:lnTo>
                    <a:pt x="54906" y="73520"/>
                  </a:lnTo>
                  <a:lnTo>
                    <a:pt x="55040" y="73487"/>
                  </a:lnTo>
                  <a:lnTo>
                    <a:pt x="55173" y="73520"/>
                  </a:lnTo>
                  <a:lnTo>
                    <a:pt x="55306" y="73487"/>
                  </a:lnTo>
                  <a:lnTo>
                    <a:pt x="55407" y="73487"/>
                  </a:lnTo>
                  <a:lnTo>
                    <a:pt x="55507" y="73587"/>
                  </a:lnTo>
                  <a:lnTo>
                    <a:pt x="55573" y="73654"/>
                  </a:lnTo>
                  <a:lnTo>
                    <a:pt x="55640" y="73754"/>
                  </a:lnTo>
                  <a:lnTo>
                    <a:pt x="55673" y="73854"/>
                  </a:lnTo>
                  <a:lnTo>
                    <a:pt x="55807" y="73920"/>
                  </a:lnTo>
                  <a:lnTo>
                    <a:pt x="55907" y="73954"/>
                  </a:lnTo>
                  <a:lnTo>
                    <a:pt x="56007" y="73854"/>
                  </a:lnTo>
                  <a:lnTo>
                    <a:pt x="56040" y="73754"/>
                  </a:lnTo>
                  <a:lnTo>
                    <a:pt x="56040" y="73620"/>
                  </a:lnTo>
                  <a:lnTo>
                    <a:pt x="56140" y="73487"/>
                  </a:lnTo>
                  <a:lnTo>
                    <a:pt x="56240" y="73453"/>
                  </a:lnTo>
                  <a:lnTo>
                    <a:pt x="56341" y="73353"/>
                  </a:lnTo>
                  <a:lnTo>
                    <a:pt x="56574" y="73353"/>
                  </a:lnTo>
                  <a:lnTo>
                    <a:pt x="56674" y="73320"/>
                  </a:lnTo>
                  <a:lnTo>
                    <a:pt x="56808" y="73287"/>
                  </a:lnTo>
                  <a:lnTo>
                    <a:pt x="56874" y="73187"/>
                  </a:lnTo>
                  <a:lnTo>
                    <a:pt x="57008" y="73187"/>
                  </a:lnTo>
                  <a:lnTo>
                    <a:pt x="57141" y="73253"/>
                  </a:lnTo>
                  <a:lnTo>
                    <a:pt x="57241" y="73187"/>
                  </a:lnTo>
                  <a:lnTo>
                    <a:pt x="57341" y="73253"/>
                  </a:lnTo>
                  <a:lnTo>
                    <a:pt x="57475" y="73253"/>
                  </a:lnTo>
                  <a:lnTo>
                    <a:pt x="57475" y="73320"/>
                  </a:lnTo>
                  <a:lnTo>
                    <a:pt x="57541" y="73353"/>
                  </a:lnTo>
                  <a:lnTo>
                    <a:pt x="57641" y="73420"/>
                  </a:lnTo>
                  <a:lnTo>
                    <a:pt x="57708" y="73353"/>
                  </a:lnTo>
                  <a:lnTo>
                    <a:pt x="57708" y="73453"/>
                  </a:lnTo>
                  <a:lnTo>
                    <a:pt x="57742" y="73487"/>
                  </a:lnTo>
                  <a:lnTo>
                    <a:pt x="57808" y="73520"/>
                  </a:lnTo>
                  <a:lnTo>
                    <a:pt x="57842" y="73587"/>
                  </a:lnTo>
                  <a:lnTo>
                    <a:pt x="57842" y="73654"/>
                  </a:lnTo>
                  <a:lnTo>
                    <a:pt x="57808" y="73754"/>
                  </a:lnTo>
                  <a:lnTo>
                    <a:pt x="57842" y="73787"/>
                  </a:lnTo>
                  <a:lnTo>
                    <a:pt x="57875" y="73820"/>
                  </a:lnTo>
                  <a:lnTo>
                    <a:pt x="57875" y="73920"/>
                  </a:lnTo>
                  <a:lnTo>
                    <a:pt x="57908" y="73954"/>
                  </a:lnTo>
                  <a:lnTo>
                    <a:pt x="57908" y="74021"/>
                  </a:lnTo>
                  <a:lnTo>
                    <a:pt x="57842" y="74087"/>
                  </a:lnTo>
                  <a:lnTo>
                    <a:pt x="57842" y="74121"/>
                  </a:lnTo>
                  <a:lnTo>
                    <a:pt x="57842" y="74154"/>
                  </a:lnTo>
                  <a:lnTo>
                    <a:pt x="57875" y="74187"/>
                  </a:lnTo>
                  <a:lnTo>
                    <a:pt x="57875" y="74254"/>
                  </a:lnTo>
                  <a:lnTo>
                    <a:pt x="57908" y="74287"/>
                  </a:lnTo>
                  <a:lnTo>
                    <a:pt x="57908" y="74321"/>
                  </a:lnTo>
                  <a:lnTo>
                    <a:pt x="57908" y="74354"/>
                  </a:lnTo>
                  <a:lnTo>
                    <a:pt x="57975" y="74421"/>
                  </a:lnTo>
                  <a:lnTo>
                    <a:pt x="58008" y="74454"/>
                  </a:lnTo>
                  <a:lnTo>
                    <a:pt x="58008" y="74488"/>
                  </a:lnTo>
                  <a:lnTo>
                    <a:pt x="58008" y="74521"/>
                  </a:lnTo>
                  <a:lnTo>
                    <a:pt x="58042" y="74588"/>
                  </a:lnTo>
                  <a:lnTo>
                    <a:pt x="58075" y="74621"/>
                  </a:lnTo>
                  <a:lnTo>
                    <a:pt x="58142" y="74654"/>
                  </a:lnTo>
                  <a:lnTo>
                    <a:pt x="58175" y="74688"/>
                  </a:lnTo>
                  <a:lnTo>
                    <a:pt x="58175" y="74754"/>
                  </a:lnTo>
                  <a:lnTo>
                    <a:pt x="58175" y="74821"/>
                  </a:lnTo>
                  <a:lnTo>
                    <a:pt x="58175" y="74921"/>
                  </a:lnTo>
                  <a:lnTo>
                    <a:pt x="58175" y="74988"/>
                  </a:lnTo>
                  <a:lnTo>
                    <a:pt x="58142" y="75021"/>
                  </a:lnTo>
                  <a:lnTo>
                    <a:pt x="58075" y="75088"/>
                  </a:lnTo>
                  <a:lnTo>
                    <a:pt x="58008" y="75088"/>
                  </a:lnTo>
                  <a:lnTo>
                    <a:pt x="57975" y="75155"/>
                  </a:lnTo>
                  <a:lnTo>
                    <a:pt x="57908" y="75188"/>
                  </a:lnTo>
                  <a:lnTo>
                    <a:pt x="57875" y="75255"/>
                  </a:lnTo>
                  <a:lnTo>
                    <a:pt x="57742" y="75255"/>
                  </a:lnTo>
                  <a:lnTo>
                    <a:pt x="57708" y="75288"/>
                  </a:lnTo>
                  <a:lnTo>
                    <a:pt x="57641" y="75288"/>
                  </a:lnTo>
                  <a:lnTo>
                    <a:pt x="57575" y="75321"/>
                  </a:lnTo>
                  <a:lnTo>
                    <a:pt x="57575" y="75355"/>
                  </a:lnTo>
                  <a:lnTo>
                    <a:pt x="57541" y="75422"/>
                  </a:lnTo>
                  <a:lnTo>
                    <a:pt x="57508" y="75455"/>
                  </a:lnTo>
                  <a:lnTo>
                    <a:pt x="57475" y="75488"/>
                  </a:lnTo>
                  <a:lnTo>
                    <a:pt x="57408" y="75522"/>
                  </a:lnTo>
                  <a:lnTo>
                    <a:pt x="57408" y="75622"/>
                  </a:lnTo>
                  <a:lnTo>
                    <a:pt x="57375" y="75655"/>
                  </a:lnTo>
                  <a:lnTo>
                    <a:pt x="57341" y="75688"/>
                  </a:lnTo>
                  <a:lnTo>
                    <a:pt x="57341" y="75788"/>
                  </a:lnTo>
                  <a:lnTo>
                    <a:pt x="57341" y="75822"/>
                  </a:lnTo>
                  <a:lnTo>
                    <a:pt x="57308" y="75922"/>
                  </a:lnTo>
                  <a:lnTo>
                    <a:pt x="57308" y="75989"/>
                  </a:lnTo>
                  <a:lnTo>
                    <a:pt x="57308" y="76089"/>
                  </a:lnTo>
                  <a:lnTo>
                    <a:pt x="57341" y="76122"/>
                  </a:lnTo>
                  <a:lnTo>
                    <a:pt x="57408" y="76155"/>
                  </a:lnTo>
                  <a:lnTo>
                    <a:pt x="57475" y="76189"/>
                  </a:lnTo>
                  <a:lnTo>
                    <a:pt x="57508" y="76289"/>
                  </a:lnTo>
                  <a:lnTo>
                    <a:pt x="57508" y="76356"/>
                  </a:lnTo>
                  <a:lnTo>
                    <a:pt x="57541" y="76489"/>
                  </a:lnTo>
                  <a:lnTo>
                    <a:pt x="57675" y="76522"/>
                  </a:lnTo>
                  <a:lnTo>
                    <a:pt x="57742" y="76589"/>
                  </a:lnTo>
                  <a:lnTo>
                    <a:pt x="57842" y="76622"/>
                  </a:lnTo>
                  <a:lnTo>
                    <a:pt x="57975" y="76622"/>
                  </a:lnTo>
                  <a:lnTo>
                    <a:pt x="58075" y="76656"/>
                  </a:lnTo>
                  <a:lnTo>
                    <a:pt x="58209" y="76656"/>
                  </a:lnTo>
                  <a:lnTo>
                    <a:pt x="58309" y="76589"/>
                  </a:lnTo>
                  <a:lnTo>
                    <a:pt x="58409" y="76589"/>
                  </a:lnTo>
                  <a:lnTo>
                    <a:pt x="58509" y="76656"/>
                  </a:lnTo>
                  <a:lnTo>
                    <a:pt x="58575" y="76756"/>
                  </a:lnTo>
                  <a:lnTo>
                    <a:pt x="58642" y="76856"/>
                  </a:lnTo>
                  <a:lnTo>
                    <a:pt x="58709" y="76956"/>
                  </a:lnTo>
                  <a:lnTo>
                    <a:pt x="58676" y="77089"/>
                  </a:lnTo>
                  <a:lnTo>
                    <a:pt x="58676" y="77190"/>
                  </a:lnTo>
                  <a:lnTo>
                    <a:pt x="58742" y="77290"/>
                  </a:lnTo>
                  <a:lnTo>
                    <a:pt x="58876" y="77290"/>
                  </a:lnTo>
                  <a:lnTo>
                    <a:pt x="58976" y="77356"/>
                  </a:lnTo>
                  <a:lnTo>
                    <a:pt x="59076" y="77423"/>
                  </a:lnTo>
                  <a:lnTo>
                    <a:pt x="59209" y="77356"/>
                  </a:lnTo>
                  <a:lnTo>
                    <a:pt x="59309" y="77423"/>
                  </a:lnTo>
                  <a:lnTo>
                    <a:pt x="59343" y="77523"/>
                  </a:lnTo>
                  <a:lnTo>
                    <a:pt x="59476" y="77590"/>
                  </a:lnTo>
                  <a:lnTo>
                    <a:pt x="59543" y="77690"/>
                  </a:lnTo>
                  <a:lnTo>
                    <a:pt x="59576" y="77823"/>
                  </a:lnTo>
                  <a:lnTo>
                    <a:pt x="59543" y="77957"/>
                  </a:lnTo>
                  <a:lnTo>
                    <a:pt x="59509" y="78090"/>
                  </a:lnTo>
                  <a:lnTo>
                    <a:pt x="59543" y="78190"/>
                  </a:lnTo>
                  <a:lnTo>
                    <a:pt x="59643" y="78290"/>
                  </a:lnTo>
                  <a:lnTo>
                    <a:pt x="59710" y="78357"/>
                  </a:lnTo>
                  <a:lnTo>
                    <a:pt x="59676" y="78490"/>
                  </a:lnTo>
                  <a:lnTo>
                    <a:pt x="59710" y="78624"/>
                  </a:lnTo>
                  <a:lnTo>
                    <a:pt x="59843" y="78657"/>
                  </a:lnTo>
                  <a:lnTo>
                    <a:pt x="59910" y="78757"/>
                  </a:lnTo>
                  <a:lnTo>
                    <a:pt x="60043" y="78691"/>
                  </a:lnTo>
                  <a:lnTo>
                    <a:pt x="60177" y="78757"/>
                  </a:lnTo>
                  <a:lnTo>
                    <a:pt x="60243" y="78824"/>
                  </a:lnTo>
                  <a:lnTo>
                    <a:pt x="60310" y="78957"/>
                  </a:lnTo>
                  <a:lnTo>
                    <a:pt x="60343" y="79091"/>
                  </a:lnTo>
                  <a:lnTo>
                    <a:pt x="60410" y="79158"/>
                  </a:lnTo>
                  <a:lnTo>
                    <a:pt x="60477" y="79291"/>
                  </a:lnTo>
                  <a:lnTo>
                    <a:pt x="60477" y="79424"/>
                  </a:lnTo>
                  <a:lnTo>
                    <a:pt x="60477" y="79525"/>
                  </a:lnTo>
                  <a:lnTo>
                    <a:pt x="60510" y="79658"/>
                  </a:lnTo>
                  <a:lnTo>
                    <a:pt x="60477" y="79758"/>
                  </a:lnTo>
                  <a:lnTo>
                    <a:pt x="60477" y="79858"/>
                  </a:lnTo>
                  <a:lnTo>
                    <a:pt x="60510" y="79992"/>
                  </a:lnTo>
                  <a:lnTo>
                    <a:pt x="60477" y="80125"/>
                  </a:lnTo>
                  <a:lnTo>
                    <a:pt x="60544" y="80158"/>
                  </a:lnTo>
                  <a:lnTo>
                    <a:pt x="60677" y="80125"/>
                  </a:lnTo>
                  <a:lnTo>
                    <a:pt x="60844" y="80125"/>
                  </a:lnTo>
                  <a:lnTo>
                    <a:pt x="60910" y="80192"/>
                  </a:lnTo>
                  <a:lnTo>
                    <a:pt x="60977" y="80292"/>
                  </a:lnTo>
                  <a:lnTo>
                    <a:pt x="61077" y="80358"/>
                  </a:lnTo>
                  <a:lnTo>
                    <a:pt x="61211" y="80325"/>
                  </a:lnTo>
                  <a:lnTo>
                    <a:pt x="61344" y="80358"/>
                  </a:lnTo>
                  <a:lnTo>
                    <a:pt x="61377" y="80459"/>
                  </a:lnTo>
                  <a:lnTo>
                    <a:pt x="61478" y="80525"/>
                  </a:lnTo>
                  <a:lnTo>
                    <a:pt x="61578" y="80525"/>
                  </a:lnTo>
                  <a:lnTo>
                    <a:pt x="61644" y="80659"/>
                  </a:lnTo>
                  <a:lnTo>
                    <a:pt x="61744" y="80692"/>
                  </a:lnTo>
                  <a:lnTo>
                    <a:pt x="61811" y="80792"/>
                  </a:lnTo>
                  <a:lnTo>
                    <a:pt x="61844" y="80859"/>
                  </a:lnTo>
                  <a:lnTo>
                    <a:pt x="62011" y="80859"/>
                  </a:lnTo>
                  <a:lnTo>
                    <a:pt x="62178" y="80959"/>
                  </a:lnTo>
                  <a:lnTo>
                    <a:pt x="62345" y="80959"/>
                  </a:lnTo>
                  <a:lnTo>
                    <a:pt x="62478" y="80825"/>
                  </a:lnTo>
                  <a:lnTo>
                    <a:pt x="62545" y="80692"/>
                  </a:lnTo>
                  <a:lnTo>
                    <a:pt x="62678" y="80592"/>
                  </a:lnTo>
                  <a:lnTo>
                    <a:pt x="62845" y="80592"/>
                  </a:lnTo>
                  <a:lnTo>
                    <a:pt x="62979" y="80459"/>
                  </a:lnTo>
                  <a:lnTo>
                    <a:pt x="63145" y="80358"/>
                  </a:lnTo>
                  <a:lnTo>
                    <a:pt x="63312" y="80459"/>
                  </a:lnTo>
                  <a:lnTo>
                    <a:pt x="63479" y="80425"/>
                  </a:lnTo>
                  <a:lnTo>
                    <a:pt x="63579" y="80325"/>
                  </a:lnTo>
                  <a:lnTo>
                    <a:pt x="63712" y="80258"/>
                  </a:lnTo>
                  <a:lnTo>
                    <a:pt x="63846" y="80125"/>
                  </a:lnTo>
                  <a:lnTo>
                    <a:pt x="63879" y="79958"/>
                  </a:lnTo>
                  <a:lnTo>
                    <a:pt x="64046" y="79858"/>
                  </a:lnTo>
                  <a:lnTo>
                    <a:pt x="64246" y="79825"/>
                  </a:lnTo>
                  <a:lnTo>
                    <a:pt x="64413" y="79958"/>
                  </a:lnTo>
                  <a:lnTo>
                    <a:pt x="64580" y="79925"/>
                  </a:lnTo>
                  <a:lnTo>
                    <a:pt x="64713" y="79791"/>
                  </a:lnTo>
                  <a:lnTo>
                    <a:pt x="64847" y="79925"/>
                  </a:lnTo>
                  <a:lnTo>
                    <a:pt x="65013" y="79958"/>
                  </a:lnTo>
                  <a:lnTo>
                    <a:pt x="65180" y="79958"/>
                  </a:lnTo>
                  <a:lnTo>
                    <a:pt x="65314" y="80092"/>
                  </a:lnTo>
                  <a:lnTo>
                    <a:pt x="65814" y="80092"/>
                  </a:lnTo>
                  <a:lnTo>
                    <a:pt x="65914" y="80192"/>
                  </a:lnTo>
                  <a:lnTo>
                    <a:pt x="66081" y="80258"/>
                  </a:lnTo>
                  <a:lnTo>
                    <a:pt x="66248" y="80325"/>
                  </a:lnTo>
                  <a:lnTo>
                    <a:pt x="66314" y="80492"/>
                  </a:lnTo>
                  <a:lnTo>
                    <a:pt x="66481" y="80592"/>
                  </a:lnTo>
                  <a:lnTo>
                    <a:pt x="66648" y="80592"/>
                  </a:lnTo>
                  <a:lnTo>
                    <a:pt x="66748" y="80692"/>
                  </a:lnTo>
                  <a:lnTo>
                    <a:pt x="66915" y="80825"/>
                  </a:lnTo>
                  <a:lnTo>
                    <a:pt x="66981" y="80992"/>
                  </a:lnTo>
                  <a:lnTo>
                    <a:pt x="67148" y="80992"/>
                  </a:lnTo>
                  <a:lnTo>
                    <a:pt x="67315" y="80926"/>
                  </a:lnTo>
                  <a:lnTo>
                    <a:pt x="67482" y="80959"/>
                  </a:lnTo>
                  <a:lnTo>
                    <a:pt x="67582" y="81126"/>
                  </a:lnTo>
                  <a:lnTo>
                    <a:pt x="67715" y="81259"/>
                  </a:lnTo>
                  <a:lnTo>
                    <a:pt x="67915" y="81192"/>
                  </a:lnTo>
                  <a:lnTo>
                    <a:pt x="68082" y="81326"/>
                  </a:lnTo>
                  <a:lnTo>
                    <a:pt x="68149" y="81526"/>
                  </a:lnTo>
                  <a:lnTo>
                    <a:pt x="68249" y="81426"/>
                  </a:lnTo>
                  <a:lnTo>
                    <a:pt x="68416" y="81359"/>
                  </a:lnTo>
                  <a:lnTo>
                    <a:pt x="68616" y="81292"/>
                  </a:lnTo>
                  <a:lnTo>
                    <a:pt x="68783" y="81359"/>
                  </a:lnTo>
                  <a:lnTo>
                    <a:pt x="68849" y="81192"/>
                  </a:lnTo>
                  <a:lnTo>
                    <a:pt x="69016" y="81092"/>
                  </a:lnTo>
                  <a:lnTo>
                    <a:pt x="69216" y="81126"/>
                  </a:lnTo>
                  <a:lnTo>
                    <a:pt x="69383" y="80992"/>
                  </a:lnTo>
                  <a:lnTo>
                    <a:pt x="69550" y="81126"/>
                  </a:lnTo>
                  <a:lnTo>
                    <a:pt x="69717" y="81126"/>
                  </a:lnTo>
                  <a:lnTo>
                    <a:pt x="69884" y="81159"/>
                  </a:lnTo>
                  <a:lnTo>
                    <a:pt x="70050" y="81259"/>
                  </a:lnTo>
                  <a:lnTo>
                    <a:pt x="70184" y="81126"/>
                  </a:lnTo>
                  <a:lnTo>
                    <a:pt x="70317" y="81026"/>
                  </a:lnTo>
                  <a:lnTo>
                    <a:pt x="70451" y="80926"/>
                  </a:lnTo>
                  <a:lnTo>
                    <a:pt x="70484" y="80759"/>
                  </a:lnTo>
                  <a:lnTo>
                    <a:pt x="70551" y="80592"/>
                  </a:lnTo>
                  <a:lnTo>
                    <a:pt x="70684" y="80459"/>
                  </a:lnTo>
                  <a:lnTo>
                    <a:pt x="70851" y="80459"/>
                  </a:lnTo>
                  <a:lnTo>
                    <a:pt x="71018" y="80358"/>
                  </a:lnTo>
                  <a:lnTo>
                    <a:pt x="71218" y="80425"/>
                  </a:lnTo>
                  <a:lnTo>
                    <a:pt x="71385" y="80525"/>
                  </a:lnTo>
                  <a:lnTo>
                    <a:pt x="71618" y="80592"/>
                  </a:lnTo>
                  <a:lnTo>
                    <a:pt x="71785" y="80692"/>
                  </a:lnTo>
                  <a:lnTo>
                    <a:pt x="71852" y="80926"/>
                  </a:lnTo>
                  <a:lnTo>
                    <a:pt x="71785" y="81126"/>
                  </a:lnTo>
                  <a:lnTo>
                    <a:pt x="72018" y="81159"/>
                  </a:lnTo>
                  <a:lnTo>
                    <a:pt x="72118" y="81359"/>
                  </a:lnTo>
                  <a:lnTo>
                    <a:pt x="72319" y="81426"/>
                  </a:lnTo>
                  <a:lnTo>
                    <a:pt x="72485" y="81292"/>
                  </a:lnTo>
                  <a:lnTo>
                    <a:pt x="72686" y="81192"/>
                  </a:lnTo>
                  <a:lnTo>
                    <a:pt x="72852" y="81326"/>
                  </a:lnTo>
                  <a:lnTo>
                    <a:pt x="73052" y="81426"/>
                  </a:lnTo>
                  <a:lnTo>
                    <a:pt x="73286" y="81493"/>
                  </a:lnTo>
                  <a:lnTo>
                    <a:pt x="73353" y="81693"/>
                  </a:lnTo>
                  <a:lnTo>
                    <a:pt x="73486" y="81860"/>
                  </a:lnTo>
                  <a:lnTo>
                    <a:pt x="73653" y="81693"/>
                  </a:lnTo>
                  <a:lnTo>
                    <a:pt x="73853" y="81659"/>
                  </a:lnTo>
                  <a:lnTo>
                    <a:pt x="74053" y="81759"/>
                  </a:lnTo>
                  <a:lnTo>
                    <a:pt x="74287" y="81659"/>
                  </a:lnTo>
                  <a:lnTo>
                    <a:pt x="74387" y="81826"/>
                  </a:lnTo>
                  <a:lnTo>
                    <a:pt x="74620" y="81860"/>
                  </a:lnTo>
                  <a:lnTo>
                    <a:pt x="74720" y="82093"/>
                  </a:lnTo>
                  <a:lnTo>
                    <a:pt x="74954" y="82160"/>
                  </a:lnTo>
                  <a:lnTo>
                    <a:pt x="75154" y="82160"/>
                  </a:lnTo>
                  <a:lnTo>
                    <a:pt x="75354" y="82126"/>
                  </a:lnTo>
                  <a:lnTo>
                    <a:pt x="75521" y="82260"/>
                  </a:lnTo>
                  <a:lnTo>
                    <a:pt x="75654" y="82360"/>
                  </a:lnTo>
                  <a:lnTo>
                    <a:pt x="75854" y="82293"/>
                  </a:lnTo>
                  <a:lnTo>
                    <a:pt x="76055" y="82260"/>
                  </a:lnTo>
                  <a:lnTo>
                    <a:pt x="76288" y="82293"/>
                  </a:lnTo>
                  <a:lnTo>
                    <a:pt x="76388" y="82460"/>
                  </a:lnTo>
                  <a:lnTo>
                    <a:pt x="76555" y="82293"/>
                  </a:lnTo>
                  <a:lnTo>
                    <a:pt x="76655" y="82093"/>
                  </a:lnTo>
                  <a:lnTo>
                    <a:pt x="76855" y="81993"/>
                  </a:lnTo>
                  <a:lnTo>
                    <a:pt x="77055" y="81960"/>
                  </a:lnTo>
                  <a:lnTo>
                    <a:pt x="77189" y="81793"/>
                  </a:lnTo>
                  <a:lnTo>
                    <a:pt x="77389" y="81693"/>
                  </a:lnTo>
                  <a:lnTo>
                    <a:pt x="77656" y="81759"/>
                  </a:lnTo>
                  <a:lnTo>
                    <a:pt x="77823" y="81593"/>
                  </a:lnTo>
                  <a:lnTo>
                    <a:pt x="77823" y="81326"/>
                  </a:lnTo>
                  <a:lnTo>
                    <a:pt x="77989" y="81126"/>
                  </a:lnTo>
                  <a:lnTo>
                    <a:pt x="78156" y="80959"/>
                  </a:lnTo>
                  <a:lnTo>
                    <a:pt x="78356" y="80825"/>
                  </a:lnTo>
                  <a:lnTo>
                    <a:pt x="78490" y="80625"/>
                  </a:lnTo>
                  <a:lnTo>
                    <a:pt x="78456" y="80358"/>
                  </a:lnTo>
                  <a:lnTo>
                    <a:pt x="78290" y="80158"/>
                  </a:lnTo>
                  <a:lnTo>
                    <a:pt x="78323" y="79925"/>
                  </a:lnTo>
                  <a:lnTo>
                    <a:pt x="78523" y="79958"/>
                  </a:lnTo>
                  <a:lnTo>
                    <a:pt x="78723" y="79958"/>
                  </a:lnTo>
                  <a:lnTo>
                    <a:pt x="78957" y="79825"/>
                  </a:lnTo>
                  <a:lnTo>
                    <a:pt x="79123" y="79691"/>
                  </a:lnTo>
                  <a:lnTo>
                    <a:pt x="79157" y="79458"/>
                  </a:lnTo>
                  <a:lnTo>
                    <a:pt x="79357" y="79324"/>
                  </a:lnTo>
                  <a:lnTo>
                    <a:pt x="79557" y="79258"/>
                  </a:lnTo>
                  <a:lnTo>
                    <a:pt x="79824" y="79291"/>
                  </a:lnTo>
                  <a:lnTo>
                    <a:pt x="80024" y="79158"/>
                  </a:lnTo>
                  <a:lnTo>
                    <a:pt x="80291" y="79158"/>
                  </a:lnTo>
                  <a:lnTo>
                    <a:pt x="80524" y="79191"/>
                  </a:lnTo>
                  <a:lnTo>
                    <a:pt x="80691" y="79358"/>
                  </a:lnTo>
                  <a:lnTo>
                    <a:pt x="80891" y="79458"/>
                  </a:lnTo>
                  <a:lnTo>
                    <a:pt x="81025" y="79625"/>
                  </a:lnTo>
                  <a:lnTo>
                    <a:pt x="81225" y="79658"/>
                  </a:lnTo>
                  <a:lnTo>
                    <a:pt x="81458" y="79691"/>
                  </a:lnTo>
                  <a:lnTo>
                    <a:pt x="81492" y="79825"/>
                  </a:lnTo>
                  <a:lnTo>
                    <a:pt x="81525" y="79958"/>
                  </a:lnTo>
                  <a:lnTo>
                    <a:pt x="81492" y="80092"/>
                  </a:lnTo>
                  <a:lnTo>
                    <a:pt x="81458" y="80192"/>
                  </a:lnTo>
                  <a:lnTo>
                    <a:pt x="81392" y="80325"/>
                  </a:lnTo>
                  <a:lnTo>
                    <a:pt x="81392" y="80459"/>
                  </a:lnTo>
                  <a:lnTo>
                    <a:pt x="81292" y="80492"/>
                  </a:lnTo>
                  <a:lnTo>
                    <a:pt x="81192" y="80592"/>
                  </a:lnTo>
                  <a:lnTo>
                    <a:pt x="81192" y="80692"/>
                  </a:lnTo>
                  <a:lnTo>
                    <a:pt x="81225" y="80825"/>
                  </a:lnTo>
                  <a:lnTo>
                    <a:pt x="81292" y="80959"/>
                  </a:lnTo>
                  <a:lnTo>
                    <a:pt x="81325" y="81026"/>
                  </a:lnTo>
                  <a:lnTo>
                    <a:pt x="81392" y="81126"/>
                  </a:lnTo>
                  <a:lnTo>
                    <a:pt x="81392" y="81259"/>
                  </a:lnTo>
                  <a:lnTo>
                    <a:pt x="81325" y="81326"/>
                  </a:lnTo>
                  <a:lnTo>
                    <a:pt x="81325" y="81459"/>
                  </a:lnTo>
                  <a:lnTo>
                    <a:pt x="81358" y="81593"/>
                  </a:lnTo>
                  <a:lnTo>
                    <a:pt x="81458" y="81659"/>
                  </a:lnTo>
                  <a:lnTo>
                    <a:pt x="81458" y="81793"/>
                  </a:lnTo>
                  <a:lnTo>
                    <a:pt x="81392" y="81926"/>
                  </a:lnTo>
                  <a:lnTo>
                    <a:pt x="81392" y="82026"/>
                  </a:lnTo>
                  <a:lnTo>
                    <a:pt x="81325" y="82126"/>
                  </a:lnTo>
                  <a:lnTo>
                    <a:pt x="81392" y="82193"/>
                  </a:lnTo>
                  <a:lnTo>
                    <a:pt x="81458" y="82327"/>
                  </a:lnTo>
                  <a:lnTo>
                    <a:pt x="81458" y="82460"/>
                  </a:lnTo>
                  <a:lnTo>
                    <a:pt x="81458" y="82593"/>
                  </a:lnTo>
                  <a:lnTo>
                    <a:pt x="81525" y="82660"/>
                  </a:lnTo>
                  <a:lnTo>
                    <a:pt x="81559" y="82794"/>
                  </a:lnTo>
                  <a:lnTo>
                    <a:pt x="81659" y="82860"/>
                  </a:lnTo>
                  <a:lnTo>
                    <a:pt x="81792" y="82860"/>
                  </a:lnTo>
                  <a:lnTo>
                    <a:pt x="81892" y="82927"/>
                  </a:lnTo>
                  <a:lnTo>
                    <a:pt x="82026" y="82960"/>
                  </a:lnTo>
                  <a:lnTo>
                    <a:pt x="82059" y="83027"/>
                  </a:lnTo>
                  <a:lnTo>
                    <a:pt x="82126" y="83160"/>
                  </a:lnTo>
                  <a:lnTo>
                    <a:pt x="82192" y="83261"/>
                  </a:lnTo>
                  <a:lnTo>
                    <a:pt x="82192" y="83361"/>
                  </a:lnTo>
                  <a:lnTo>
                    <a:pt x="82326" y="83427"/>
                  </a:lnTo>
                  <a:lnTo>
                    <a:pt x="82392" y="83494"/>
                  </a:lnTo>
                  <a:lnTo>
                    <a:pt x="82526" y="83527"/>
                  </a:lnTo>
                  <a:lnTo>
                    <a:pt x="82659" y="83527"/>
                  </a:lnTo>
                  <a:lnTo>
                    <a:pt x="82793" y="83594"/>
                  </a:lnTo>
                  <a:lnTo>
                    <a:pt x="82859" y="83494"/>
                  </a:lnTo>
                  <a:lnTo>
                    <a:pt x="82960" y="83594"/>
                  </a:lnTo>
                  <a:lnTo>
                    <a:pt x="83060" y="83594"/>
                  </a:lnTo>
                  <a:lnTo>
                    <a:pt x="83160" y="83661"/>
                  </a:lnTo>
                  <a:lnTo>
                    <a:pt x="83226" y="83694"/>
                  </a:lnTo>
                  <a:lnTo>
                    <a:pt x="83326" y="83794"/>
                  </a:lnTo>
                  <a:lnTo>
                    <a:pt x="83460" y="83794"/>
                  </a:lnTo>
                  <a:lnTo>
                    <a:pt x="83493" y="83928"/>
                  </a:lnTo>
                  <a:lnTo>
                    <a:pt x="83627" y="83961"/>
                  </a:lnTo>
                  <a:lnTo>
                    <a:pt x="83627" y="84094"/>
                  </a:lnTo>
                  <a:lnTo>
                    <a:pt x="83693" y="84161"/>
                  </a:lnTo>
                  <a:lnTo>
                    <a:pt x="83693" y="84295"/>
                  </a:lnTo>
                  <a:lnTo>
                    <a:pt x="83793" y="84361"/>
                  </a:lnTo>
                  <a:lnTo>
                    <a:pt x="83860" y="84461"/>
                  </a:lnTo>
                  <a:lnTo>
                    <a:pt x="83994" y="84495"/>
                  </a:lnTo>
                  <a:lnTo>
                    <a:pt x="83960" y="84628"/>
                  </a:lnTo>
                  <a:lnTo>
                    <a:pt x="83860" y="84695"/>
                  </a:lnTo>
                  <a:lnTo>
                    <a:pt x="83860" y="84828"/>
                  </a:lnTo>
                  <a:lnTo>
                    <a:pt x="83860" y="84962"/>
                  </a:lnTo>
                  <a:lnTo>
                    <a:pt x="83860" y="85062"/>
                  </a:lnTo>
                  <a:lnTo>
                    <a:pt x="83960" y="85162"/>
                  </a:lnTo>
                  <a:lnTo>
                    <a:pt x="84027" y="85229"/>
                  </a:lnTo>
                  <a:lnTo>
                    <a:pt x="84127" y="85329"/>
                  </a:lnTo>
                  <a:lnTo>
                    <a:pt x="84227" y="85295"/>
                  </a:lnTo>
                  <a:lnTo>
                    <a:pt x="84494" y="85295"/>
                  </a:lnTo>
                  <a:lnTo>
                    <a:pt x="84627" y="85262"/>
                  </a:lnTo>
                  <a:lnTo>
                    <a:pt x="84727" y="85195"/>
                  </a:lnTo>
                  <a:lnTo>
                    <a:pt x="84861" y="85262"/>
                  </a:lnTo>
                  <a:lnTo>
                    <a:pt x="84994" y="85195"/>
                  </a:lnTo>
                  <a:lnTo>
                    <a:pt x="85228" y="85195"/>
                  </a:lnTo>
                  <a:lnTo>
                    <a:pt x="85361" y="85262"/>
                  </a:lnTo>
                  <a:lnTo>
                    <a:pt x="85495" y="85262"/>
                  </a:lnTo>
                  <a:lnTo>
                    <a:pt x="85628" y="85162"/>
                  </a:lnTo>
                  <a:lnTo>
                    <a:pt x="85661" y="85028"/>
                  </a:lnTo>
                  <a:lnTo>
                    <a:pt x="85728" y="84928"/>
                  </a:lnTo>
                  <a:lnTo>
                    <a:pt x="85828" y="84795"/>
                  </a:lnTo>
                  <a:lnTo>
                    <a:pt x="85962" y="84762"/>
                  </a:lnTo>
                  <a:lnTo>
                    <a:pt x="85962" y="84628"/>
                  </a:lnTo>
                  <a:lnTo>
                    <a:pt x="85962" y="84495"/>
                  </a:lnTo>
                  <a:lnTo>
                    <a:pt x="85995" y="84361"/>
                  </a:lnTo>
                  <a:lnTo>
                    <a:pt x="86128" y="84295"/>
                  </a:lnTo>
                  <a:lnTo>
                    <a:pt x="86229" y="84261"/>
                  </a:lnTo>
                  <a:lnTo>
                    <a:pt x="86395" y="84261"/>
                  </a:lnTo>
                  <a:lnTo>
                    <a:pt x="86462" y="84094"/>
                  </a:lnTo>
                  <a:lnTo>
                    <a:pt x="86529" y="83961"/>
                  </a:lnTo>
                  <a:lnTo>
                    <a:pt x="86662" y="83861"/>
                  </a:lnTo>
                  <a:lnTo>
                    <a:pt x="86796" y="83828"/>
                  </a:lnTo>
                  <a:lnTo>
                    <a:pt x="86829" y="83694"/>
                  </a:lnTo>
                  <a:lnTo>
                    <a:pt x="86962" y="83627"/>
                  </a:lnTo>
                  <a:lnTo>
                    <a:pt x="87062" y="83661"/>
                  </a:lnTo>
                  <a:lnTo>
                    <a:pt x="87196" y="83761"/>
                  </a:lnTo>
                  <a:lnTo>
                    <a:pt x="87363" y="83761"/>
                  </a:lnTo>
                  <a:lnTo>
                    <a:pt x="87496" y="83627"/>
                  </a:lnTo>
                  <a:lnTo>
                    <a:pt x="87630" y="83661"/>
                  </a:lnTo>
                  <a:lnTo>
                    <a:pt x="87730" y="83694"/>
                  </a:lnTo>
                  <a:lnTo>
                    <a:pt x="87830" y="83594"/>
                  </a:lnTo>
                  <a:lnTo>
                    <a:pt x="88330" y="83594"/>
                  </a:lnTo>
                  <a:lnTo>
                    <a:pt x="88397" y="83661"/>
                  </a:lnTo>
                  <a:lnTo>
                    <a:pt x="88530" y="83627"/>
                  </a:lnTo>
                  <a:lnTo>
                    <a:pt x="88664" y="83594"/>
                  </a:lnTo>
                  <a:lnTo>
                    <a:pt x="88797" y="83594"/>
                  </a:lnTo>
                  <a:lnTo>
                    <a:pt x="88897" y="83661"/>
                  </a:lnTo>
                  <a:lnTo>
                    <a:pt x="89031" y="83761"/>
                  </a:lnTo>
                  <a:lnTo>
                    <a:pt x="89064" y="83928"/>
                  </a:lnTo>
                  <a:lnTo>
                    <a:pt x="89197" y="83994"/>
                  </a:lnTo>
                  <a:lnTo>
                    <a:pt x="89364" y="83961"/>
                  </a:lnTo>
                  <a:lnTo>
                    <a:pt x="89464" y="84028"/>
                  </a:lnTo>
                  <a:lnTo>
                    <a:pt x="89564" y="84094"/>
                  </a:lnTo>
                  <a:lnTo>
                    <a:pt x="89698" y="84094"/>
                  </a:lnTo>
                  <a:lnTo>
                    <a:pt x="89831" y="84028"/>
                  </a:lnTo>
                  <a:lnTo>
                    <a:pt x="89965" y="83994"/>
                  </a:lnTo>
                  <a:lnTo>
                    <a:pt x="90065" y="84028"/>
                  </a:lnTo>
                  <a:lnTo>
                    <a:pt x="90331" y="84028"/>
                  </a:lnTo>
                  <a:lnTo>
                    <a:pt x="90398" y="84161"/>
                  </a:lnTo>
                  <a:lnTo>
                    <a:pt x="90498" y="84261"/>
                  </a:lnTo>
                  <a:lnTo>
                    <a:pt x="90632" y="84295"/>
                  </a:lnTo>
                  <a:lnTo>
                    <a:pt x="90732" y="84361"/>
                  </a:lnTo>
                  <a:lnTo>
                    <a:pt x="90798" y="84495"/>
                  </a:lnTo>
                  <a:lnTo>
                    <a:pt x="90865" y="84595"/>
                  </a:lnTo>
                  <a:lnTo>
                    <a:pt x="90999" y="84628"/>
                  </a:lnTo>
                  <a:lnTo>
                    <a:pt x="91032" y="84762"/>
                  </a:lnTo>
                  <a:lnTo>
                    <a:pt x="91132" y="84795"/>
                  </a:lnTo>
                  <a:lnTo>
                    <a:pt x="91165" y="84862"/>
                  </a:lnTo>
                  <a:lnTo>
                    <a:pt x="91165" y="84962"/>
                  </a:lnTo>
                  <a:lnTo>
                    <a:pt x="91165" y="85028"/>
                  </a:lnTo>
                  <a:lnTo>
                    <a:pt x="91165" y="85129"/>
                  </a:lnTo>
                  <a:lnTo>
                    <a:pt x="91132" y="85195"/>
                  </a:lnTo>
                  <a:lnTo>
                    <a:pt x="91065" y="85295"/>
                  </a:lnTo>
                  <a:lnTo>
                    <a:pt x="91065" y="85362"/>
                  </a:lnTo>
                  <a:lnTo>
                    <a:pt x="91065" y="85462"/>
                  </a:lnTo>
                  <a:lnTo>
                    <a:pt x="91132" y="85529"/>
                  </a:lnTo>
                  <a:lnTo>
                    <a:pt x="91065" y="85629"/>
                  </a:lnTo>
                  <a:lnTo>
                    <a:pt x="90999" y="85662"/>
                  </a:lnTo>
                  <a:lnTo>
                    <a:pt x="91032" y="85762"/>
                  </a:lnTo>
                  <a:lnTo>
                    <a:pt x="91065" y="85796"/>
                  </a:lnTo>
                  <a:lnTo>
                    <a:pt x="91032" y="85862"/>
                  </a:lnTo>
                  <a:lnTo>
                    <a:pt x="91032" y="85962"/>
                  </a:lnTo>
                  <a:lnTo>
                    <a:pt x="90965" y="85962"/>
                  </a:lnTo>
                  <a:lnTo>
                    <a:pt x="90899" y="85996"/>
                  </a:lnTo>
                  <a:lnTo>
                    <a:pt x="90832" y="85996"/>
                  </a:lnTo>
                  <a:lnTo>
                    <a:pt x="90798" y="86096"/>
                  </a:lnTo>
                  <a:lnTo>
                    <a:pt x="90732" y="86163"/>
                  </a:lnTo>
                  <a:lnTo>
                    <a:pt x="90698" y="86196"/>
                  </a:lnTo>
                  <a:lnTo>
                    <a:pt x="90665" y="86296"/>
                  </a:lnTo>
                  <a:lnTo>
                    <a:pt x="90565" y="86296"/>
                  </a:lnTo>
                  <a:lnTo>
                    <a:pt x="90565" y="86363"/>
                  </a:lnTo>
                  <a:lnTo>
                    <a:pt x="90565" y="86463"/>
                  </a:lnTo>
                  <a:lnTo>
                    <a:pt x="90532" y="86530"/>
                  </a:lnTo>
                  <a:lnTo>
                    <a:pt x="90465" y="86596"/>
                  </a:lnTo>
                  <a:lnTo>
                    <a:pt x="90465" y="86663"/>
                  </a:lnTo>
                  <a:lnTo>
                    <a:pt x="90465" y="86763"/>
                  </a:lnTo>
                  <a:lnTo>
                    <a:pt x="90465" y="86830"/>
                  </a:lnTo>
                  <a:lnTo>
                    <a:pt x="90398" y="86863"/>
                  </a:lnTo>
                  <a:lnTo>
                    <a:pt x="90398" y="86963"/>
                  </a:lnTo>
                  <a:lnTo>
                    <a:pt x="90398" y="87030"/>
                  </a:lnTo>
                  <a:lnTo>
                    <a:pt x="90365" y="87130"/>
                  </a:lnTo>
                  <a:lnTo>
                    <a:pt x="90331" y="87163"/>
                  </a:lnTo>
                  <a:lnTo>
                    <a:pt x="90331" y="87263"/>
                  </a:lnTo>
                  <a:lnTo>
                    <a:pt x="90365" y="87330"/>
                  </a:lnTo>
                  <a:lnTo>
                    <a:pt x="90398" y="87363"/>
                  </a:lnTo>
                  <a:lnTo>
                    <a:pt x="90465" y="87430"/>
                  </a:lnTo>
                  <a:lnTo>
                    <a:pt x="90498" y="87464"/>
                  </a:lnTo>
                  <a:lnTo>
                    <a:pt x="90532" y="87497"/>
                  </a:lnTo>
                  <a:lnTo>
                    <a:pt x="90532" y="87597"/>
                  </a:lnTo>
                  <a:lnTo>
                    <a:pt x="90498" y="87664"/>
                  </a:lnTo>
                  <a:lnTo>
                    <a:pt x="90498" y="87764"/>
                  </a:lnTo>
                  <a:lnTo>
                    <a:pt x="90498" y="87830"/>
                  </a:lnTo>
                  <a:lnTo>
                    <a:pt x="90465" y="87864"/>
                  </a:lnTo>
                  <a:lnTo>
                    <a:pt x="90465" y="87964"/>
                  </a:lnTo>
                  <a:lnTo>
                    <a:pt x="90498" y="87997"/>
                  </a:lnTo>
                  <a:lnTo>
                    <a:pt x="90532" y="88031"/>
                  </a:lnTo>
                  <a:lnTo>
                    <a:pt x="90565" y="88097"/>
                  </a:lnTo>
                  <a:lnTo>
                    <a:pt x="90565" y="88164"/>
                  </a:lnTo>
                  <a:lnTo>
                    <a:pt x="90565" y="88264"/>
                  </a:lnTo>
                  <a:lnTo>
                    <a:pt x="90632" y="88331"/>
                  </a:lnTo>
                  <a:lnTo>
                    <a:pt x="90698" y="88364"/>
                  </a:lnTo>
                  <a:lnTo>
                    <a:pt x="90732" y="88431"/>
                  </a:lnTo>
                  <a:lnTo>
                    <a:pt x="90798" y="88498"/>
                  </a:lnTo>
                  <a:lnTo>
                    <a:pt x="90732" y="88598"/>
                  </a:lnTo>
                  <a:lnTo>
                    <a:pt x="90732" y="88664"/>
                  </a:lnTo>
                  <a:lnTo>
                    <a:pt x="90698" y="88698"/>
                  </a:lnTo>
                  <a:lnTo>
                    <a:pt x="90732" y="88798"/>
                  </a:lnTo>
                  <a:lnTo>
                    <a:pt x="90732" y="88865"/>
                  </a:lnTo>
                  <a:lnTo>
                    <a:pt x="90832" y="88931"/>
                  </a:lnTo>
                  <a:lnTo>
                    <a:pt x="90865" y="88965"/>
                  </a:lnTo>
                  <a:lnTo>
                    <a:pt x="91032" y="89031"/>
                  </a:lnTo>
                  <a:lnTo>
                    <a:pt x="91199" y="89098"/>
                  </a:lnTo>
                  <a:lnTo>
                    <a:pt x="91299" y="89265"/>
                  </a:lnTo>
                  <a:lnTo>
                    <a:pt x="91499" y="89298"/>
                  </a:lnTo>
                  <a:lnTo>
                    <a:pt x="91666" y="89165"/>
                  </a:lnTo>
                  <a:lnTo>
                    <a:pt x="91866" y="89198"/>
                  </a:lnTo>
                  <a:lnTo>
                    <a:pt x="92033" y="89165"/>
                  </a:lnTo>
                  <a:lnTo>
                    <a:pt x="92166" y="89031"/>
                  </a:lnTo>
                  <a:lnTo>
                    <a:pt x="92333" y="89031"/>
                  </a:lnTo>
                  <a:lnTo>
                    <a:pt x="92400" y="88865"/>
                  </a:lnTo>
                  <a:lnTo>
                    <a:pt x="92566" y="88831"/>
                  </a:lnTo>
                  <a:lnTo>
                    <a:pt x="92733" y="88931"/>
                  </a:lnTo>
                  <a:lnTo>
                    <a:pt x="92900" y="89031"/>
                  </a:lnTo>
                  <a:lnTo>
                    <a:pt x="93067" y="88998"/>
                  </a:lnTo>
                  <a:lnTo>
                    <a:pt x="93234" y="88931"/>
                  </a:lnTo>
                  <a:lnTo>
                    <a:pt x="93400" y="88865"/>
                  </a:lnTo>
                  <a:lnTo>
                    <a:pt x="93367" y="89098"/>
                  </a:lnTo>
                  <a:lnTo>
                    <a:pt x="93500" y="89265"/>
                  </a:lnTo>
                  <a:lnTo>
                    <a:pt x="93667" y="89332"/>
                  </a:lnTo>
                  <a:lnTo>
                    <a:pt x="93834" y="89432"/>
                  </a:lnTo>
                  <a:lnTo>
                    <a:pt x="93901" y="89598"/>
                  </a:lnTo>
                  <a:lnTo>
                    <a:pt x="94067" y="89665"/>
                  </a:lnTo>
                  <a:lnTo>
                    <a:pt x="94234" y="89698"/>
                  </a:lnTo>
                  <a:lnTo>
                    <a:pt x="94401" y="89698"/>
                  </a:lnTo>
                  <a:lnTo>
                    <a:pt x="94534" y="89832"/>
                  </a:lnTo>
                  <a:lnTo>
                    <a:pt x="94701" y="89832"/>
                  </a:lnTo>
                  <a:lnTo>
                    <a:pt x="94835" y="89965"/>
                  </a:lnTo>
                  <a:lnTo>
                    <a:pt x="94968" y="90032"/>
                  </a:lnTo>
                  <a:lnTo>
                    <a:pt x="95135" y="90032"/>
                  </a:lnTo>
                  <a:lnTo>
                    <a:pt x="95302" y="90099"/>
                  </a:lnTo>
                  <a:lnTo>
                    <a:pt x="95468" y="90099"/>
                  </a:lnTo>
                  <a:lnTo>
                    <a:pt x="95569" y="90165"/>
                  </a:lnTo>
                  <a:lnTo>
                    <a:pt x="95735" y="90266"/>
                  </a:lnTo>
                  <a:lnTo>
                    <a:pt x="95902" y="90199"/>
                  </a:lnTo>
                  <a:lnTo>
                    <a:pt x="96069" y="90299"/>
                  </a:lnTo>
                  <a:lnTo>
                    <a:pt x="96236" y="90199"/>
                  </a:lnTo>
                  <a:lnTo>
                    <a:pt x="96402" y="90132"/>
                  </a:lnTo>
                  <a:lnTo>
                    <a:pt x="96569" y="90199"/>
                  </a:lnTo>
                  <a:lnTo>
                    <a:pt x="96736" y="90199"/>
                  </a:lnTo>
                  <a:lnTo>
                    <a:pt x="96903" y="90132"/>
                  </a:lnTo>
                  <a:lnTo>
                    <a:pt x="97070" y="90032"/>
                  </a:lnTo>
                  <a:lnTo>
                    <a:pt x="97170" y="89865"/>
                  </a:lnTo>
                  <a:lnTo>
                    <a:pt x="97336" y="89765"/>
                  </a:lnTo>
                  <a:lnTo>
                    <a:pt x="97370" y="89598"/>
                  </a:lnTo>
                  <a:lnTo>
                    <a:pt x="97570" y="89598"/>
                  </a:lnTo>
                  <a:lnTo>
                    <a:pt x="97737" y="89465"/>
                  </a:lnTo>
                  <a:lnTo>
                    <a:pt x="97904" y="89598"/>
                  </a:lnTo>
                  <a:lnTo>
                    <a:pt x="98137" y="89598"/>
                  </a:lnTo>
                  <a:lnTo>
                    <a:pt x="98304" y="89532"/>
                  </a:lnTo>
                  <a:lnTo>
                    <a:pt x="98404" y="89465"/>
                  </a:lnTo>
                  <a:lnTo>
                    <a:pt x="98571" y="89432"/>
                  </a:lnTo>
                  <a:lnTo>
                    <a:pt x="98704" y="89298"/>
                  </a:lnTo>
                  <a:lnTo>
                    <a:pt x="98871" y="89298"/>
                  </a:lnTo>
                  <a:lnTo>
                    <a:pt x="99004" y="89165"/>
                  </a:lnTo>
                  <a:lnTo>
                    <a:pt x="99171" y="89131"/>
                  </a:lnTo>
                  <a:lnTo>
                    <a:pt x="99338" y="89198"/>
                  </a:lnTo>
                  <a:lnTo>
                    <a:pt x="99471" y="89332"/>
                  </a:lnTo>
                  <a:lnTo>
                    <a:pt x="99638" y="89432"/>
                  </a:lnTo>
                  <a:lnTo>
                    <a:pt x="99805" y="89498"/>
                  </a:lnTo>
                  <a:lnTo>
                    <a:pt x="99905" y="89632"/>
                  </a:lnTo>
                  <a:lnTo>
                    <a:pt x="100138" y="89598"/>
                  </a:lnTo>
                  <a:lnTo>
                    <a:pt x="100305" y="89765"/>
                  </a:lnTo>
                  <a:lnTo>
                    <a:pt x="100472" y="89665"/>
                  </a:lnTo>
                  <a:lnTo>
                    <a:pt x="100572" y="89532"/>
                  </a:lnTo>
                  <a:lnTo>
                    <a:pt x="100672" y="89532"/>
                  </a:lnTo>
                  <a:lnTo>
                    <a:pt x="100706" y="89598"/>
                  </a:lnTo>
                  <a:lnTo>
                    <a:pt x="100739" y="89632"/>
                  </a:lnTo>
                  <a:lnTo>
                    <a:pt x="100806" y="89665"/>
                  </a:lnTo>
                  <a:lnTo>
                    <a:pt x="100872" y="89665"/>
                  </a:lnTo>
                  <a:lnTo>
                    <a:pt x="100906" y="89698"/>
                  </a:lnTo>
                  <a:lnTo>
                    <a:pt x="100972" y="89765"/>
                  </a:lnTo>
                  <a:lnTo>
                    <a:pt x="101006" y="89765"/>
                  </a:lnTo>
                  <a:lnTo>
                    <a:pt x="101039" y="89698"/>
                  </a:lnTo>
                  <a:lnTo>
                    <a:pt x="101139" y="89698"/>
                  </a:lnTo>
                  <a:lnTo>
                    <a:pt x="101173" y="89765"/>
                  </a:lnTo>
                  <a:lnTo>
                    <a:pt x="101239" y="89765"/>
                  </a:lnTo>
                  <a:lnTo>
                    <a:pt x="101306" y="89698"/>
                  </a:lnTo>
                  <a:lnTo>
                    <a:pt x="101339" y="89665"/>
                  </a:lnTo>
                  <a:lnTo>
                    <a:pt x="101406" y="89632"/>
                  </a:lnTo>
                  <a:lnTo>
                    <a:pt x="101506" y="89665"/>
                  </a:lnTo>
                  <a:lnTo>
                    <a:pt x="101539" y="89698"/>
                  </a:lnTo>
                  <a:lnTo>
                    <a:pt x="101573" y="89765"/>
                  </a:lnTo>
                  <a:lnTo>
                    <a:pt x="101673" y="89765"/>
                  </a:lnTo>
                  <a:lnTo>
                    <a:pt x="101706" y="89799"/>
                  </a:lnTo>
                  <a:lnTo>
                    <a:pt x="101740" y="89799"/>
                  </a:lnTo>
                  <a:lnTo>
                    <a:pt x="101806" y="89832"/>
                  </a:lnTo>
                  <a:lnTo>
                    <a:pt x="101840" y="89865"/>
                  </a:lnTo>
                  <a:lnTo>
                    <a:pt x="101873" y="89932"/>
                  </a:lnTo>
                  <a:lnTo>
                    <a:pt x="101906" y="89965"/>
                  </a:lnTo>
                  <a:lnTo>
                    <a:pt x="101973" y="89999"/>
                  </a:lnTo>
                  <a:lnTo>
                    <a:pt x="102006" y="90032"/>
                  </a:lnTo>
                  <a:lnTo>
                    <a:pt x="102006" y="90099"/>
                  </a:lnTo>
                  <a:lnTo>
                    <a:pt x="102006" y="90132"/>
                  </a:lnTo>
                  <a:lnTo>
                    <a:pt x="102006" y="90165"/>
                  </a:lnTo>
                  <a:lnTo>
                    <a:pt x="102006" y="90199"/>
                  </a:lnTo>
                  <a:lnTo>
                    <a:pt x="102040" y="90232"/>
                  </a:lnTo>
                  <a:lnTo>
                    <a:pt x="102073" y="90299"/>
                  </a:lnTo>
                  <a:lnTo>
                    <a:pt x="102140" y="90332"/>
                  </a:lnTo>
                  <a:lnTo>
                    <a:pt x="102140" y="90366"/>
                  </a:lnTo>
                  <a:lnTo>
                    <a:pt x="102140" y="90399"/>
                  </a:lnTo>
                  <a:lnTo>
                    <a:pt x="102140" y="90466"/>
                  </a:lnTo>
                  <a:lnTo>
                    <a:pt x="102140" y="90499"/>
                  </a:lnTo>
                  <a:lnTo>
                    <a:pt x="102140" y="90532"/>
                  </a:lnTo>
                  <a:lnTo>
                    <a:pt x="102073" y="90566"/>
                  </a:lnTo>
                  <a:lnTo>
                    <a:pt x="102173" y="90566"/>
                  </a:lnTo>
                  <a:lnTo>
                    <a:pt x="102207" y="90632"/>
                  </a:lnTo>
                  <a:lnTo>
                    <a:pt x="102240" y="90666"/>
                  </a:lnTo>
                  <a:lnTo>
                    <a:pt x="102240" y="90733"/>
                  </a:lnTo>
                  <a:lnTo>
                    <a:pt x="102340" y="90799"/>
                  </a:lnTo>
                  <a:lnTo>
                    <a:pt x="102407" y="90733"/>
                  </a:lnTo>
                  <a:lnTo>
                    <a:pt x="102473" y="90833"/>
                  </a:lnTo>
                  <a:lnTo>
                    <a:pt x="102540" y="90866"/>
                  </a:lnTo>
                  <a:lnTo>
                    <a:pt x="102640" y="90866"/>
                  </a:lnTo>
                  <a:lnTo>
                    <a:pt x="102674" y="90899"/>
                  </a:lnTo>
                  <a:lnTo>
                    <a:pt x="102707" y="90966"/>
                  </a:lnTo>
                  <a:lnTo>
                    <a:pt x="102707" y="91033"/>
                  </a:lnTo>
                  <a:lnTo>
                    <a:pt x="102707" y="91133"/>
                  </a:lnTo>
                  <a:lnTo>
                    <a:pt x="102740" y="91166"/>
                  </a:lnTo>
                  <a:lnTo>
                    <a:pt x="102740" y="91233"/>
                  </a:lnTo>
                  <a:lnTo>
                    <a:pt x="102807" y="91300"/>
                  </a:lnTo>
                  <a:lnTo>
                    <a:pt x="102840" y="91366"/>
                  </a:lnTo>
                  <a:lnTo>
                    <a:pt x="102807" y="91400"/>
                  </a:lnTo>
                  <a:lnTo>
                    <a:pt x="102740" y="91466"/>
                  </a:lnTo>
                  <a:lnTo>
                    <a:pt x="102740" y="91533"/>
                  </a:lnTo>
                  <a:lnTo>
                    <a:pt x="102907" y="91400"/>
                  </a:lnTo>
                  <a:lnTo>
                    <a:pt x="102907" y="91200"/>
                  </a:lnTo>
                  <a:lnTo>
                    <a:pt x="102974" y="91033"/>
                  </a:lnTo>
                  <a:lnTo>
                    <a:pt x="103007" y="90866"/>
                  </a:lnTo>
                  <a:lnTo>
                    <a:pt x="103141" y="90733"/>
                  </a:lnTo>
                  <a:lnTo>
                    <a:pt x="103307" y="90666"/>
                  </a:lnTo>
                  <a:lnTo>
                    <a:pt x="103407" y="90532"/>
                  </a:lnTo>
                  <a:lnTo>
                    <a:pt x="103574" y="90466"/>
                  </a:lnTo>
                  <a:lnTo>
                    <a:pt x="103674" y="90299"/>
                  </a:lnTo>
                  <a:lnTo>
                    <a:pt x="103841" y="90232"/>
                  </a:lnTo>
                  <a:lnTo>
                    <a:pt x="103975" y="90065"/>
                  </a:lnTo>
                  <a:lnTo>
                    <a:pt x="103975" y="89899"/>
                  </a:lnTo>
                  <a:lnTo>
                    <a:pt x="103908" y="89732"/>
                  </a:lnTo>
                  <a:lnTo>
                    <a:pt x="104008" y="89565"/>
                  </a:lnTo>
                  <a:lnTo>
                    <a:pt x="104008" y="89365"/>
                  </a:lnTo>
                  <a:lnTo>
                    <a:pt x="104175" y="89231"/>
                  </a:lnTo>
                  <a:lnTo>
                    <a:pt x="104208" y="89031"/>
                  </a:lnTo>
                  <a:lnTo>
                    <a:pt x="104341" y="88865"/>
                  </a:lnTo>
                  <a:lnTo>
                    <a:pt x="104542" y="88831"/>
                  </a:lnTo>
                  <a:lnTo>
                    <a:pt x="104742" y="88798"/>
                  </a:lnTo>
                  <a:lnTo>
                    <a:pt x="104909" y="88698"/>
                  </a:lnTo>
                  <a:lnTo>
                    <a:pt x="104975" y="88498"/>
                  </a:lnTo>
                  <a:lnTo>
                    <a:pt x="105042" y="88331"/>
                  </a:lnTo>
                  <a:lnTo>
                    <a:pt x="105142" y="88164"/>
                  </a:lnTo>
                  <a:lnTo>
                    <a:pt x="105009" y="87997"/>
                  </a:lnTo>
                  <a:lnTo>
                    <a:pt x="104975" y="87797"/>
                  </a:lnTo>
                  <a:lnTo>
                    <a:pt x="105009" y="87564"/>
                  </a:lnTo>
                  <a:lnTo>
                    <a:pt x="104875" y="87397"/>
                  </a:lnTo>
                  <a:lnTo>
                    <a:pt x="104842" y="87197"/>
                  </a:lnTo>
                  <a:lnTo>
                    <a:pt x="104875" y="86997"/>
                  </a:lnTo>
                  <a:lnTo>
                    <a:pt x="105042" y="86896"/>
                  </a:lnTo>
                  <a:lnTo>
                    <a:pt x="105142" y="86696"/>
                  </a:lnTo>
                  <a:lnTo>
                    <a:pt x="105175" y="86496"/>
                  </a:lnTo>
                  <a:lnTo>
                    <a:pt x="105242" y="86329"/>
                  </a:lnTo>
                  <a:lnTo>
                    <a:pt x="105342" y="86129"/>
                  </a:lnTo>
                  <a:lnTo>
                    <a:pt x="105542" y="86063"/>
                  </a:lnTo>
                  <a:lnTo>
                    <a:pt x="105742" y="86029"/>
                  </a:lnTo>
                  <a:lnTo>
                    <a:pt x="105909" y="85962"/>
                  </a:lnTo>
                  <a:lnTo>
                    <a:pt x="106143" y="85862"/>
                  </a:lnTo>
                  <a:lnTo>
                    <a:pt x="106343" y="85896"/>
                  </a:lnTo>
                  <a:lnTo>
                    <a:pt x="106510" y="85796"/>
                  </a:lnTo>
                  <a:lnTo>
                    <a:pt x="106710" y="85829"/>
                  </a:lnTo>
                  <a:lnTo>
                    <a:pt x="106877" y="85729"/>
                  </a:lnTo>
                  <a:lnTo>
                    <a:pt x="107043" y="85796"/>
                  </a:lnTo>
                  <a:lnTo>
                    <a:pt x="107244" y="85796"/>
                  </a:lnTo>
                  <a:lnTo>
                    <a:pt x="107410" y="85662"/>
                  </a:lnTo>
                  <a:lnTo>
                    <a:pt x="107577" y="85696"/>
                  </a:lnTo>
                  <a:lnTo>
                    <a:pt x="108044" y="85696"/>
                  </a:lnTo>
                  <a:lnTo>
                    <a:pt x="108244" y="85862"/>
                  </a:lnTo>
                  <a:lnTo>
                    <a:pt x="108478" y="85729"/>
                  </a:lnTo>
                  <a:lnTo>
                    <a:pt x="108645" y="85629"/>
                  </a:lnTo>
                  <a:lnTo>
                    <a:pt x="108578" y="85362"/>
                  </a:lnTo>
                  <a:lnTo>
                    <a:pt x="108745" y="85162"/>
                  </a:lnTo>
                  <a:lnTo>
                    <a:pt x="108911" y="84995"/>
                  </a:lnTo>
                  <a:lnTo>
                    <a:pt x="109178" y="84962"/>
                  </a:lnTo>
                  <a:lnTo>
                    <a:pt x="109245" y="84728"/>
                  </a:lnTo>
                  <a:lnTo>
                    <a:pt x="109378" y="84561"/>
                  </a:lnTo>
                  <a:lnTo>
                    <a:pt x="109378" y="84361"/>
                  </a:lnTo>
                  <a:lnTo>
                    <a:pt x="109312" y="84161"/>
                  </a:lnTo>
                  <a:lnTo>
                    <a:pt x="109212" y="83961"/>
                  </a:lnTo>
                  <a:lnTo>
                    <a:pt x="109212" y="83728"/>
                  </a:lnTo>
                  <a:lnTo>
                    <a:pt x="109378" y="83627"/>
                  </a:lnTo>
                  <a:lnTo>
                    <a:pt x="109378" y="83361"/>
                  </a:lnTo>
                  <a:lnTo>
                    <a:pt x="109679" y="83327"/>
                  </a:lnTo>
                  <a:lnTo>
                    <a:pt x="109879" y="83527"/>
                  </a:lnTo>
                  <a:lnTo>
                    <a:pt x="110146" y="83627"/>
                  </a:lnTo>
                  <a:lnTo>
                    <a:pt x="110246" y="83861"/>
                  </a:lnTo>
                  <a:lnTo>
                    <a:pt x="110479" y="83728"/>
                  </a:lnTo>
                  <a:lnTo>
                    <a:pt x="110713" y="83694"/>
                  </a:lnTo>
                  <a:lnTo>
                    <a:pt x="111013" y="83661"/>
                  </a:lnTo>
                  <a:lnTo>
                    <a:pt x="111180" y="83461"/>
                  </a:lnTo>
                  <a:lnTo>
                    <a:pt x="111313" y="83227"/>
                  </a:lnTo>
                  <a:lnTo>
                    <a:pt x="111346" y="82994"/>
                  </a:lnTo>
                  <a:lnTo>
                    <a:pt x="111547" y="82860"/>
                  </a:lnTo>
                  <a:lnTo>
                    <a:pt x="111747" y="82727"/>
                  </a:lnTo>
                  <a:lnTo>
                    <a:pt x="111980" y="82627"/>
                  </a:lnTo>
                  <a:lnTo>
                    <a:pt x="112214" y="82693"/>
                  </a:lnTo>
                  <a:lnTo>
                    <a:pt x="112481" y="82627"/>
                  </a:lnTo>
                  <a:lnTo>
                    <a:pt x="112681" y="82460"/>
                  </a:lnTo>
                  <a:lnTo>
                    <a:pt x="112814" y="82660"/>
                  </a:lnTo>
                  <a:lnTo>
                    <a:pt x="113014" y="82827"/>
                  </a:lnTo>
                  <a:lnTo>
                    <a:pt x="113014" y="83060"/>
                  </a:lnTo>
                  <a:lnTo>
                    <a:pt x="113081" y="83294"/>
                  </a:lnTo>
                  <a:lnTo>
                    <a:pt x="113214" y="83494"/>
                  </a:lnTo>
                  <a:lnTo>
                    <a:pt x="113415" y="83627"/>
                  </a:lnTo>
                  <a:lnTo>
                    <a:pt x="113581" y="83794"/>
                  </a:lnTo>
                  <a:lnTo>
                    <a:pt x="113748" y="83894"/>
                  </a:lnTo>
                  <a:lnTo>
                    <a:pt x="113882" y="84161"/>
                  </a:lnTo>
                  <a:lnTo>
                    <a:pt x="114182" y="84195"/>
                  </a:lnTo>
                  <a:lnTo>
                    <a:pt x="114415" y="84061"/>
                  </a:lnTo>
                  <a:lnTo>
                    <a:pt x="114682" y="84128"/>
                  </a:lnTo>
                  <a:lnTo>
                    <a:pt x="114882" y="84228"/>
                  </a:lnTo>
                  <a:lnTo>
                    <a:pt x="115149" y="84295"/>
                  </a:lnTo>
                  <a:lnTo>
                    <a:pt x="115383" y="84295"/>
                  </a:lnTo>
                  <a:lnTo>
                    <a:pt x="115583" y="84328"/>
                  </a:lnTo>
                  <a:lnTo>
                    <a:pt x="115750" y="84195"/>
                  </a:lnTo>
                  <a:lnTo>
                    <a:pt x="115883" y="83994"/>
                  </a:lnTo>
                  <a:lnTo>
                    <a:pt x="116150" y="83894"/>
                  </a:lnTo>
                  <a:lnTo>
                    <a:pt x="116350" y="83994"/>
                  </a:lnTo>
                  <a:lnTo>
                    <a:pt x="116517" y="83828"/>
                  </a:lnTo>
                  <a:lnTo>
                    <a:pt x="116750" y="83828"/>
                  </a:lnTo>
                  <a:lnTo>
                    <a:pt x="116984" y="83961"/>
                  </a:lnTo>
                  <a:lnTo>
                    <a:pt x="117184" y="83961"/>
                  </a:lnTo>
                  <a:lnTo>
                    <a:pt x="117384" y="83861"/>
                  </a:lnTo>
                  <a:lnTo>
                    <a:pt x="117584" y="83794"/>
                  </a:lnTo>
                  <a:lnTo>
                    <a:pt x="117851" y="83828"/>
                  </a:lnTo>
                  <a:lnTo>
                    <a:pt x="118051" y="83961"/>
                  </a:lnTo>
                  <a:lnTo>
                    <a:pt x="118218" y="84128"/>
                  </a:lnTo>
                  <a:lnTo>
                    <a:pt x="118485" y="84161"/>
                  </a:lnTo>
                  <a:lnTo>
                    <a:pt x="118552" y="84395"/>
                  </a:lnTo>
                  <a:lnTo>
                    <a:pt x="118752" y="84495"/>
                  </a:lnTo>
                  <a:lnTo>
                    <a:pt x="118985" y="84395"/>
                  </a:lnTo>
                  <a:lnTo>
                    <a:pt x="119152" y="84228"/>
                  </a:lnTo>
                  <a:lnTo>
                    <a:pt x="119386" y="84195"/>
                  </a:lnTo>
                  <a:lnTo>
                    <a:pt x="119586" y="84061"/>
                  </a:lnTo>
                  <a:lnTo>
                    <a:pt x="119752" y="84228"/>
                  </a:lnTo>
                  <a:lnTo>
                    <a:pt x="119986" y="84395"/>
                  </a:lnTo>
                  <a:lnTo>
                    <a:pt x="120219" y="84361"/>
                  </a:lnTo>
                  <a:lnTo>
                    <a:pt x="120420" y="84495"/>
                  </a:lnTo>
                  <a:lnTo>
                    <a:pt x="120553" y="84662"/>
                  </a:lnTo>
                  <a:lnTo>
                    <a:pt x="120686" y="84828"/>
                  </a:lnTo>
                  <a:lnTo>
                    <a:pt x="120887" y="84862"/>
                  </a:lnTo>
                  <a:lnTo>
                    <a:pt x="121053" y="85028"/>
                  </a:lnTo>
                  <a:lnTo>
                    <a:pt x="121254" y="85129"/>
                  </a:lnTo>
                  <a:lnTo>
                    <a:pt x="121487" y="85195"/>
                  </a:lnTo>
                  <a:lnTo>
                    <a:pt x="121687" y="85295"/>
                  </a:lnTo>
                  <a:lnTo>
                    <a:pt x="121821" y="85462"/>
                  </a:lnTo>
                  <a:lnTo>
                    <a:pt x="121854" y="85495"/>
                  </a:lnTo>
                  <a:lnTo>
                    <a:pt x="121887" y="85529"/>
                  </a:lnTo>
                  <a:lnTo>
                    <a:pt x="121887" y="85562"/>
                  </a:lnTo>
                  <a:lnTo>
                    <a:pt x="121921" y="85629"/>
                  </a:lnTo>
                  <a:lnTo>
                    <a:pt x="121921" y="85662"/>
                  </a:lnTo>
                  <a:lnTo>
                    <a:pt x="121921" y="85696"/>
                  </a:lnTo>
                  <a:lnTo>
                    <a:pt x="121921" y="85729"/>
                  </a:lnTo>
                  <a:lnTo>
                    <a:pt x="121887" y="85796"/>
                  </a:lnTo>
                  <a:lnTo>
                    <a:pt x="121887" y="85829"/>
                  </a:lnTo>
                  <a:lnTo>
                    <a:pt x="121887" y="85862"/>
                  </a:lnTo>
                  <a:lnTo>
                    <a:pt x="121887" y="85896"/>
                  </a:lnTo>
                  <a:lnTo>
                    <a:pt x="121887" y="85962"/>
                  </a:lnTo>
                  <a:lnTo>
                    <a:pt x="121854" y="85962"/>
                  </a:lnTo>
                  <a:lnTo>
                    <a:pt x="121854" y="85996"/>
                  </a:lnTo>
                  <a:lnTo>
                    <a:pt x="121821" y="86029"/>
                  </a:lnTo>
                  <a:lnTo>
                    <a:pt x="121821" y="86063"/>
                  </a:lnTo>
                  <a:lnTo>
                    <a:pt x="121821" y="86129"/>
                  </a:lnTo>
                  <a:lnTo>
                    <a:pt x="121821" y="86163"/>
                  </a:lnTo>
                  <a:lnTo>
                    <a:pt x="121854" y="86196"/>
                  </a:lnTo>
                  <a:lnTo>
                    <a:pt x="121854" y="86229"/>
                  </a:lnTo>
                  <a:lnTo>
                    <a:pt x="121887" y="86296"/>
                  </a:lnTo>
                  <a:lnTo>
                    <a:pt x="121887" y="86329"/>
                  </a:lnTo>
                  <a:lnTo>
                    <a:pt x="121854" y="86363"/>
                  </a:lnTo>
                  <a:lnTo>
                    <a:pt x="121854" y="86396"/>
                  </a:lnTo>
                  <a:lnTo>
                    <a:pt x="121887" y="86463"/>
                  </a:lnTo>
                  <a:lnTo>
                    <a:pt x="121921" y="86496"/>
                  </a:lnTo>
                  <a:lnTo>
                    <a:pt x="121921" y="86530"/>
                  </a:lnTo>
                  <a:lnTo>
                    <a:pt x="121987" y="86563"/>
                  </a:lnTo>
                  <a:lnTo>
                    <a:pt x="122021" y="86630"/>
                  </a:lnTo>
                  <a:lnTo>
                    <a:pt x="122054" y="86663"/>
                  </a:lnTo>
                  <a:lnTo>
                    <a:pt x="122087" y="86696"/>
                  </a:lnTo>
                  <a:lnTo>
                    <a:pt x="122154" y="86696"/>
                  </a:lnTo>
                  <a:lnTo>
                    <a:pt x="122188" y="86730"/>
                  </a:lnTo>
                  <a:lnTo>
                    <a:pt x="122221" y="86796"/>
                  </a:lnTo>
                  <a:lnTo>
                    <a:pt x="122254" y="86830"/>
                  </a:lnTo>
                  <a:lnTo>
                    <a:pt x="122254" y="86863"/>
                  </a:lnTo>
                  <a:lnTo>
                    <a:pt x="122321" y="86896"/>
                  </a:lnTo>
                  <a:lnTo>
                    <a:pt x="122354" y="86963"/>
                  </a:lnTo>
                  <a:lnTo>
                    <a:pt x="122488" y="86963"/>
                  </a:lnTo>
                  <a:lnTo>
                    <a:pt x="122521" y="86997"/>
                  </a:lnTo>
                  <a:lnTo>
                    <a:pt x="122554" y="86997"/>
                  </a:lnTo>
                  <a:lnTo>
                    <a:pt x="122588" y="87030"/>
                  </a:lnTo>
                  <a:lnTo>
                    <a:pt x="122655" y="86997"/>
                  </a:lnTo>
                  <a:lnTo>
                    <a:pt x="122721" y="86997"/>
                  </a:lnTo>
                  <a:lnTo>
                    <a:pt x="122755" y="86963"/>
                  </a:lnTo>
                  <a:lnTo>
                    <a:pt x="122755" y="86997"/>
                  </a:lnTo>
                  <a:lnTo>
                    <a:pt x="122821" y="87030"/>
                  </a:lnTo>
                  <a:lnTo>
                    <a:pt x="122855" y="87063"/>
                  </a:lnTo>
                  <a:lnTo>
                    <a:pt x="122855" y="87130"/>
                  </a:lnTo>
                  <a:lnTo>
                    <a:pt x="122888" y="87163"/>
                  </a:lnTo>
                  <a:lnTo>
                    <a:pt x="122888" y="87197"/>
                  </a:lnTo>
                  <a:lnTo>
                    <a:pt x="122888" y="87230"/>
                  </a:lnTo>
                  <a:lnTo>
                    <a:pt x="122888" y="87297"/>
                  </a:lnTo>
                  <a:lnTo>
                    <a:pt x="122888" y="87330"/>
                  </a:lnTo>
                  <a:lnTo>
                    <a:pt x="122888" y="87363"/>
                  </a:lnTo>
                  <a:lnTo>
                    <a:pt x="122921" y="87397"/>
                  </a:lnTo>
                  <a:lnTo>
                    <a:pt x="122921" y="87464"/>
                  </a:lnTo>
                  <a:lnTo>
                    <a:pt x="122988" y="87497"/>
                  </a:lnTo>
                  <a:lnTo>
                    <a:pt x="123021" y="87530"/>
                  </a:lnTo>
                  <a:lnTo>
                    <a:pt x="123021" y="87564"/>
                  </a:lnTo>
                  <a:lnTo>
                    <a:pt x="123021" y="87630"/>
                  </a:lnTo>
                  <a:lnTo>
                    <a:pt x="123055" y="87697"/>
                  </a:lnTo>
                  <a:lnTo>
                    <a:pt x="123088" y="87730"/>
                  </a:lnTo>
                  <a:lnTo>
                    <a:pt x="123188" y="87797"/>
                  </a:lnTo>
                  <a:lnTo>
                    <a:pt x="123222" y="87830"/>
                  </a:lnTo>
                  <a:lnTo>
                    <a:pt x="123322" y="87797"/>
                  </a:lnTo>
                  <a:lnTo>
                    <a:pt x="123388" y="87830"/>
                  </a:lnTo>
                  <a:lnTo>
                    <a:pt x="123488" y="87830"/>
                  </a:lnTo>
                  <a:lnTo>
                    <a:pt x="123555" y="87864"/>
                  </a:lnTo>
                  <a:lnTo>
                    <a:pt x="123655" y="87897"/>
                  </a:lnTo>
                  <a:lnTo>
                    <a:pt x="123722" y="87964"/>
                  </a:lnTo>
                  <a:lnTo>
                    <a:pt x="123822" y="87897"/>
                  </a:lnTo>
                  <a:lnTo>
                    <a:pt x="123889" y="87897"/>
                  </a:lnTo>
                  <a:lnTo>
                    <a:pt x="123922" y="87964"/>
                  </a:lnTo>
                  <a:lnTo>
                    <a:pt x="123989" y="87997"/>
                  </a:lnTo>
                  <a:lnTo>
                    <a:pt x="124056" y="88031"/>
                  </a:lnTo>
                  <a:lnTo>
                    <a:pt x="124156" y="88064"/>
                  </a:lnTo>
                  <a:lnTo>
                    <a:pt x="124222" y="88064"/>
                  </a:lnTo>
                  <a:lnTo>
                    <a:pt x="124256" y="88164"/>
                  </a:lnTo>
                  <a:lnTo>
                    <a:pt x="124256" y="88231"/>
                  </a:lnTo>
                  <a:lnTo>
                    <a:pt x="124322" y="88331"/>
                  </a:lnTo>
                  <a:lnTo>
                    <a:pt x="124322" y="88398"/>
                  </a:lnTo>
                  <a:lnTo>
                    <a:pt x="124322" y="88498"/>
                  </a:lnTo>
                  <a:lnTo>
                    <a:pt x="124256" y="88564"/>
                  </a:lnTo>
                  <a:lnTo>
                    <a:pt x="124256" y="88664"/>
                  </a:lnTo>
                  <a:lnTo>
                    <a:pt x="124322" y="88731"/>
                  </a:lnTo>
                  <a:lnTo>
                    <a:pt x="124389" y="88798"/>
                  </a:lnTo>
                  <a:lnTo>
                    <a:pt x="124422" y="88831"/>
                  </a:lnTo>
                  <a:lnTo>
                    <a:pt x="124489" y="88898"/>
                  </a:lnTo>
                  <a:lnTo>
                    <a:pt x="124556" y="88965"/>
                  </a:lnTo>
                  <a:lnTo>
                    <a:pt x="124589" y="89031"/>
                  </a:lnTo>
                  <a:lnTo>
                    <a:pt x="124756" y="89031"/>
                  </a:lnTo>
                  <a:lnTo>
                    <a:pt x="124856" y="89065"/>
                  </a:lnTo>
                  <a:lnTo>
                    <a:pt x="124889" y="89131"/>
                  </a:lnTo>
                  <a:lnTo>
                    <a:pt x="124923" y="89165"/>
                  </a:lnTo>
                  <a:lnTo>
                    <a:pt x="124990" y="89231"/>
                  </a:lnTo>
                  <a:lnTo>
                    <a:pt x="125056" y="89298"/>
                  </a:lnTo>
                  <a:lnTo>
                    <a:pt x="125090" y="89332"/>
                  </a:lnTo>
                  <a:lnTo>
                    <a:pt x="125190" y="89298"/>
                  </a:lnTo>
                  <a:lnTo>
                    <a:pt x="125256" y="89298"/>
                  </a:lnTo>
                  <a:lnTo>
                    <a:pt x="125356" y="89231"/>
                  </a:lnTo>
                  <a:lnTo>
                    <a:pt x="125423" y="89298"/>
                  </a:lnTo>
                  <a:lnTo>
                    <a:pt x="125523" y="89332"/>
                  </a:lnTo>
                  <a:lnTo>
                    <a:pt x="125590" y="89332"/>
                  </a:lnTo>
                  <a:lnTo>
                    <a:pt x="125657" y="89398"/>
                  </a:lnTo>
                  <a:lnTo>
                    <a:pt x="125657" y="89498"/>
                  </a:lnTo>
                  <a:lnTo>
                    <a:pt x="125723" y="89532"/>
                  </a:lnTo>
                  <a:lnTo>
                    <a:pt x="125790" y="89565"/>
                  </a:lnTo>
                  <a:lnTo>
                    <a:pt x="125890" y="89632"/>
                  </a:lnTo>
                  <a:lnTo>
                    <a:pt x="125890" y="89698"/>
                  </a:lnTo>
                  <a:lnTo>
                    <a:pt x="125957" y="89698"/>
                  </a:lnTo>
                  <a:lnTo>
                    <a:pt x="126057" y="89732"/>
                  </a:lnTo>
                  <a:lnTo>
                    <a:pt x="126124" y="89799"/>
                  </a:lnTo>
                  <a:lnTo>
                    <a:pt x="126224" y="89732"/>
                  </a:lnTo>
                  <a:lnTo>
                    <a:pt x="126290" y="89799"/>
                  </a:lnTo>
                  <a:lnTo>
                    <a:pt x="126457" y="89799"/>
                  </a:lnTo>
                  <a:lnTo>
                    <a:pt x="126557" y="89732"/>
                  </a:lnTo>
                  <a:lnTo>
                    <a:pt x="126591" y="89665"/>
                  </a:lnTo>
                  <a:lnTo>
                    <a:pt x="126624" y="89565"/>
                  </a:lnTo>
                  <a:lnTo>
                    <a:pt x="126724" y="89565"/>
                  </a:lnTo>
                  <a:lnTo>
                    <a:pt x="126791" y="89532"/>
                  </a:lnTo>
                  <a:lnTo>
                    <a:pt x="126858" y="89465"/>
                  </a:lnTo>
                  <a:lnTo>
                    <a:pt x="126891" y="89365"/>
                  </a:lnTo>
                  <a:lnTo>
                    <a:pt x="127024" y="89298"/>
                  </a:lnTo>
                  <a:lnTo>
                    <a:pt x="127091" y="89165"/>
                  </a:lnTo>
                  <a:lnTo>
                    <a:pt x="127191" y="89031"/>
                  </a:lnTo>
                  <a:lnTo>
                    <a:pt x="127291" y="88965"/>
                  </a:lnTo>
                  <a:lnTo>
                    <a:pt x="127425" y="88865"/>
                  </a:lnTo>
                  <a:lnTo>
                    <a:pt x="127591" y="88831"/>
                  </a:lnTo>
                  <a:lnTo>
                    <a:pt x="127691" y="88698"/>
                  </a:lnTo>
                  <a:lnTo>
                    <a:pt x="127725" y="88531"/>
                  </a:lnTo>
                  <a:lnTo>
                    <a:pt x="127558" y="88398"/>
                  </a:lnTo>
                  <a:lnTo>
                    <a:pt x="127558" y="88197"/>
                  </a:lnTo>
                  <a:lnTo>
                    <a:pt x="127691" y="88064"/>
                  </a:lnTo>
                  <a:lnTo>
                    <a:pt x="127691" y="87897"/>
                  </a:lnTo>
                  <a:lnTo>
                    <a:pt x="127758" y="87797"/>
                  </a:lnTo>
                  <a:lnTo>
                    <a:pt x="127758" y="87630"/>
                  </a:lnTo>
                  <a:lnTo>
                    <a:pt x="127725" y="87464"/>
                  </a:lnTo>
                  <a:lnTo>
                    <a:pt x="127758" y="87297"/>
                  </a:lnTo>
                  <a:lnTo>
                    <a:pt x="127892" y="87197"/>
                  </a:lnTo>
                  <a:lnTo>
                    <a:pt x="128058" y="87197"/>
                  </a:lnTo>
                  <a:lnTo>
                    <a:pt x="128225" y="87163"/>
                  </a:lnTo>
                  <a:lnTo>
                    <a:pt x="128359" y="87030"/>
                  </a:lnTo>
                  <a:lnTo>
                    <a:pt x="128525" y="87063"/>
                  </a:lnTo>
                  <a:lnTo>
                    <a:pt x="128692" y="87163"/>
                  </a:lnTo>
                  <a:lnTo>
                    <a:pt x="128759" y="87330"/>
                  </a:lnTo>
                  <a:lnTo>
                    <a:pt x="128926" y="87363"/>
                  </a:lnTo>
                  <a:lnTo>
                    <a:pt x="129059" y="87230"/>
                  </a:lnTo>
                  <a:lnTo>
                    <a:pt x="129059" y="87063"/>
                  </a:lnTo>
                  <a:lnTo>
                    <a:pt x="129193" y="86963"/>
                  </a:lnTo>
                  <a:lnTo>
                    <a:pt x="129359" y="86896"/>
                  </a:lnTo>
                  <a:lnTo>
                    <a:pt x="129459" y="86830"/>
                  </a:lnTo>
                  <a:lnTo>
                    <a:pt x="129626" y="86796"/>
                  </a:lnTo>
                  <a:lnTo>
                    <a:pt x="129793" y="86796"/>
                  </a:lnTo>
                  <a:lnTo>
                    <a:pt x="129926" y="86696"/>
                  </a:lnTo>
                  <a:lnTo>
                    <a:pt x="130093" y="86663"/>
                  </a:lnTo>
                  <a:lnTo>
                    <a:pt x="130127" y="86530"/>
                  </a:lnTo>
                  <a:lnTo>
                    <a:pt x="130260" y="86496"/>
                  </a:lnTo>
                  <a:lnTo>
                    <a:pt x="130360" y="86363"/>
                  </a:lnTo>
                  <a:lnTo>
                    <a:pt x="130460" y="86329"/>
                  </a:lnTo>
                  <a:lnTo>
                    <a:pt x="130594" y="86363"/>
                  </a:lnTo>
                  <a:lnTo>
                    <a:pt x="130760" y="86363"/>
                  </a:lnTo>
                  <a:lnTo>
                    <a:pt x="130894" y="86396"/>
                  </a:lnTo>
                  <a:lnTo>
                    <a:pt x="131027" y="86496"/>
                  </a:lnTo>
                  <a:lnTo>
                    <a:pt x="131194" y="86496"/>
                  </a:lnTo>
                  <a:lnTo>
                    <a:pt x="131327" y="86463"/>
                  </a:lnTo>
                  <a:lnTo>
                    <a:pt x="131394" y="86329"/>
                  </a:lnTo>
                  <a:lnTo>
                    <a:pt x="131561" y="86329"/>
                  </a:lnTo>
                  <a:lnTo>
                    <a:pt x="131694" y="86229"/>
                  </a:lnTo>
                  <a:lnTo>
                    <a:pt x="131828" y="86163"/>
                  </a:lnTo>
                  <a:lnTo>
                    <a:pt x="131861" y="85996"/>
                  </a:lnTo>
                  <a:lnTo>
                    <a:pt x="131995" y="85962"/>
                  </a:lnTo>
                  <a:lnTo>
                    <a:pt x="132095" y="85996"/>
                  </a:lnTo>
                  <a:lnTo>
                    <a:pt x="132228" y="85962"/>
                  </a:lnTo>
                  <a:lnTo>
                    <a:pt x="132361" y="85962"/>
                  </a:lnTo>
                  <a:lnTo>
                    <a:pt x="132528" y="85896"/>
                  </a:lnTo>
                  <a:lnTo>
                    <a:pt x="132695" y="85962"/>
                  </a:lnTo>
                  <a:lnTo>
                    <a:pt x="132828" y="86029"/>
                  </a:lnTo>
                  <a:lnTo>
                    <a:pt x="132895" y="86163"/>
                  </a:lnTo>
                  <a:lnTo>
                    <a:pt x="133062" y="86129"/>
                  </a:lnTo>
                  <a:lnTo>
                    <a:pt x="133195" y="86196"/>
                  </a:lnTo>
                  <a:lnTo>
                    <a:pt x="133329" y="86129"/>
                  </a:lnTo>
                  <a:lnTo>
                    <a:pt x="133429" y="86063"/>
                  </a:lnTo>
                  <a:lnTo>
                    <a:pt x="133562" y="85996"/>
                  </a:lnTo>
                  <a:lnTo>
                    <a:pt x="133662" y="85862"/>
                  </a:lnTo>
                  <a:lnTo>
                    <a:pt x="133762" y="85796"/>
                  </a:lnTo>
                  <a:lnTo>
                    <a:pt x="133896" y="85696"/>
                  </a:lnTo>
                  <a:lnTo>
                    <a:pt x="133896" y="85729"/>
                  </a:lnTo>
                  <a:lnTo>
                    <a:pt x="133896" y="85796"/>
                  </a:lnTo>
                  <a:lnTo>
                    <a:pt x="133929" y="85829"/>
                  </a:lnTo>
                  <a:lnTo>
                    <a:pt x="133996" y="85829"/>
                  </a:lnTo>
                  <a:lnTo>
                    <a:pt x="133996" y="85862"/>
                  </a:lnTo>
                  <a:lnTo>
                    <a:pt x="134029" y="85896"/>
                  </a:lnTo>
                  <a:lnTo>
                    <a:pt x="133996" y="85962"/>
                  </a:lnTo>
                  <a:lnTo>
                    <a:pt x="133996" y="85996"/>
                  </a:lnTo>
                  <a:lnTo>
                    <a:pt x="133996" y="86029"/>
                  </a:lnTo>
                  <a:lnTo>
                    <a:pt x="133996" y="86063"/>
                  </a:lnTo>
                  <a:lnTo>
                    <a:pt x="134029" y="86129"/>
                  </a:lnTo>
                  <a:lnTo>
                    <a:pt x="134029" y="86163"/>
                  </a:lnTo>
                  <a:lnTo>
                    <a:pt x="134063" y="86196"/>
                  </a:lnTo>
                  <a:lnTo>
                    <a:pt x="134063" y="86229"/>
                  </a:lnTo>
                  <a:lnTo>
                    <a:pt x="134163" y="86229"/>
                  </a:lnTo>
                  <a:lnTo>
                    <a:pt x="134163" y="86296"/>
                  </a:lnTo>
                  <a:lnTo>
                    <a:pt x="134096" y="86329"/>
                  </a:lnTo>
                  <a:lnTo>
                    <a:pt x="134063" y="86363"/>
                  </a:lnTo>
                  <a:lnTo>
                    <a:pt x="134063" y="86396"/>
                  </a:lnTo>
                  <a:lnTo>
                    <a:pt x="134063" y="86463"/>
                  </a:lnTo>
                  <a:lnTo>
                    <a:pt x="134096" y="86496"/>
                  </a:lnTo>
                  <a:lnTo>
                    <a:pt x="134096" y="86530"/>
                  </a:lnTo>
                  <a:lnTo>
                    <a:pt x="134063" y="86563"/>
                  </a:lnTo>
                  <a:lnTo>
                    <a:pt x="134029" y="86630"/>
                  </a:lnTo>
                  <a:lnTo>
                    <a:pt x="133996" y="86663"/>
                  </a:lnTo>
                  <a:lnTo>
                    <a:pt x="133996" y="86696"/>
                  </a:lnTo>
                  <a:lnTo>
                    <a:pt x="134029" y="86730"/>
                  </a:lnTo>
                  <a:lnTo>
                    <a:pt x="134029" y="86796"/>
                  </a:lnTo>
                  <a:lnTo>
                    <a:pt x="134029" y="86830"/>
                  </a:lnTo>
                  <a:lnTo>
                    <a:pt x="134063" y="86863"/>
                  </a:lnTo>
                  <a:lnTo>
                    <a:pt x="134096" y="86896"/>
                  </a:lnTo>
                  <a:lnTo>
                    <a:pt x="134163" y="86896"/>
                  </a:lnTo>
                  <a:lnTo>
                    <a:pt x="134196" y="86963"/>
                  </a:lnTo>
                  <a:lnTo>
                    <a:pt x="134229" y="86997"/>
                  </a:lnTo>
                  <a:lnTo>
                    <a:pt x="134229" y="87030"/>
                  </a:lnTo>
                  <a:lnTo>
                    <a:pt x="134330" y="87030"/>
                  </a:lnTo>
                  <a:lnTo>
                    <a:pt x="134363" y="87063"/>
                  </a:lnTo>
                  <a:lnTo>
                    <a:pt x="134563" y="87063"/>
                  </a:lnTo>
                  <a:lnTo>
                    <a:pt x="134596" y="87130"/>
                  </a:lnTo>
                  <a:lnTo>
                    <a:pt x="134663" y="87163"/>
                  </a:lnTo>
                  <a:lnTo>
                    <a:pt x="134696" y="87197"/>
                  </a:lnTo>
                  <a:lnTo>
                    <a:pt x="134730" y="87197"/>
                  </a:lnTo>
                  <a:lnTo>
                    <a:pt x="134763" y="87230"/>
                  </a:lnTo>
                  <a:lnTo>
                    <a:pt x="134830" y="87297"/>
                  </a:lnTo>
                  <a:lnTo>
                    <a:pt x="134863" y="87297"/>
                  </a:lnTo>
                  <a:lnTo>
                    <a:pt x="134897" y="87330"/>
                  </a:lnTo>
                  <a:lnTo>
                    <a:pt x="134897" y="87363"/>
                  </a:lnTo>
                  <a:lnTo>
                    <a:pt x="134897" y="87397"/>
                  </a:lnTo>
                  <a:lnTo>
                    <a:pt x="134930" y="87464"/>
                  </a:lnTo>
                  <a:lnTo>
                    <a:pt x="134963" y="87497"/>
                  </a:lnTo>
                  <a:lnTo>
                    <a:pt x="135030" y="87530"/>
                  </a:lnTo>
                  <a:lnTo>
                    <a:pt x="135063" y="87564"/>
                  </a:lnTo>
                  <a:lnTo>
                    <a:pt x="135063" y="87630"/>
                  </a:lnTo>
                  <a:lnTo>
                    <a:pt x="135063" y="87664"/>
                  </a:lnTo>
                  <a:lnTo>
                    <a:pt x="135030" y="87697"/>
                  </a:lnTo>
                  <a:lnTo>
                    <a:pt x="134963" y="87730"/>
                  </a:lnTo>
                  <a:lnTo>
                    <a:pt x="134963" y="87797"/>
                  </a:lnTo>
                  <a:lnTo>
                    <a:pt x="134963" y="87830"/>
                  </a:lnTo>
                  <a:lnTo>
                    <a:pt x="135130" y="87830"/>
                  </a:lnTo>
                  <a:lnTo>
                    <a:pt x="135264" y="87897"/>
                  </a:lnTo>
                  <a:lnTo>
                    <a:pt x="135430" y="87964"/>
                  </a:lnTo>
                  <a:lnTo>
                    <a:pt x="135564" y="87864"/>
                  </a:lnTo>
                  <a:lnTo>
                    <a:pt x="135597" y="87697"/>
                  </a:lnTo>
                  <a:lnTo>
                    <a:pt x="135764" y="87630"/>
                  </a:lnTo>
                  <a:lnTo>
                    <a:pt x="135931" y="87664"/>
                  </a:lnTo>
                  <a:lnTo>
                    <a:pt x="136098" y="87630"/>
                  </a:lnTo>
                  <a:lnTo>
                    <a:pt x="136264" y="87630"/>
                  </a:lnTo>
                  <a:lnTo>
                    <a:pt x="136398" y="87730"/>
                  </a:lnTo>
                  <a:lnTo>
                    <a:pt x="136565" y="87797"/>
                  </a:lnTo>
                  <a:lnTo>
                    <a:pt x="136731" y="87697"/>
                  </a:lnTo>
                  <a:lnTo>
                    <a:pt x="136765" y="87864"/>
                  </a:lnTo>
                  <a:lnTo>
                    <a:pt x="136765" y="88031"/>
                  </a:lnTo>
                  <a:lnTo>
                    <a:pt x="136931" y="88131"/>
                  </a:lnTo>
                  <a:lnTo>
                    <a:pt x="137065" y="88231"/>
                  </a:lnTo>
                  <a:lnTo>
                    <a:pt x="137232" y="88231"/>
                  </a:lnTo>
                  <a:lnTo>
                    <a:pt x="137365" y="88297"/>
                  </a:lnTo>
                  <a:lnTo>
                    <a:pt x="137499" y="88197"/>
                  </a:lnTo>
                  <a:lnTo>
                    <a:pt x="137599" y="88131"/>
                  </a:lnTo>
                  <a:lnTo>
                    <a:pt x="137732" y="88031"/>
                  </a:lnTo>
                  <a:lnTo>
                    <a:pt x="137865" y="87964"/>
                  </a:lnTo>
                  <a:lnTo>
                    <a:pt x="137999" y="87864"/>
                  </a:lnTo>
                  <a:lnTo>
                    <a:pt x="138032" y="87697"/>
                  </a:lnTo>
                  <a:lnTo>
                    <a:pt x="138166" y="87630"/>
                  </a:lnTo>
                  <a:lnTo>
                    <a:pt x="138199" y="87464"/>
                  </a:lnTo>
                  <a:lnTo>
                    <a:pt x="138266" y="87330"/>
                  </a:lnTo>
                  <a:lnTo>
                    <a:pt x="138232" y="87163"/>
                  </a:lnTo>
                  <a:lnTo>
                    <a:pt x="138266" y="86997"/>
                  </a:lnTo>
                  <a:lnTo>
                    <a:pt x="138399" y="86896"/>
                  </a:lnTo>
                  <a:lnTo>
                    <a:pt x="138533" y="86830"/>
                  </a:lnTo>
                  <a:lnTo>
                    <a:pt x="138699" y="86796"/>
                  </a:lnTo>
                  <a:lnTo>
                    <a:pt x="138766" y="86863"/>
                  </a:lnTo>
                  <a:lnTo>
                    <a:pt x="138833" y="86997"/>
                  </a:lnTo>
                  <a:lnTo>
                    <a:pt x="138900" y="87063"/>
                  </a:lnTo>
                  <a:lnTo>
                    <a:pt x="139033" y="87130"/>
                  </a:lnTo>
                  <a:lnTo>
                    <a:pt x="139000" y="87230"/>
                  </a:lnTo>
                  <a:lnTo>
                    <a:pt x="139066" y="87363"/>
                  </a:lnTo>
                  <a:lnTo>
                    <a:pt x="139200" y="87464"/>
                  </a:lnTo>
                  <a:lnTo>
                    <a:pt x="139266" y="87530"/>
                  </a:lnTo>
                  <a:lnTo>
                    <a:pt x="139333" y="87664"/>
                  </a:lnTo>
                  <a:lnTo>
                    <a:pt x="139367" y="87797"/>
                  </a:lnTo>
                  <a:lnTo>
                    <a:pt x="139433" y="87897"/>
                  </a:lnTo>
                  <a:lnTo>
                    <a:pt x="139533" y="88031"/>
                  </a:lnTo>
                  <a:lnTo>
                    <a:pt x="139700" y="87997"/>
                  </a:lnTo>
                  <a:lnTo>
                    <a:pt x="139867" y="87997"/>
                  </a:lnTo>
                  <a:lnTo>
                    <a:pt x="139934" y="88131"/>
                  </a:lnTo>
                  <a:lnTo>
                    <a:pt x="140067" y="88197"/>
                  </a:lnTo>
                  <a:lnTo>
                    <a:pt x="140200" y="88231"/>
                  </a:lnTo>
                  <a:lnTo>
                    <a:pt x="140334" y="88297"/>
                  </a:lnTo>
                  <a:lnTo>
                    <a:pt x="140401" y="88364"/>
                  </a:lnTo>
                  <a:lnTo>
                    <a:pt x="140501" y="88498"/>
                  </a:lnTo>
                  <a:lnTo>
                    <a:pt x="140567" y="88564"/>
                  </a:lnTo>
                  <a:lnTo>
                    <a:pt x="140701" y="88631"/>
                  </a:lnTo>
                  <a:lnTo>
                    <a:pt x="140834" y="88698"/>
                  </a:lnTo>
                  <a:lnTo>
                    <a:pt x="140934" y="88698"/>
                  </a:lnTo>
                  <a:lnTo>
                    <a:pt x="141068" y="88631"/>
                  </a:lnTo>
                  <a:lnTo>
                    <a:pt x="141235" y="88631"/>
                  </a:lnTo>
                  <a:lnTo>
                    <a:pt x="141368" y="88664"/>
                  </a:lnTo>
                  <a:lnTo>
                    <a:pt x="141501" y="88564"/>
                  </a:lnTo>
                  <a:lnTo>
                    <a:pt x="141735" y="88564"/>
                  </a:lnTo>
                  <a:lnTo>
                    <a:pt x="141868" y="88664"/>
                  </a:lnTo>
                  <a:lnTo>
                    <a:pt x="141935" y="88731"/>
                  </a:lnTo>
                  <a:lnTo>
                    <a:pt x="141935" y="88731"/>
                  </a:lnTo>
                  <a:lnTo>
                    <a:pt x="141902" y="88564"/>
                  </a:lnTo>
                  <a:lnTo>
                    <a:pt x="142002" y="88464"/>
                  </a:lnTo>
                  <a:lnTo>
                    <a:pt x="142002" y="88297"/>
                  </a:lnTo>
                  <a:lnTo>
                    <a:pt x="141868" y="88197"/>
                  </a:lnTo>
                  <a:lnTo>
                    <a:pt x="141935" y="88064"/>
                  </a:lnTo>
                  <a:lnTo>
                    <a:pt x="142002" y="87964"/>
                  </a:lnTo>
                  <a:lnTo>
                    <a:pt x="141935" y="87797"/>
                  </a:lnTo>
                  <a:lnTo>
                    <a:pt x="142002" y="87664"/>
                  </a:lnTo>
                  <a:lnTo>
                    <a:pt x="142035" y="87530"/>
                  </a:lnTo>
                  <a:lnTo>
                    <a:pt x="142035" y="87363"/>
                  </a:lnTo>
                  <a:lnTo>
                    <a:pt x="142068" y="87230"/>
                  </a:lnTo>
                  <a:lnTo>
                    <a:pt x="142169" y="87130"/>
                  </a:lnTo>
                  <a:lnTo>
                    <a:pt x="142169" y="86963"/>
                  </a:lnTo>
                  <a:lnTo>
                    <a:pt x="142035" y="86830"/>
                  </a:lnTo>
                  <a:lnTo>
                    <a:pt x="141902" y="86696"/>
                  </a:lnTo>
                  <a:lnTo>
                    <a:pt x="141902" y="86530"/>
                  </a:lnTo>
                  <a:lnTo>
                    <a:pt x="142068" y="86496"/>
                  </a:lnTo>
                  <a:lnTo>
                    <a:pt x="142169" y="86363"/>
                  </a:lnTo>
                  <a:lnTo>
                    <a:pt x="142202" y="86229"/>
                  </a:lnTo>
                  <a:lnTo>
                    <a:pt x="142269" y="86129"/>
                  </a:lnTo>
                  <a:lnTo>
                    <a:pt x="142435" y="86163"/>
                  </a:lnTo>
                  <a:lnTo>
                    <a:pt x="142569" y="86029"/>
                  </a:lnTo>
                  <a:lnTo>
                    <a:pt x="142736" y="85996"/>
                  </a:lnTo>
                  <a:lnTo>
                    <a:pt x="142836" y="85862"/>
                  </a:lnTo>
                  <a:lnTo>
                    <a:pt x="142936" y="85796"/>
                  </a:lnTo>
                  <a:lnTo>
                    <a:pt x="143069" y="85729"/>
                  </a:lnTo>
                  <a:lnTo>
                    <a:pt x="143203" y="85662"/>
                  </a:lnTo>
                  <a:lnTo>
                    <a:pt x="143336" y="85629"/>
                  </a:lnTo>
                  <a:lnTo>
                    <a:pt x="143503" y="85562"/>
                  </a:lnTo>
                  <a:lnTo>
                    <a:pt x="143570" y="85462"/>
                  </a:lnTo>
                  <a:lnTo>
                    <a:pt x="143603" y="85295"/>
                  </a:lnTo>
                  <a:lnTo>
                    <a:pt x="143703" y="85162"/>
                  </a:lnTo>
                  <a:lnTo>
                    <a:pt x="143870" y="85162"/>
                  </a:lnTo>
                  <a:lnTo>
                    <a:pt x="144003" y="85129"/>
                  </a:lnTo>
                  <a:lnTo>
                    <a:pt x="144070" y="85229"/>
                  </a:lnTo>
                  <a:lnTo>
                    <a:pt x="144203" y="85329"/>
                  </a:lnTo>
                  <a:lnTo>
                    <a:pt x="144337" y="85295"/>
                  </a:lnTo>
                  <a:lnTo>
                    <a:pt x="144437" y="85362"/>
                  </a:lnTo>
                  <a:lnTo>
                    <a:pt x="144570" y="85395"/>
                  </a:lnTo>
                  <a:lnTo>
                    <a:pt x="144704" y="85462"/>
                  </a:lnTo>
                  <a:lnTo>
                    <a:pt x="144837" y="85362"/>
                  </a:lnTo>
                  <a:lnTo>
                    <a:pt x="145004" y="85395"/>
                  </a:lnTo>
                  <a:lnTo>
                    <a:pt x="145071" y="85295"/>
                  </a:lnTo>
                  <a:lnTo>
                    <a:pt x="145204" y="85195"/>
                  </a:lnTo>
                  <a:lnTo>
                    <a:pt x="145337" y="85162"/>
                  </a:lnTo>
                  <a:lnTo>
                    <a:pt x="145404" y="85028"/>
                  </a:lnTo>
                  <a:lnTo>
                    <a:pt x="145538" y="84995"/>
                  </a:lnTo>
                  <a:lnTo>
                    <a:pt x="145671" y="84895"/>
                  </a:lnTo>
                  <a:lnTo>
                    <a:pt x="145771" y="84895"/>
                  </a:lnTo>
                  <a:lnTo>
                    <a:pt x="145905" y="84828"/>
                  </a:lnTo>
                  <a:lnTo>
                    <a:pt x="146038" y="84795"/>
                  </a:lnTo>
                  <a:lnTo>
                    <a:pt x="146171" y="84828"/>
                  </a:lnTo>
                  <a:lnTo>
                    <a:pt x="146271" y="84828"/>
                  </a:lnTo>
                  <a:lnTo>
                    <a:pt x="146405" y="84795"/>
                  </a:lnTo>
                  <a:lnTo>
                    <a:pt x="146538" y="84795"/>
                  </a:lnTo>
                  <a:lnTo>
                    <a:pt x="146672" y="84695"/>
                  </a:lnTo>
                  <a:lnTo>
                    <a:pt x="146738" y="84561"/>
                  </a:lnTo>
                  <a:lnTo>
                    <a:pt x="146872" y="84528"/>
                  </a:lnTo>
                  <a:lnTo>
                    <a:pt x="146939" y="84395"/>
                  </a:lnTo>
                  <a:lnTo>
                    <a:pt x="147005" y="84295"/>
                  </a:lnTo>
                  <a:lnTo>
                    <a:pt x="147072" y="84195"/>
                  </a:lnTo>
                  <a:lnTo>
                    <a:pt x="147105" y="84061"/>
                  </a:lnTo>
                  <a:lnTo>
                    <a:pt x="147239" y="84028"/>
                  </a:lnTo>
                  <a:lnTo>
                    <a:pt x="147339" y="83894"/>
                  </a:lnTo>
                  <a:lnTo>
                    <a:pt x="147372" y="83894"/>
                  </a:lnTo>
                  <a:lnTo>
                    <a:pt x="147406" y="83961"/>
                  </a:lnTo>
                  <a:lnTo>
                    <a:pt x="147439" y="83994"/>
                  </a:lnTo>
                  <a:lnTo>
                    <a:pt x="147439" y="84028"/>
                  </a:lnTo>
                  <a:lnTo>
                    <a:pt x="147406" y="84061"/>
                  </a:lnTo>
                  <a:lnTo>
                    <a:pt x="147406" y="84128"/>
                  </a:lnTo>
                  <a:lnTo>
                    <a:pt x="147406" y="84161"/>
                  </a:lnTo>
                  <a:lnTo>
                    <a:pt x="147439" y="84195"/>
                  </a:lnTo>
                  <a:lnTo>
                    <a:pt x="147506" y="84228"/>
                  </a:lnTo>
                  <a:lnTo>
                    <a:pt x="147539" y="84295"/>
                  </a:lnTo>
                  <a:lnTo>
                    <a:pt x="147606" y="84295"/>
                  </a:lnTo>
                  <a:lnTo>
                    <a:pt x="147672" y="84328"/>
                  </a:lnTo>
                  <a:lnTo>
                    <a:pt x="147672" y="84361"/>
                  </a:lnTo>
                  <a:lnTo>
                    <a:pt x="147706" y="84361"/>
                  </a:lnTo>
                  <a:lnTo>
                    <a:pt x="147739" y="84395"/>
                  </a:lnTo>
                  <a:lnTo>
                    <a:pt x="147773" y="84461"/>
                  </a:lnTo>
                  <a:lnTo>
                    <a:pt x="147839" y="84461"/>
                  </a:lnTo>
                  <a:lnTo>
                    <a:pt x="147839" y="84495"/>
                  </a:lnTo>
                  <a:lnTo>
                    <a:pt x="147873" y="84528"/>
                  </a:lnTo>
                  <a:lnTo>
                    <a:pt x="147906" y="84528"/>
                  </a:lnTo>
                  <a:lnTo>
                    <a:pt x="147906" y="84561"/>
                  </a:lnTo>
                  <a:lnTo>
                    <a:pt x="147906" y="84628"/>
                  </a:lnTo>
                  <a:lnTo>
                    <a:pt x="147906" y="84662"/>
                  </a:lnTo>
                  <a:lnTo>
                    <a:pt x="147939" y="84695"/>
                  </a:lnTo>
                  <a:lnTo>
                    <a:pt x="148006" y="84695"/>
                  </a:lnTo>
                  <a:lnTo>
                    <a:pt x="148039" y="84728"/>
                  </a:lnTo>
                  <a:lnTo>
                    <a:pt x="148073" y="84728"/>
                  </a:lnTo>
                  <a:lnTo>
                    <a:pt x="148106" y="84695"/>
                  </a:lnTo>
                  <a:lnTo>
                    <a:pt x="148173" y="84695"/>
                  </a:lnTo>
                  <a:lnTo>
                    <a:pt x="148206" y="84728"/>
                  </a:lnTo>
                  <a:lnTo>
                    <a:pt x="148240" y="84728"/>
                  </a:lnTo>
                  <a:lnTo>
                    <a:pt x="148240" y="84795"/>
                  </a:lnTo>
                  <a:lnTo>
                    <a:pt x="148273" y="84828"/>
                  </a:lnTo>
                  <a:lnTo>
                    <a:pt x="148340" y="84862"/>
                  </a:lnTo>
                  <a:lnTo>
                    <a:pt x="148373" y="84862"/>
                  </a:lnTo>
                  <a:lnTo>
                    <a:pt x="148406" y="84895"/>
                  </a:lnTo>
                  <a:lnTo>
                    <a:pt x="148440" y="84895"/>
                  </a:lnTo>
                  <a:lnTo>
                    <a:pt x="148506" y="84962"/>
                  </a:lnTo>
                  <a:lnTo>
                    <a:pt x="148540" y="84962"/>
                  </a:lnTo>
                  <a:lnTo>
                    <a:pt x="148540" y="84995"/>
                  </a:lnTo>
                  <a:lnTo>
                    <a:pt x="148573" y="85028"/>
                  </a:lnTo>
                  <a:lnTo>
                    <a:pt x="148606" y="85028"/>
                  </a:lnTo>
                  <a:lnTo>
                    <a:pt x="148673" y="85062"/>
                  </a:lnTo>
                  <a:lnTo>
                    <a:pt x="148707" y="85129"/>
                  </a:lnTo>
                  <a:lnTo>
                    <a:pt x="148840" y="85129"/>
                  </a:lnTo>
                  <a:lnTo>
                    <a:pt x="148873" y="85162"/>
                  </a:lnTo>
                  <a:lnTo>
                    <a:pt x="148907" y="85195"/>
                  </a:lnTo>
                  <a:lnTo>
                    <a:pt x="148940" y="85229"/>
                  </a:lnTo>
                  <a:lnTo>
                    <a:pt x="149007" y="85295"/>
                  </a:lnTo>
                  <a:lnTo>
                    <a:pt x="149007" y="85329"/>
                  </a:lnTo>
                  <a:lnTo>
                    <a:pt x="149007" y="85362"/>
                  </a:lnTo>
                  <a:lnTo>
                    <a:pt x="148940" y="85395"/>
                  </a:lnTo>
                  <a:lnTo>
                    <a:pt x="148940" y="85462"/>
                  </a:lnTo>
                  <a:lnTo>
                    <a:pt x="148940" y="85495"/>
                  </a:lnTo>
                  <a:lnTo>
                    <a:pt x="149007" y="85529"/>
                  </a:lnTo>
                  <a:lnTo>
                    <a:pt x="149007" y="85562"/>
                  </a:lnTo>
                  <a:lnTo>
                    <a:pt x="148940" y="85629"/>
                  </a:lnTo>
                  <a:lnTo>
                    <a:pt x="149007" y="85662"/>
                  </a:lnTo>
                  <a:lnTo>
                    <a:pt x="149040" y="85696"/>
                  </a:lnTo>
                  <a:lnTo>
                    <a:pt x="149040" y="85729"/>
                  </a:lnTo>
                  <a:lnTo>
                    <a:pt x="149073" y="85796"/>
                  </a:lnTo>
                  <a:lnTo>
                    <a:pt x="149174" y="85729"/>
                  </a:lnTo>
                  <a:lnTo>
                    <a:pt x="149274" y="85729"/>
                  </a:lnTo>
                  <a:lnTo>
                    <a:pt x="149407" y="85696"/>
                  </a:lnTo>
                  <a:lnTo>
                    <a:pt x="149540" y="85729"/>
                  </a:lnTo>
                  <a:lnTo>
                    <a:pt x="149607" y="85662"/>
                  </a:lnTo>
                  <a:lnTo>
                    <a:pt x="149874" y="85662"/>
                  </a:lnTo>
                  <a:lnTo>
                    <a:pt x="150007" y="85696"/>
                  </a:lnTo>
                  <a:lnTo>
                    <a:pt x="150041" y="85562"/>
                  </a:lnTo>
                  <a:lnTo>
                    <a:pt x="150174" y="85495"/>
                  </a:lnTo>
                  <a:lnTo>
                    <a:pt x="150274" y="85462"/>
                  </a:lnTo>
                  <a:lnTo>
                    <a:pt x="150341" y="85329"/>
                  </a:lnTo>
                  <a:lnTo>
                    <a:pt x="150441" y="85362"/>
                  </a:lnTo>
                  <a:lnTo>
                    <a:pt x="150575" y="85362"/>
                  </a:lnTo>
                  <a:lnTo>
                    <a:pt x="150708" y="85329"/>
                  </a:lnTo>
                  <a:lnTo>
                    <a:pt x="150841" y="85329"/>
                  </a:lnTo>
                  <a:lnTo>
                    <a:pt x="150941" y="85362"/>
                  </a:lnTo>
                  <a:lnTo>
                    <a:pt x="151042" y="85395"/>
                  </a:lnTo>
                  <a:lnTo>
                    <a:pt x="151108" y="85495"/>
                  </a:lnTo>
                  <a:lnTo>
                    <a:pt x="151208" y="85562"/>
                  </a:lnTo>
                  <a:lnTo>
                    <a:pt x="151342" y="85529"/>
                  </a:lnTo>
                  <a:lnTo>
                    <a:pt x="151442" y="85629"/>
                  </a:lnTo>
                  <a:lnTo>
                    <a:pt x="151575" y="85562"/>
                  </a:lnTo>
                  <a:lnTo>
                    <a:pt x="151709" y="85562"/>
                  </a:lnTo>
                  <a:lnTo>
                    <a:pt x="151775" y="85696"/>
                  </a:lnTo>
                  <a:lnTo>
                    <a:pt x="151909" y="85796"/>
                  </a:lnTo>
                  <a:lnTo>
                    <a:pt x="152042" y="85696"/>
                  </a:lnTo>
                  <a:lnTo>
                    <a:pt x="152176" y="85729"/>
                  </a:lnTo>
                  <a:lnTo>
                    <a:pt x="152209" y="85629"/>
                  </a:lnTo>
                  <a:lnTo>
                    <a:pt x="152342" y="85529"/>
                  </a:lnTo>
                  <a:lnTo>
                    <a:pt x="152443" y="85495"/>
                  </a:lnTo>
                  <a:lnTo>
                    <a:pt x="152576" y="85462"/>
                  </a:lnTo>
                  <a:lnTo>
                    <a:pt x="152709" y="85462"/>
                  </a:lnTo>
                  <a:lnTo>
                    <a:pt x="152776" y="85529"/>
                  </a:lnTo>
                  <a:lnTo>
                    <a:pt x="152910" y="85529"/>
                  </a:lnTo>
                  <a:lnTo>
                    <a:pt x="153043" y="85562"/>
                  </a:lnTo>
                  <a:lnTo>
                    <a:pt x="153176" y="85529"/>
                  </a:lnTo>
                  <a:lnTo>
                    <a:pt x="153276" y="85629"/>
                  </a:lnTo>
                  <a:lnTo>
                    <a:pt x="153410" y="85629"/>
                  </a:lnTo>
                  <a:lnTo>
                    <a:pt x="153543" y="85562"/>
                  </a:lnTo>
                  <a:lnTo>
                    <a:pt x="153610" y="85662"/>
                  </a:lnTo>
                  <a:lnTo>
                    <a:pt x="153710" y="85729"/>
                  </a:lnTo>
                  <a:lnTo>
                    <a:pt x="153743" y="85862"/>
                  </a:lnTo>
                  <a:lnTo>
                    <a:pt x="153777" y="85962"/>
                  </a:lnTo>
                  <a:lnTo>
                    <a:pt x="153910" y="86029"/>
                  </a:lnTo>
                  <a:lnTo>
                    <a:pt x="154044" y="86063"/>
                  </a:lnTo>
                  <a:lnTo>
                    <a:pt x="154077" y="86196"/>
                  </a:lnTo>
                  <a:lnTo>
                    <a:pt x="154077" y="86329"/>
                  </a:lnTo>
                  <a:lnTo>
                    <a:pt x="154110" y="86463"/>
                  </a:lnTo>
                  <a:lnTo>
                    <a:pt x="154210" y="86530"/>
                  </a:lnTo>
                  <a:lnTo>
                    <a:pt x="154444" y="86530"/>
                  </a:lnTo>
                  <a:lnTo>
                    <a:pt x="154544" y="86630"/>
                  </a:lnTo>
                  <a:lnTo>
                    <a:pt x="154677" y="86663"/>
                  </a:lnTo>
                  <a:lnTo>
                    <a:pt x="154778" y="86663"/>
                  </a:lnTo>
                  <a:lnTo>
                    <a:pt x="154878" y="86696"/>
                  </a:lnTo>
                  <a:lnTo>
                    <a:pt x="154944" y="86796"/>
                  </a:lnTo>
                  <a:lnTo>
                    <a:pt x="155078" y="86830"/>
                  </a:lnTo>
                  <a:lnTo>
                    <a:pt x="155211" y="86796"/>
                  </a:lnTo>
                  <a:lnTo>
                    <a:pt x="155345" y="86830"/>
                  </a:lnTo>
                  <a:lnTo>
                    <a:pt x="155445" y="86796"/>
                  </a:lnTo>
                  <a:lnTo>
                    <a:pt x="155578" y="86730"/>
                  </a:lnTo>
                  <a:lnTo>
                    <a:pt x="155712" y="86796"/>
                  </a:lnTo>
                  <a:lnTo>
                    <a:pt x="155845" y="86730"/>
                  </a:lnTo>
                  <a:lnTo>
                    <a:pt x="155945" y="86663"/>
                  </a:lnTo>
                  <a:lnTo>
                    <a:pt x="156078" y="86663"/>
                  </a:lnTo>
                  <a:lnTo>
                    <a:pt x="156179" y="86530"/>
                  </a:lnTo>
                  <a:lnTo>
                    <a:pt x="156279" y="86463"/>
                  </a:lnTo>
                  <a:lnTo>
                    <a:pt x="156412" y="86396"/>
                  </a:lnTo>
                  <a:lnTo>
                    <a:pt x="156545" y="86396"/>
                  </a:lnTo>
                  <a:lnTo>
                    <a:pt x="156612" y="86296"/>
                  </a:lnTo>
                  <a:lnTo>
                    <a:pt x="156746" y="86296"/>
                  </a:lnTo>
                  <a:lnTo>
                    <a:pt x="156879" y="86196"/>
                  </a:lnTo>
                  <a:lnTo>
                    <a:pt x="157046" y="86129"/>
                  </a:lnTo>
                  <a:lnTo>
                    <a:pt x="157213" y="86129"/>
                  </a:lnTo>
                  <a:lnTo>
                    <a:pt x="157379" y="86163"/>
                  </a:lnTo>
                  <a:lnTo>
                    <a:pt x="157546" y="86196"/>
                  </a:lnTo>
                  <a:lnTo>
                    <a:pt x="157680" y="86296"/>
                  </a:lnTo>
                  <a:lnTo>
                    <a:pt x="157680" y="86463"/>
                  </a:lnTo>
                  <a:lnTo>
                    <a:pt x="157780" y="86530"/>
                  </a:lnTo>
                  <a:lnTo>
                    <a:pt x="157880" y="86463"/>
                  </a:lnTo>
                  <a:lnTo>
                    <a:pt x="157913" y="86329"/>
                  </a:lnTo>
                  <a:lnTo>
                    <a:pt x="158047" y="86229"/>
                  </a:lnTo>
                  <a:lnTo>
                    <a:pt x="158180" y="86196"/>
                  </a:lnTo>
                  <a:lnTo>
                    <a:pt x="158247" y="86129"/>
                  </a:lnTo>
                  <a:lnTo>
                    <a:pt x="158347" y="86029"/>
                  </a:lnTo>
                  <a:lnTo>
                    <a:pt x="158447" y="85996"/>
                  </a:lnTo>
                  <a:lnTo>
                    <a:pt x="158547" y="85862"/>
                  </a:lnTo>
                  <a:lnTo>
                    <a:pt x="158714" y="85862"/>
                  </a:lnTo>
                  <a:lnTo>
                    <a:pt x="158847" y="85729"/>
                  </a:lnTo>
                  <a:lnTo>
                    <a:pt x="158947" y="85796"/>
                  </a:lnTo>
                  <a:lnTo>
                    <a:pt x="159081" y="85862"/>
                  </a:lnTo>
                  <a:lnTo>
                    <a:pt x="159214" y="85829"/>
                  </a:lnTo>
                  <a:lnTo>
                    <a:pt x="159281" y="85696"/>
                  </a:lnTo>
                  <a:lnTo>
                    <a:pt x="159414" y="85629"/>
                  </a:lnTo>
                  <a:lnTo>
                    <a:pt x="159514" y="85529"/>
                  </a:lnTo>
                  <a:lnTo>
                    <a:pt x="159448" y="85395"/>
                  </a:lnTo>
                  <a:lnTo>
                    <a:pt x="159548" y="85295"/>
                  </a:lnTo>
                  <a:lnTo>
                    <a:pt x="159581" y="85162"/>
                  </a:lnTo>
                  <a:lnTo>
                    <a:pt x="159714" y="85062"/>
                  </a:lnTo>
                  <a:lnTo>
                    <a:pt x="159848" y="85028"/>
                  </a:lnTo>
                  <a:lnTo>
                    <a:pt x="159915" y="84962"/>
                  </a:lnTo>
                  <a:lnTo>
                    <a:pt x="159948" y="84828"/>
                  </a:lnTo>
                  <a:lnTo>
                    <a:pt x="160081" y="84728"/>
                  </a:lnTo>
                  <a:lnTo>
                    <a:pt x="160115" y="84628"/>
                  </a:lnTo>
                  <a:lnTo>
                    <a:pt x="160215" y="84495"/>
                  </a:lnTo>
                  <a:lnTo>
                    <a:pt x="160348" y="84395"/>
                  </a:lnTo>
                  <a:lnTo>
                    <a:pt x="160448" y="84328"/>
                  </a:lnTo>
                  <a:lnTo>
                    <a:pt x="160515" y="84195"/>
                  </a:lnTo>
                  <a:lnTo>
                    <a:pt x="160415" y="84061"/>
                  </a:lnTo>
                  <a:lnTo>
                    <a:pt x="160415" y="83961"/>
                  </a:lnTo>
                  <a:lnTo>
                    <a:pt x="160382" y="83828"/>
                  </a:lnTo>
                  <a:lnTo>
                    <a:pt x="160382" y="83694"/>
                  </a:lnTo>
                  <a:lnTo>
                    <a:pt x="160415" y="83561"/>
                  </a:lnTo>
                  <a:lnTo>
                    <a:pt x="160548" y="83527"/>
                  </a:lnTo>
                  <a:lnTo>
                    <a:pt x="160682" y="83461"/>
                  </a:lnTo>
                  <a:lnTo>
                    <a:pt x="160715" y="83327"/>
                  </a:lnTo>
                  <a:lnTo>
                    <a:pt x="160849" y="83227"/>
                  </a:lnTo>
                  <a:lnTo>
                    <a:pt x="160949" y="83227"/>
                  </a:lnTo>
                  <a:lnTo>
                    <a:pt x="161082" y="83194"/>
                  </a:lnTo>
                  <a:lnTo>
                    <a:pt x="161115" y="83060"/>
                  </a:lnTo>
                  <a:lnTo>
                    <a:pt x="161249" y="83027"/>
                  </a:lnTo>
                  <a:lnTo>
                    <a:pt x="161382" y="82994"/>
                  </a:lnTo>
                  <a:lnTo>
                    <a:pt x="161516" y="82960"/>
                  </a:lnTo>
                  <a:lnTo>
                    <a:pt x="161516" y="82827"/>
                  </a:lnTo>
                  <a:lnTo>
                    <a:pt x="161582" y="82693"/>
                  </a:lnTo>
                  <a:lnTo>
                    <a:pt x="161682" y="82560"/>
                  </a:lnTo>
                  <a:lnTo>
                    <a:pt x="161682" y="82460"/>
                  </a:lnTo>
                  <a:lnTo>
                    <a:pt x="161716" y="82226"/>
                  </a:lnTo>
                  <a:lnTo>
                    <a:pt x="161883" y="82126"/>
                  </a:lnTo>
                  <a:lnTo>
                    <a:pt x="162049" y="81993"/>
                  </a:lnTo>
                  <a:lnTo>
                    <a:pt x="162116" y="81826"/>
                  </a:lnTo>
                  <a:lnTo>
                    <a:pt x="162250" y="81659"/>
                  </a:lnTo>
                  <a:lnTo>
                    <a:pt x="162450" y="81626"/>
                  </a:lnTo>
                  <a:lnTo>
                    <a:pt x="162616" y="81493"/>
                  </a:lnTo>
                  <a:lnTo>
                    <a:pt x="163050" y="81493"/>
                  </a:lnTo>
                  <a:lnTo>
                    <a:pt x="163217" y="81393"/>
                  </a:lnTo>
                  <a:lnTo>
                    <a:pt x="163417" y="81459"/>
                  </a:lnTo>
                  <a:lnTo>
                    <a:pt x="163584" y="81326"/>
                  </a:lnTo>
                  <a:lnTo>
                    <a:pt x="163784" y="81393"/>
                  </a:lnTo>
                  <a:lnTo>
                    <a:pt x="163951" y="81493"/>
                  </a:lnTo>
                  <a:lnTo>
                    <a:pt x="164184" y="81459"/>
                  </a:lnTo>
                  <a:lnTo>
                    <a:pt x="164351" y="81292"/>
                  </a:lnTo>
                  <a:lnTo>
                    <a:pt x="164551" y="81393"/>
                  </a:lnTo>
                  <a:lnTo>
                    <a:pt x="164785" y="81359"/>
                  </a:lnTo>
                  <a:lnTo>
                    <a:pt x="164885" y="81559"/>
                  </a:lnTo>
                  <a:lnTo>
                    <a:pt x="165018" y="81793"/>
                  </a:lnTo>
                  <a:lnTo>
                    <a:pt x="165218" y="81726"/>
                  </a:lnTo>
                  <a:lnTo>
                    <a:pt x="165418" y="81726"/>
                  </a:lnTo>
                  <a:lnTo>
                    <a:pt x="165619" y="81693"/>
                  </a:lnTo>
                  <a:lnTo>
                    <a:pt x="165752" y="81526"/>
                  </a:lnTo>
                  <a:lnTo>
                    <a:pt x="165919" y="81559"/>
                  </a:lnTo>
                  <a:lnTo>
                    <a:pt x="166086" y="81626"/>
                  </a:lnTo>
                  <a:lnTo>
                    <a:pt x="166219" y="81726"/>
                  </a:lnTo>
                  <a:lnTo>
                    <a:pt x="166386" y="81793"/>
                  </a:lnTo>
                  <a:lnTo>
                    <a:pt x="166553" y="81860"/>
                  </a:lnTo>
                  <a:lnTo>
                    <a:pt x="166753" y="81860"/>
                  </a:lnTo>
                  <a:lnTo>
                    <a:pt x="166953" y="81893"/>
                  </a:lnTo>
                  <a:lnTo>
                    <a:pt x="167120" y="81826"/>
                  </a:lnTo>
                  <a:lnTo>
                    <a:pt x="167286" y="81659"/>
                  </a:lnTo>
                  <a:lnTo>
                    <a:pt x="167387" y="81459"/>
                  </a:lnTo>
                  <a:lnTo>
                    <a:pt x="167587" y="81393"/>
                  </a:lnTo>
                  <a:lnTo>
                    <a:pt x="167854" y="81459"/>
                  </a:lnTo>
                  <a:lnTo>
                    <a:pt x="168054" y="81526"/>
                  </a:lnTo>
                  <a:lnTo>
                    <a:pt x="168187" y="81726"/>
                  </a:lnTo>
                  <a:lnTo>
                    <a:pt x="168387" y="81726"/>
                  </a:lnTo>
                  <a:lnTo>
                    <a:pt x="168587" y="81793"/>
                  </a:lnTo>
                  <a:lnTo>
                    <a:pt x="168788" y="81793"/>
                  </a:lnTo>
                  <a:lnTo>
                    <a:pt x="169021" y="81693"/>
                  </a:lnTo>
                  <a:lnTo>
                    <a:pt x="169121" y="81860"/>
                  </a:lnTo>
                  <a:lnTo>
                    <a:pt x="169288" y="81960"/>
                  </a:lnTo>
                  <a:lnTo>
                    <a:pt x="169455" y="81993"/>
                  </a:lnTo>
                  <a:lnTo>
                    <a:pt x="169621" y="82026"/>
                  </a:lnTo>
                  <a:lnTo>
                    <a:pt x="169755" y="82160"/>
                  </a:lnTo>
                  <a:lnTo>
                    <a:pt x="169922" y="82226"/>
                  </a:lnTo>
                  <a:lnTo>
                    <a:pt x="170088" y="82360"/>
                  </a:lnTo>
                  <a:lnTo>
                    <a:pt x="170289" y="82393"/>
                  </a:lnTo>
                  <a:lnTo>
                    <a:pt x="170455" y="82527"/>
                  </a:lnTo>
                  <a:lnTo>
                    <a:pt x="170622" y="82660"/>
                  </a:lnTo>
                  <a:lnTo>
                    <a:pt x="170756" y="82827"/>
                  </a:lnTo>
                  <a:lnTo>
                    <a:pt x="170922" y="82960"/>
                  </a:lnTo>
                  <a:lnTo>
                    <a:pt x="170956" y="83160"/>
                  </a:lnTo>
                  <a:lnTo>
                    <a:pt x="170922" y="83361"/>
                  </a:lnTo>
                  <a:lnTo>
                    <a:pt x="171089" y="83494"/>
                  </a:lnTo>
                  <a:lnTo>
                    <a:pt x="171289" y="83527"/>
                  </a:lnTo>
                  <a:lnTo>
                    <a:pt x="171523" y="83527"/>
                  </a:lnTo>
                  <a:lnTo>
                    <a:pt x="171556" y="83583"/>
                  </a:lnTo>
                  <a:lnTo>
                    <a:pt x="171556" y="83494"/>
                  </a:lnTo>
                  <a:lnTo>
                    <a:pt x="171456" y="83361"/>
                  </a:lnTo>
                  <a:lnTo>
                    <a:pt x="171389" y="83194"/>
                  </a:lnTo>
                  <a:lnTo>
                    <a:pt x="171223" y="83127"/>
                  </a:lnTo>
                  <a:lnTo>
                    <a:pt x="171089" y="82994"/>
                  </a:lnTo>
                  <a:lnTo>
                    <a:pt x="171089" y="82827"/>
                  </a:lnTo>
                  <a:lnTo>
                    <a:pt x="171223" y="82693"/>
                  </a:lnTo>
                  <a:lnTo>
                    <a:pt x="171256" y="82527"/>
                  </a:lnTo>
                  <a:lnTo>
                    <a:pt x="171256" y="82360"/>
                  </a:lnTo>
                  <a:lnTo>
                    <a:pt x="171223" y="82193"/>
                  </a:lnTo>
                  <a:lnTo>
                    <a:pt x="171389" y="82160"/>
                  </a:lnTo>
                  <a:lnTo>
                    <a:pt x="171523" y="82026"/>
                  </a:lnTo>
                  <a:lnTo>
                    <a:pt x="171690" y="81993"/>
                  </a:lnTo>
                  <a:lnTo>
                    <a:pt x="171790" y="81860"/>
                  </a:lnTo>
                  <a:lnTo>
                    <a:pt x="171856" y="81693"/>
                  </a:lnTo>
                  <a:lnTo>
                    <a:pt x="171890" y="81526"/>
                  </a:lnTo>
                  <a:lnTo>
                    <a:pt x="171890" y="81359"/>
                  </a:lnTo>
                  <a:lnTo>
                    <a:pt x="171890" y="81192"/>
                  </a:lnTo>
                  <a:lnTo>
                    <a:pt x="171923" y="81026"/>
                  </a:lnTo>
                  <a:lnTo>
                    <a:pt x="171890" y="80859"/>
                  </a:lnTo>
                  <a:lnTo>
                    <a:pt x="172023" y="80792"/>
                  </a:lnTo>
                  <a:lnTo>
                    <a:pt x="172090" y="80659"/>
                  </a:lnTo>
                  <a:lnTo>
                    <a:pt x="172123" y="80492"/>
                  </a:lnTo>
                  <a:lnTo>
                    <a:pt x="172223" y="80358"/>
                  </a:lnTo>
                  <a:lnTo>
                    <a:pt x="172357" y="80292"/>
                  </a:lnTo>
                  <a:lnTo>
                    <a:pt x="172390" y="80125"/>
                  </a:lnTo>
                  <a:lnTo>
                    <a:pt x="172557" y="80158"/>
                  </a:lnTo>
                  <a:lnTo>
                    <a:pt x="172890" y="80158"/>
                  </a:lnTo>
                  <a:lnTo>
                    <a:pt x="173057" y="80125"/>
                  </a:lnTo>
                  <a:lnTo>
                    <a:pt x="173091" y="79958"/>
                  </a:lnTo>
                  <a:lnTo>
                    <a:pt x="173224" y="79825"/>
                  </a:lnTo>
                  <a:lnTo>
                    <a:pt x="173357" y="79725"/>
                  </a:lnTo>
                  <a:lnTo>
                    <a:pt x="173458" y="79625"/>
                  </a:lnTo>
                  <a:lnTo>
                    <a:pt x="173624" y="79658"/>
                  </a:lnTo>
                  <a:lnTo>
                    <a:pt x="173758" y="79725"/>
                  </a:lnTo>
                  <a:lnTo>
                    <a:pt x="173925" y="79691"/>
                  </a:lnTo>
                  <a:lnTo>
                    <a:pt x="174091" y="79725"/>
                  </a:lnTo>
                  <a:lnTo>
                    <a:pt x="174258" y="79725"/>
                  </a:lnTo>
                  <a:lnTo>
                    <a:pt x="174392" y="79625"/>
                  </a:lnTo>
                  <a:lnTo>
                    <a:pt x="174525" y="79525"/>
                  </a:lnTo>
                  <a:lnTo>
                    <a:pt x="174625" y="79458"/>
                  </a:lnTo>
                  <a:lnTo>
                    <a:pt x="174725" y="79324"/>
                  </a:lnTo>
                  <a:lnTo>
                    <a:pt x="174859" y="79224"/>
                  </a:lnTo>
                  <a:lnTo>
                    <a:pt x="174925" y="79124"/>
                  </a:lnTo>
                  <a:lnTo>
                    <a:pt x="174959" y="78957"/>
                  </a:lnTo>
                  <a:lnTo>
                    <a:pt x="175092" y="78824"/>
                  </a:lnTo>
                  <a:lnTo>
                    <a:pt x="175225" y="78691"/>
                  </a:lnTo>
                  <a:lnTo>
                    <a:pt x="175259" y="78524"/>
                  </a:lnTo>
                  <a:lnTo>
                    <a:pt x="175259" y="78357"/>
                  </a:lnTo>
                  <a:lnTo>
                    <a:pt x="175259" y="78190"/>
                  </a:lnTo>
                  <a:lnTo>
                    <a:pt x="175225" y="78023"/>
                  </a:lnTo>
                  <a:lnTo>
                    <a:pt x="175292" y="77857"/>
                  </a:lnTo>
                  <a:lnTo>
                    <a:pt x="175259" y="77690"/>
                  </a:lnTo>
                  <a:lnTo>
                    <a:pt x="175292" y="77523"/>
                  </a:lnTo>
                  <a:lnTo>
                    <a:pt x="175459" y="77456"/>
                  </a:lnTo>
                  <a:lnTo>
                    <a:pt x="175592" y="77323"/>
                  </a:lnTo>
                  <a:lnTo>
                    <a:pt x="175692" y="77190"/>
                  </a:lnTo>
                  <a:lnTo>
                    <a:pt x="175692" y="77223"/>
                  </a:lnTo>
                  <a:lnTo>
                    <a:pt x="175726" y="77290"/>
                  </a:lnTo>
                  <a:lnTo>
                    <a:pt x="175959" y="77290"/>
                  </a:lnTo>
                  <a:lnTo>
                    <a:pt x="175959" y="77323"/>
                  </a:lnTo>
                  <a:lnTo>
                    <a:pt x="176026" y="77356"/>
                  </a:lnTo>
                  <a:lnTo>
                    <a:pt x="176093" y="77356"/>
                  </a:lnTo>
                  <a:lnTo>
                    <a:pt x="176126" y="77390"/>
                  </a:lnTo>
                  <a:lnTo>
                    <a:pt x="176193" y="77456"/>
                  </a:lnTo>
                  <a:lnTo>
                    <a:pt x="176193" y="77490"/>
                  </a:lnTo>
                  <a:lnTo>
                    <a:pt x="176226" y="77523"/>
                  </a:lnTo>
                  <a:lnTo>
                    <a:pt x="176260" y="77490"/>
                  </a:lnTo>
                  <a:lnTo>
                    <a:pt x="176260" y="77456"/>
                  </a:lnTo>
                  <a:lnTo>
                    <a:pt x="176293" y="77390"/>
                  </a:lnTo>
                  <a:lnTo>
                    <a:pt x="176360" y="77390"/>
                  </a:lnTo>
                  <a:lnTo>
                    <a:pt x="176393" y="77356"/>
                  </a:lnTo>
                  <a:lnTo>
                    <a:pt x="176526" y="77356"/>
                  </a:lnTo>
                  <a:lnTo>
                    <a:pt x="176560" y="77390"/>
                  </a:lnTo>
                  <a:lnTo>
                    <a:pt x="176760" y="77390"/>
                  </a:lnTo>
                  <a:lnTo>
                    <a:pt x="176793" y="77456"/>
                  </a:lnTo>
                  <a:lnTo>
                    <a:pt x="176860" y="77456"/>
                  </a:lnTo>
                  <a:lnTo>
                    <a:pt x="176860" y="77490"/>
                  </a:lnTo>
                  <a:lnTo>
                    <a:pt x="176893" y="77523"/>
                  </a:lnTo>
                  <a:lnTo>
                    <a:pt x="176927" y="77523"/>
                  </a:lnTo>
                  <a:lnTo>
                    <a:pt x="176960" y="77556"/>
                  </a:lnTo>
                  <a:lnTo>
                    <a:pt x="177060" y="77556"/>
                  </a:lnTo>
                  <a:lnTo>
                    <a:pt x="177093" y="77623"/>
                  </a:lnTo>
                  <a:lnTo>
                    <a:pt x="177127" y="77623"/>
                  </a:lnTo>
                  <a:lnTo>
                    <a:pt x="177127" y="77657"/>
                  </a:lnTo>
                  <a:lnTo>
                    <a:pt x="177194" y="77690"/>
                  </a:lnTo>
                  <a:lnTo>
                    <a:pt x="177360" y="77690"/>
                  </a:lnTo>
                  <a:lnTo>
                    <a:pt x="177394" y="77723"/>
                  </a:lnTo>
                  <a:lnTo>
                    <a:pt x="177360" y="77790"/>
                  </a:lnTo>
                  <a:lnTo>
                    <a:pt x="177360" y="77823"/>
                  </a:lnTo>
                  <a:lnTo>
                    <a:pt x="177294" y="77857"/>
                  </a:lnTo>
                  <a:lnTo>
                    <a:pt x="177294" y="77890"/>
                  </a:lnTo>
                  <a:lnTo>
                    <a:pt x="177294" y="77957"/>
                  </a:lnTo>
                  <a:lnTo>
                    <a:pt x="177294" y="77990"/>
                  </a:lnTo>
                  <a:lnTo>
                    <a:pt x="177294" y="78023"/>
                  </a:lnTo>
                  <a:lnTo>
                    <a:pt x="177360" y="78057"/>
                  </a:lnTo>
                  <a:lnTo>
                    <a:pt x="177394" y="78057"/>
                  </a:lnTo>
                  <a:lnTo>
                    <a:pt x="177427" y="78124"/>
                  </a:lnTo>
                  <a:lnTo>
                    <a:pt x="177427" y="78157"/>
                  </a:lnTo>
                  <a:lnTo>
                    <a:pt x="177427" y="78190"/>
                  </a:lnTo>
                  <a:lnTo>
                    <a:pt x="177427" y="78224"/>
                  </a:lnTo>
                  <a:lnTo>
                    <a:pt x="177460" y="78290"/>
                  </a:lnTo>
                  <a:lnTo>
                    <a:pt x="177460" y="78324"/>
                  </a:lnTo>
                  <a:lnTo>
                    <a:pt x="177594" y="78124"/>
                  </a:lnTo>
                  <a:lnTo>
                    <a:pt x="177594" y="77890"/>
                  </a:lnTo>
                  <a:lnTo>
                    <a:pt x="177727" y="77690"/>
                  </a:lnTo>
                  <a:lnTo>
                    <a:pt x="177927" y="77556"/>
                  </a:lnTo>
                  <a:lnTo>
                    <a:pt x="177861" y="77356"/>
                  </a:lnTo>
                  <a:lnTo>
                    <a:pt x="177761" y="77156"/>
                  </a:lnTo>
                  <a:lnTo>
                    <a:pt x="177794" y="76956"/>
                  </a:lnTo>
                  <a:lnTo>
                    <a:pt x="177894" y="76722"/>
                  </a:lnTo>
                  <a:lnTo>
                    <a:pt x="177927" y="76522"/>
                  </a:lnTo>
                  <a:lnTo>
                    <a:pt x="178027" y="76322"/>
                  </a:lnTo>
                  <a:lnTo>
                    <a:pt x="178094" y="76122"/>
                  </a:lnTo>
                  <a:lnTo>
                    <a:pt x="178228" y="75889"/>
                  </a:lnTo>
                  <a:lnTo>
                    <a:pt x="178261" y="75655"/>
                  </a:lnTo>
                  <a:lnTo>
                    <a:pt x="178194" y="75455"/>
                  </a:lnTo>
                  <a:lnTo>
                    <a:pt x="177961" y="75321"/>
                  </a:lnTo>
                  <a:lnTo>
                    <a:pt x="177927" y="75055"/>
                  </a:lnTo>
                  <a:lnTo>
                    <a:pt x="178194" y="75021"/>
                  </a:lnTo>
                  <a:lnTo>
                    <a:pt x="178428" y="74955"/>
                  </a:lnTo>
                  <a:lnTo>
                    <a:pt x="178695" y="75021"/>
                  </a:lnTo>
                  <a:lnTo>
                    <a:pt x="178895" y="75155"/>
                  </a:lnTo>
                  <a:lnTo>
                    <a:pt x="179095" y="75021"/>
                  </a:lnTo>
                  <a:lnTo>
                    <a:pt x="179295" y="74955"/>
                  </a:lnTo>
                  <a:lnTo>
                    <a:pt x="179529" y="74821"/>
                  </a:lnTo>
                  <a:lnTo>
                    <a:pt x="179595" y="74554"/>
                  </a:lnTo>
                  <a:lnTo>
                    <a:pt x="179762" y="74387"/>
                  </a:lnTo>
                  <a:lnTo>
                    <a:pt x="179862" y="74187"/>
                  </a:lnTo>
                  <a:lnTo>
                    <a:pt x="180062" y="74121"/>
                  </a:lnTo>
                  <a:lnTo>
                    <a:pt x="180262" y="74054"/>
                  </a:lnTo>
                  <a:lnTo>
                    <a:pt x="180396" y="73887"/>
                  </a:lnTo>
                  <a:lnTo>
                    <a:pt x="180596" y="73787"/>
                  </a:lnTo>
                  <a:lnTo>
                    <a:pt x="180596" y="73520"/>
                  </a:lnTo>
                  <a:lnTo>
                    <a:pt x="180729" y="73320"/>
                  </a:lnTo>
                  <a:lnTo>
                    <a:pt x="180863" y="73153"/>
                  </a:lnTo>
                  <a:lnTo>
                    <a:pt x="180896" y="72953"/>
                  </a:lnTo>
                  <a:lnTo>
                    <a:pt x="180930" y="72720"/>
                  </a:lnTo>
                  <a:lnTo>
                    <a:pt x="180930" y="72519"/>
                  </a:lnTo>
                  <a:lnTo>
                    <a:pt x="180796" y="72353"/>
                  </a:lnTo>
                  <a:lnTo>
                    <a:pt x="180629" y="72219"/>
                  </a:lnTo>
                  <a:lnTo>
                    <a:pt x="180696" y="72019"/>
                  </a:lnTo>
                  <a:lnTo>
                    <a:pt x="180629" y="71819"/>
                  </a:lnTo>
                  <a:lnTo>
                    <a:pt x="180696" y="71619"/>
                  </a:lnTo>
                  <a:lnTo>
                    <a:pt x="180763" y="71452"/>
                  </a:lnTo>
                  <a:lnTo>
                    <a:pt x="180896" y="71285"/>
                  </a:lnTo>
                  <a:lnTo>
                    <a:pt x="181063" y="71185"/>
                  </a:lnTo>
                  <a:lnTo>
                    <a:pt x="181096" y="70985"/>
                  </a:lnTo>
                  <a:lnTo>
                    <a:pt x="181196" y="70818"/>
                  </a:lnTo>
                  <a:lnTo>
                    <a:pt x="181263" y="70651"/>
                  </a:lnTo>
                  <a:lnTo>
                    <a:pt x="181296" y="70451"/>
                  </a:lnTo>
                  <a:lnTo>
                    <a:pt x="181230" y="70218"/>
                  </a:lnTo>
                  <a:lnTo>
                    <a:pt x="181030" y="70118"/>
                  </a:lnTo>
                  <a:lnTo>
                    <a:pt x="180896" y="69884"/>
                  </a:lnTo>
                  <a:lnTo>
                    <a:pt x="180696" y="69818"/>
                  </a:lnTo>
                  <a:lnTo>
                    <a:pt x="180763" y="69617"/>
                  </a:lnTo>
                  <a:lnTo>
                    <a:pt x="180763" y="69384"/>
                  </a:lnTo>
                  <a:lnTo>
                    <a:pt x="180696" y="69184"/>
                  </a:lnTo>
                  <a:lnTo>
                    <a:pt x="180796" y="68984"/>
                  </a:lnTo>
                  <a:lnTo>
                    <a:pt x="180896" y="68783"/>
                  </a:lnTo>
                  <a:lnTo>
                    <a:pt x="180796" y="68550"/>
                  </a:lnTo>
                  <a:lnTo>
                    <a:pt x="180963" y="68383"/>
                  </a:lnTo>
                  <a:lnTo>
                    <a:pt x="181130" y="68283"/>
                  </a:lnTo>
                  <a:lnTo>
                    <a:pt x="181063" y="68050"/>
                  </a:lnTo>
                  <a:lnTo>
                    <a:pt x="181130" y="67849"/>
                  </a:lnTo>
                  <a:lnTo>
                    <a:pt x="181196" y="67649"/>
                  </a:lnTo>
                  <a:lnTo>
                    <a:pt x="181296" y="67483"/>
                  </a:lnTo>
                  <a:lnTo>
                    <a:pt x="181363" y="67449"/>
                  </a:lnTo>
                  <a:lnTo>
                    <a:pt x="181697" y="67449"/>
                  </a:lnTo>
                  <a:lnTo>
                    <a:pt x="181730" y="67382"/>
                  </a:lnTo>
                  <a:lnTo>
                    <a:pt x="181797" y="67449"/>
                  </a:lnTo>
                  <a:lnTo>
                    <a:pt x="181897" y="67449"/>
                  </a:lnTo>
                  <a:lnTo>
                    <a:pt x="181964" y="67382"/>
                  </a:lnTo>
                  <a:lnTo>
                    <a:pt x="182030" y="67316"/>
                  </a:lnTo>
                  <a:lnTo>
                    <a:pt x="182064" y="67282"/>
                  </a:lnTo>
                  <a:lnTo>
                    <a:pt x="182097" y="67216"/>
                  </a:lnTo>
                  <a:lnTo>
                    <a:pt x="182130" y="67182"/>
                  </a:lnTo>
                  <a:lnTo>
                    <a:pt x="182130" y="67116"/>
                  </a:lnTo>
                  <a:lnTo>
                    <a:pt x="182097" y="67016"/>
                  </a:lnTo>
                  <a:lnTo>
                    <a:pt x="182130" y="66949"/>
                  </a:lnTo>
                  <a:lnTo>
                    <a:pt x="182097" y="66882"/>
                  </a:lnTo>
                  <a:lnTo>
                    <a:pt x="182097" y="66815"/>
                  </a:lnTo>
                  <a:lnTo>
                    <a:pt x="182097" y="66715"/>
                  </a:lnTo>
                  <a:lnTo>
                    <a:pt x="182130" y="66682"/>
                  </a:lnTo>
                  <a:lnTo>
                    <a:pt x="182130" y="66615"/>
                  </a:lnTo>
                  <a:lnTo>
                    <a:pt x="182097" y="66549"/>
                  </a:lnTo>
                  <a:lnTo>
                    <a:pt x="182097" y="66482"/>
                  </a:lnTo>
                  <a:lnTo>
                    <a:pt x="182130" y="66448"/>
                  </a:lnTo>
                  <a:lnTo>
                    <a:pt x="182130" y="66348"/>
                  </a:lnTo>
                  <a:lnTo>
                    <a:pt x="182130" y="66282"/>
                  </a:lnTo>
                  <a:lnTo>
                    <a:pt x="182130" y="66182"/>
                  </a:lnTo>
                  <a:lnTo>
                    <a:pt x="182197" y="66148"/>
                  </a:lnTo>
                  <a:lnTo>
                    <a:pt x="182230" y="66048"/>
                  </a:lnTo>
                  <a:lnTo>
                    <a:pt x="182264" y="66015"/>
                  </a:lnTo>
                  <a:lnTo>
                    <a:pt x="182297" y="65981"/>
                  </a:lnTo>
                  <a:lnTo>
                    <a:pt x="182297" y="65881"/>
                  </a:lnTo>
                  <a:lnTo>
                    <a:pt x="182297" y="65815"/>
                  </a:lnTo>
                  <a:lnTo>
                    <a:pt x="182364" y="65781"/>
                  </a:lnTo>
                  <a:lnTo>
                    <a:pt x="182364" y="65715"/>
                  </a:lnTo>
                  <a:lnTo>
                    <a:pt x="182364" y="65681"/>
                  </a:lnTo>
                  <a:lnTo>
                    <a:pt x="182431" y="65681"/>
                  </a:lnTo>
                  <a:lnTo>
                    <a:pt x="182464" y="65648"/>
                  </a:lnTo>
                  <a:lnTo>
                    <a:pt x="182531" y="65615"/>
                  </a:lnTo>
                  <a:lnTo>
                    <a:pt x="182531" y="65514"/>
                  </a:lnTo>
                  <a:lnTo>
                    <a:pt x="182531" y="65448"/>
                  </a:lnTo>
                  <a:lnTo>
                    <a:pt x="182531" y="65348"/>
                  </a:lnTo>
                  <a:lnTo>
                    <a:pt x="182464" y="65314"/>
                  </a:lnTo>
                  <a:lnTo>
                    <a:pt x="182531" y="65214"/>
                  </a:lnTo>
                  <a:lnTo>
                    <a:pt x="182564" y="65181"/>
                  </a:lnTo>
                  <a:lnTo>
                    <a:pt x="182597" y="65148"/>
                  </a:lnTo>
                  <a:lnTo>
                    <a:pt x="182697" y="65114"/>
                  </a:lnTo>
                  <a:lnTo>
                    <a:pt x="182731" y="65014"/>
                  </a:lnTo>
                  <a:lnTo>
                    <a:pt x="182731" y="64947"/>
                  </a:lnTo>
                  <a:lnTo>
                    <a:pt x="182798" y="64881"/>
                  </a:lnTo>
                  <a:lnTo>
                    <a:pt x="182964" y="64881"/>
                  </a:lnTo>
                  <a:lnTo>
                    <a:pt x="183064" y="64947"/>
                  </a:lnTo>
                  <a:lnTo>
                    <a:pt x="183098" y="64881"/>
                  </a:lnTo>
                  <a:lnTo>
                    <a:pt x="183131" y="64847"/>
                  </a:lnTo>
                  <a:lnTo>
                    <a:pt x="183231" y="64847"/>
                  </a:lnTo>
                  <a:lnTo>
                    <a:pt x="183265" y="64814"/>
                  </a:lnTo>
                  <a:lnTo>
                    <a:pt x="183298" y="64781"/>
                  </a:lnTo>
                  <a:lnTo>
                    <a:pt x="183365" y="64714"/>
                  </a:lnTo>
                  <a:lnTo>
                    <a:pt x="183365" y="64647"/>
                  </a:lnTo>
                  <a:lnTo>
                    <a:pt x="183431" y="64614"/>
                  </a:lnTo>
                  <a:lnTo>
                    <a:pt x="183598" y="64614"/>
                  </a:lnTo>
                  <a:lnTo>
                    <a:pt x="183631" y="64547"/>
                  </a:lnTo>
                  <a:lnTo>
                    <a:pt x="183631" y="64547"/>
                  </a:lnTo>
                  <a:lnTo>
                    <a:pt x="182431" y="64847"/>
                  </a:lnTo>
                  <a:lnTo>
                    <a:pt x="181263" y="64447"/>
                  </a:lnTo>
                  <a:lnTo>
                    <a:pt x="180262" y="63713"/>
                  </a:lnTo>
                  <a:lnTo>
                    <a:pt x="179762" y="62612"/>
                  </a:lnTo>
                  <a:lnTo>
                    <a:pt x="179128" y="61645"/>
                  </a:lnTo>
                  <a:lnTo>
                    <a:pt x="179228" y="60511"/>
                  </a:lnTo>
                  <a:lnTo>
                    <a:pt x="179295" y="59377"/>
                  </a:lnTo>
                  <a:lnTo>
                    <a:pt x="178795" y="58376"/>
                  </a:lnTo>
                  <a:lnTo>
                    <a:pt x="178895" y="57375"/>
                  </a:lnTo>
                  <a:lnTo>
                    <a:pt x="179362" y="56475"/>
                  </a:lnTo>
                  <a:lnTo>
                    <a:pt x="179529" y="55474"/>
                  </a:lnTo>
                  <a:lnTo>
                    <a:pt x="179362" y="54473"/>
                  </a:lnTo>
                  <a:lnTo>
                    <a:pt x="179729" y="53473"/>
                  </a:lnTo>
                  <a:lnTo>
                    <a:pt x="179362" y="52472"/>
                  </a:lnTo>
                  <a:lnTo>
                    <a:pt x="180062" y="51671"/>
                  </a:lnTo>
                  <a:lnTo>
                    <a:pt x="180062" y="50604"/>
                  </a:lnTo>
                  <a:lnTo>
                    <a:pt x="180096" y="49536"/>
                  </a:lnTo>
                  <a:lnTo>
                    <a:pt x="179562" y="48669"/>
                  </a:lnTo>
                  <a:lnTo>
                    <a:pt x="179295" y="47702"/>
                  </a:lnTo>
                  <a:lnTo>
                    <a:pt x="178861" y="46834"/>
                  </a:lnTo>
                  <a:lnTo>
                    <a:pt x="178461" y="45867"/>
                  </a:lnTo>
                  <a:lnTo>
                    <a:pt x="178428" y="44866"/>
                  </a:lnTo>
                  <a:lnTo>
                    <a:pt x="178394" y="43832"/>
                  </a:lnTo>
                  <a:lnTo>
                    <a:pt x="178928" y="42932"/>
                  </a:lnTo>
                  <a:lnTo>
                    <a:pt x="177961" y="42531"/>
                  </a:lnTo>
                  <a:lnTo>
                    <a:pt x="176960" y="42298"/>
                  </a:lnTo>
                  <a:lnTo>
                    <a:pt x="176693" y="41264"/>
                  </a:lnTo>
                  <a:lnTo>
                    <a:pt x="175859" y="40597"/>
                  </a:lnTo>
                  <a:lnTo>
                    <a:pt x="175426" y="39629"/>
                  </a:lnTo>
                  <a:lnTo>
                    <a:pt x="174758" y="38829"/>
                  </a:lnTo>
                  <a:lnTo>
                    <a:pt x="173791" y="38495"/>
                  </a:lnTo>
                  <a:lnTo>
                    <a:pt x="172857" y="38128"/>
                  </a:lnTo>
                  <a:lnTo>
                    <a:pt x="173291" y="36994"/>
                  </a:lnTo>
                  <a:lnTo>
                    <a:pt x="174425" y="36594"/>
                  </a:lnTo>
                  <a:lnTo>
                    <a:pt x="174525" y="35460"/>
                  </a:lnTo>
                  <a:lnTo>
                    <a:pt x="174692" y="34359"/>
                  </a:lnTo>
                  <a:lnTo>
                    <a:pt x="174592" y="33258"/>
                  </a:lnTo>
                  <a:lnTo>
                    <a:pt x="173791" y="32457"/>
                  </a:lnTo>
                  <a:lnTo>
                    <a:pt x="173357" y="31490"/>
                  </a:lnTo>
                  <a:lnTo>
                    <a:pt x="173257" y="30456"/>
                  </a:lnTo>
                  <a:lnTo>
                    <a:pt x="173191" y="29455"/>
                  </a:lnTo>
                  <a:lnTo>
                    <a:pt x="173424" y="28488"/>
                  </a:lnTo>
                  <a:lnTo>
                    <a:pt x="173391" y="27454"/>
                  </a:lnTo>
                  <a:lnTo>
                    <a:pt x="172757" y="26620"/>
                  </a:lnTo>
                  <a:lnTo>
                    <a:pt x="172423" y="25653"/>
                  </a:lnTo>
                  <a:lnTo>
                    <a:pt x="172457" y="24652"/>
                  </a:lnTo>
                  <a:lnTo>
                    <a:pt x="172390" y="23584"/>
                  </a:lnTo>
                  <a:lnTo>
                    <a:pt x="171556" y="22917"/>
                  </a:lnTo>
                  <a:lnTo>
                    <a:pt x="172390" y="22117"/>
                  </a:lnTo>
                  <a:lnTo>
                    <a:pt x="173558" y="22317"/>
                  </a:lnTo>
                  <a:lnTo>
                    <a:pt x="174625" y="22150"/>
                  </a:lnTo>
                  <a:lnTo>
                    <a:pt x="175392" y="21316"/>
                  </a:lnTo>
                  <a:lnTo>
                    <a:pt x="176093" y="20482"/>
                  </a:lnTo>
                  <a:lnTo>
                    <a:pt x="176226" y="19415"/>
                  </a:lnTo>
                  <a:lnTo>
                    <a:pt x="176626" y="18447"/>
                  </a:lnTo>
                  <a:lnTo>
                    <a:pt x="177060" y="17480"/>
                  </a:lnTo>
                  <a:lnTo>
                    <a:pt x="177227" y="16479"/>
                  </a:lnTo>
                  <a:lnTo>
                    <a:pt x="177927" y="15746"/>
                  </a:lnTo>
                  <a:lnTo>
                    <a:pt x="178595" y="15012"/>
                  </a:lnTo>
                  <a:lnTo>
                    <a:pt x="179295" y="14345"/>
                  </a:lnTo>
                  <a:lnTo>
                    <a:pt x="179562" y="13344"/>
                  </a:lnTo>
                  <a:lnTo>
                    <a:pt x="179428" y="12310"/>
                  </a:lnTo>
                  <a:lnTo>
                    <a:pt x="180062" y="11476"/>
                  </a:lnTo>
                  <a:lnTo>
                    <a:pt x="180713" y="10934"/>
                  </a:lnTo>
                  <a:lnTo>
                    <a:pt x="180696" y="10942"/>
                  </a:lnTo>
                  <a:lnTo>
                    <a:pt x="180596" y="10975"/>
                  </a:lnTo>
                  <a:lnTo>
                    <a:pt x="180529" y="10942"/>
                  </a:lnTo>
                  <a:lnTo>
                    <a:pt x="180429" y="11009"/>
                  </a:lnTo>
                  <a:lnTo>
                    <a:pt x="180296" y="11009"/>
                  </a:lnTo>
                  <a:lnTo>
                    <a:pt x="180229" y="10975"/>
                  </a:lnTo>
                  <a:lnTo>
                    <a:pt x="180129" y="10942"/>
                  </a:lnTo>
                  <a:lnTo>
                    <a:pt x="180062" y="10975"/>
                  </a:lnTo>
                  <a:lnTo>
                    <a:pt x="179929" y="10975"/>
                  </a:lnTo>
                  <a:lnTo>
                    <a:pt x="179795" y="10942"/>
                  </a:lnTo>
                  <a:lnTo>
                    <a:pt x="179729" y="10842"/>
                  </a:lnTo>
                  <a:lnTo>
                    <a:pt x="179629" y="10775"/>
                  </a:lnTo>
                  <a:lnTo>
                    <a:pt x="179629" y="10642"/>
                  </a:lnTo>
                  <a:lnTo>
                    <a:pt x="179562" y="10609"/>
                  </a:lnTo>
                  <a:lnTo>
                    <a:pt x="179462" y="10575"/>
                  </a:lnTo>
                  <a:lnTo>
                    <a:pt x="179395" y="10575"/>
                  </a:lnTo>
                  <a:lnTo>
                    <a:pt x="179295" y="10508"/>
                  </a:lnTo>
                  <a:lnTo>
                    <a:pt x="179228" y="10575"/>
                  </a:lnTo>
                  <a:lnTo>
                    <a:pt x="179128" y="10508"/>
                  </a:lnTo>
                  <a:lnTo>
                    <a:pt x="179062" y="10442"/>
                  </a:lnTo>
                  <a:lnTo>
                    <a:pt x="179028" y="10308"/>
                  </a:lnTo>
                  <a:lnTo>
                    <a:pt x="178895" y="10275"/>
                  </a:lnTo>
                  <a:lnTo>
                    <a:pt x="178761" y="10308"/>
                  </a:lnTo>
                  <a:lnTo>
                    <a:pt x="178695" y="10342"/>
                  </a:lnTo>
                  <a:lnTo>
                    <a:pt x="178561" y="10342"/>
                  </a:lnTo>
                  <a:lnTo>
                    <a:pt x="178461" y="10408"/>
                  </a:lnTo>
                  <a:lnTo>
                    <a:pt x="178394" y="10475"/>
                  </a:lnTo>
                  <a:lnTo>
                    <a:pt x="178228" y="10475"/>
                  </a:lnTo>
                  <a:lnTo>
                    <a:pt x="178128" y="10508"/>
                  </a:lnTo>
                  <a:lnTo>
                    <a:pt x="178061" y="10609"/>
                  </a:lnTo>
                  <a:lnTo>
                    <a:pt x="177961" y="10675"/>
                  </a:lnTo>
                  <a:lnTo>
                    <a:pt x="177927" y="10775"/>
                  </a:lnTo>
                  <a:lnTo>
                    <a:pt x="177861" y="10809"/>
                  </a:lnTo>
                  <a:lnTo>
                    <a:pt x="177761" y="10909"/>
                  </a:lnTo>
                  <a:lnTo>
                    <a:pt x="177694" y="10975"/>
                  </a:lnTo>
                  <a:lnTo>
                    <a:pt x="177594" y="11009"/>
                  </a:lnTo>
                  <a:lnTo>
                    <a:pt x="177527" y="11109"/>
                  </a:lnTo>
                  <a:lnTo>
                    <a:pt x="177427" y="11142"/>
                  </a:lnTo>
                  <a:lnTo>
                    <a:pt x="177460" y="11276"/>
                  </a:lnTo>
                  <a:lnTo>
                    <a:pt x="177427" y="11409"/>
                  </a:lnTo>
                  <a:lnTo>
                    <a:pt x="177394" y="11509"/>
                  </a:lnTo>
                  <a:lnTo>
                    <a:pt x="177294" y="11609"/>
                  </a:lnTo>
                  <a:lnTo>
                    <a:pt x="177227" y="11676"/>
                  </a:lnTo>
                  <a:lnTo>
                    <a:pt x="177127" y="11776"/>
                  </a:lnTo>
                  <a:lnTo>
                    <a:pt x="177060" y="11809"/>
                  </a:lnTo>
                  <a:lnTo>
                    <a:pt x="177027" y="11943"/>
                  </a:lnTo>
                  <a:lnTo>
                    <a:pt x="176893" y="11843"/>
                  </a:lnTo>
                  <a:lnTo>
                    <a:pt x="176760" y="11909"/>
                  </a:lnTo>
                  <a:lnTo>
                    <a:pt x="176626" y="11843"/>
                  </a:lnTo>
                  <a:lnTo>
                    <a:pt x="176526" y="11909"/>
                  </a:lnTo>
                  <a:lnTo>
                    <a:pt x="176460" y="11809"/>
                  </a:lnTo>
                  <a:lnTo>
                    <a:pt x="176393" y="11743"/>
                  </a:lnTo>
                  <a:lnTo>
                    <a:pt x="176260" y="11676"/>
                  </a:lnTo>
                  <a:lnTo>
                    <a:pt x="176193" y="11609"/>
                  </a:lnTo>
                  <a:lnTo>
                    <a:pt x="176059" y="11643"/>
                  </a:lnTo>
                  <a:lnTo>
                    <a:pt x="175926" y="11676"/>
                  </a:lnTo>
                  <a:lnTo>
                    <a:pt x="175793" y="11643"/>
                  </a:lnTo>
                  <a:lnTo>
                    <a:pt x="175692" y="11676"/>
                  </a:lnTo>
                  <a:lnTo>
                    <a:pt x="175592" y="11776"/>
                  </a:lnTo>
                  <a:lnTo>
                    <a:pt x="175526" y="11843"/>
                  </a:lnTo>
                  <a:lnTo>
                    <a:pt x="175392" y="11809"/>
                  </a:lnTo>
                  <a:lnTo>
                    <a:pt x="175259" y="11909"/>
                  </a:lnTo>
                  <a:lnTo>
                    <a:pt x="174291" y="11809"/>
                  </a:lnTo>
                  <a:lnTo>
                    <a:pt x="173524" y="12343"/>
                  </a:lnTo>
                  <a:lnTo>
                    <a:pt x="172624" y="12010"/>
                  </a:lnTo>
                  <a:lnTo>
                    <a:pt x="172023" y="11309"/>
                  </a:lnTo>
                  <a:lnTo>
                    <a:pt x="171189" y="11342"/>
                  </a:lnTo>
                  <a:lnTo>
                    <a:pt x="170355" y="11176"/>
                  </a:lnTo>
                  <a:lnTo>
                    <a:pt x="169755" y="10475"/>
                  </a:lnTo>
                  <a:lnTo>
                    <a:pt x="168854" y="10442"/>
                  </a:lnTo>
                  <a:lnTo>
                    <a:pt x="169355" y="9574"/>
                  </a:lnTo>
                  <a:lnTo>
                    <a:pt x="169121" y="8574"/>
                  </a:lnTo>
                  <a:lnTo>
                    <a:pt x="168621" y="7773"/>
                  </a:lnTo>
                  <a:lnTo>
                    <a:pt x="167920" y="7139"/>
                  </a:lnTo>
                  <a:lnTo>
                    <a:pt x="167587" y="6239"/>
                  </a:lnTo>
                  <a:lnTo>
                    <a:pt x="167086" y="5405"/>
                  </a:lnTo>
                  <a:lnTo>
                    <a:pt x="166119" y="5271"/>
                  </a:lnTo>
                  <a:lnTo>
                    <a:pt x="165218" y="4938"/>
                  </a:lnTo>
                  <a:lnTo>
                    <a:pt x="164418" y="4771"/>
                  </a:lnTo>
                  <a:lnTo>
                    <a:pt x="163851" y="4237"/>
                  </a:lnTo>
                  <a:lnTo>
                    <a:pt x="163184" y="3737"/>
                  </a:lnTo>
                  <a:lnTo>
                    <a:pt x="162350" y="3904"/>
                  </a:lnTo>
                  <a:lnTo>
                    <a:pt x="161582" y="3603"/>
                  </a:lnTo>
                  <a:lnTo>
                    <a:pt x="160882" y="3237"/>
                  </a:lnTo>
                  <a:lnTo>
                    <a:pt x="160115" y="3603"/>
                  </a:lnTo>
                  <a:lnTo>
                    <a:pt x="159281" y="3570"/>
                  </a:lnTo>
                  <a:lnTo>
                    <a:pt x="158447" y="3804"/>
                  </a:lnTo>
                  <a:lnTo>
                    <a:pt x="157680" y="4171"/>
                  </a:lnTo>
                  <a:lnTo>
                    <a:pt x="156879" y="3804"/>
                  </a:lnTo>
                  <a:lnTo>
                    <a:pt x="156045" y="3503"/>
                  </a:lnTo>
                  <a:lnTo>
                    <a:pt x="155745" y="2669"/>
                  </a:lnTo>
                  <a:lnTo>
                    <a:pt x="154878" y="2436"/>
                  </a:lnTo>
                  <a:lnTo>
                    <a:pt x="154210" y="1969"/>
                  </a:lnTo>
                  <a:lnTo>
                    <a:pt x="153577" y="1469"/>
                  </a:lnTo>
                  <a:lnTo>
                    <a:pt x="153010" y="601"/>
                  </a:lnTo>
                  <a:lnTo>
                    <a:pt x="152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5"/>
          <p:cNvSpPr txBox="1">
            <a:spLocks noGrp="1"/>
          </p:cNvSpPr>
          <p:nvPr>
            <p:ph type="subTitle" idx="1"/>
          </p:nvPr>
        </p:nvSpPr>
        <p:spPr>
          <a:xfrm>
            <a:off x="1290750" y="2672122"/>
            <a:ext cx="29076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1" name="Google Shape;91;p5"/>
          <p:cNvSpPr txBox="1">
            <a:spLocks noGrp="1"/>
          </p:cNvSpPr>
          <p:nvPr>
            <p:ph type="subTitle" idx="2"/>
          </p:nvPr>
        </p:nvSpPr>
        <p:spPr>
          <a:xfrm>
            <a:off x="4945625" y="2672122"/>
            <a:ext cx="29076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latin typeface="Inknut Antiqua"/>
                <a:ea typeface="Inknut Antiqua"/>
                <a:cs typeface="Inknut Antiqua"/>
                <a:sym typeface="Inknut Antiqu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2" name="Google Shape;92;p5"/>
          <p:cNvSpPr txBox="1">
            <a:spLocks noGrp="1"/>
          </p:cNvSpPr>
          <p:nvPr>
            <p:ph type="subTitle" idx="3"/>
          </p:nvPr>
        </p:nvSpPr>
        <p:spPr>
          <a:xfrm>
            <a:off x="1290750" y="2983870"/>
            <a:ext cx="2907600" cy="81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 name="Google Shape;93;p5"/>
          <p:cNvSpPr txBox="1">
            <a:spLocks noGrp="1"/>
          </p:cNvSpPr>
          <p:nvPr>
            <p:ph type="subTitle" idx="4"/>
          </p:nvPr>
        </p:nvSpPr>
        <p:spPr>
          <a:xfrm>
            <a:off x="4945625" y="2983870"/>
            <a:ext cx="2907600" cy="81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5"/>
        <p:cNvGrpSpPr/>
        <p:nvPr/>
      </p:nvGrpSpPr>
      <p:grpSpPr>
        <a:xfrm>
          <a:off x="0" y="0"/>
          <a:ext cx="0" cy="0"/>
          <a:chOff x="0" y="0"/>
          <a:chExt cx="0" cy="0"/>
        </a:xfrm>
      </p:grpSpPr>
      <p:grpSp>
        <p:nvGrpSpPr>
          <p:cNvPr id="96" name="Google Shape;96;p6"/>
          <p:cNvGrpSpPr/>
          <p:nvPr/>
        </p:nvGrpSpPr>
        <p:grpSpPr>
          <a:xfrm flipH="1">
            <a:off x="-752624" y="-1115100"/>
            <a:ext cx="10249549" cy="7234951"/>
            <a:chOff x="-318644" y="-1358654"/>
            <a:chExt cx="9458794" cy="7106327"/>
          </a:xfrm>
        </p:grpSpPr>
        <p:sp>
          <p:nvSpPr>
            <p:cNvPr id="97" name="Google Shape;97;p6"/>
            <p:cNvSpPr/>
            <p:nvPr/>
          </p:nvSpPr>
          <p:spPr>
            <a:xfrm>
              <a:off x="5219825" y="880513"/>
              <a:ext cx="3920325" cy="431825"/>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671575" y="138238"/>
              <a:ext cx="567100" cy="846350"/>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5287375" y="-1097987"/>
              <a:ext cx="3686000" cy="1531825"/>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185645" y="-1233030"/>
              <a:ext cx="5314161" cy="1714625"/>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170098" y="-1358654"/>
              <a:ext cx="9110871" cy="1530675"/>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1632275" y="-1049212"/>
              <a:ext cx="890650" cy="857200"/>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5998100" y="-1074387"/>
              <a:ext cx="542500" cy="729075"/>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6811300" y="-1038712"/>
              <a:ext cx="541525" cy="728475"/>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7589850" y="-1188337"/>
              <a:ext cx="1393525" cy="1148550"/>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6914375" y="-1220512"/>
              <a:ext cx="1329300" cy="1284625"/>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318644" y="4008648"/>
              <a:ext cx="9110744" cy="1739025"/>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2222700" y="-1048612"/>
              <a:ext cx="1049925" cy="1018875"/>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4261650" y="-1045037"/>
              <a:ext cx="1185875" cy="1056025"/>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7619875" y="-445437"/>
              <a:ext cx="1186700" cy="1055925"/>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170767" y="-1050037"/>
              <a:ext cx="942375" cy="1165850"/>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257492" y="-131212"/>
              <a:ext cx="1059950" cy="1093475"/>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5997900" y="-1119262"/>
              <a:ext cx="1096625" cy="1059950"/>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1327875" y="-1008337"/>
              <a:ext cx="720550" cy="101825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5374950" y="-1131037"/>
              <a:ext cx="903150" cy="78620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7197900" y="-1104237"/>
              <a:ext cx="1604525" cy="665950"/>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8"/>
        <p:cNvGrpSpPr/>
        <p:nvPr/>
      </p:nvGrpSpPr>
      <p:grpSpPr>
        <a:xfrm>
          <a:off x="0" y="0"/>
          <a:ext cx="0" cy="0"/>
          <a:chOff x="0" y="0"/>
          <a:chExt cx="0" cy="0"/>
        </a:xfrm>
      </p:grpSpPr>
      <p:grpSp>
        <p:nvGrpSpPr>
          <p:cNvPr id="119" name="Google Shape;119;p7"/>
          <p:cNvGrpSpPr/>
          <p:nvPr/>
        </p:nvGrpSpPr>
        <p:grpSpPr>
          <a:xfrm>
            <a:off x="-2704686" y="-1114012"/>
            <a:ext cx="13735095" cy="7433871"/>
            <a:chOff x="-2768411" y="-1115100"/>
            <a:chExt cx="13735095" cy="7433871"/>
          </a:xfrm>
        </p:grpSpPr>
        <p:sp>
          <p:nvSpPr>
            <p:cNvPr id="120" name="Google Shape;120;p7"/>
            <p:cNvSpPr/>
            <p:nvPr/>
          </p:nvSpPr>
          <p:spPr>
            <a:xfrm flipH="1">
              <a:off x="4132739" y="5032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flipH="1">
              <a:off x="-2768411" y="3602071"/>
              <a:ext cx="4248064" cy="439641"/>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flipH="1">
              <a:off x="6716832" y="284741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flipH="1">
              <a:off x="-556269" y="-925915"/>
              <a:ext cx="3994150" cy="1559551"/>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flipH="1">
              <a:off x="3609984" y="-987202"/>
              <a:ext cx="5758461" cy="1745660"/>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flipH="1">
              <a:off x="-521003" y="-1115100"/>
              <a:ext cx="9872602" cy="1558380"/>
            </a:xfrm>
            <a:custGeom>
              <a:avLst/>
              <a:gdLst/>
              <a:ahLst/>
              <a:cxnLst/>
              <a:rect l="l" t="t" r="r" b="b"/>
              <a:pathLst>
                <a:path w="332271" h="61227" extrusionOk="0">
                  <a:moveTo>
                    <a:pt x="61835" y="0"/>
                  </a:moveTo>
                  <a:cubicBezTo>
                    <a:pt x="47324" y="0"/>
                    <a:pt x="33759" y="4287"/>
                    <a:pt x="19714" y="7108"/>
                  </a:cubicBezTo>
                  <a:cubicBezTo>
                    <a:pt x="15545" y="7942"/>
                    <a:pt x="6538" y="7809"/>
                    <a:pt x="3269" y="11111"/>
                  </a:cubicBezTo>
                  <a:cubicBezTo>
                    <a:pt x="2369" y="11978"/>
                    <a:pt x="3369" y="18150"/>
                    <a:pt x="3269" y="19117"/>
                  </a:cubicBezTo>
                  <a:cubicBezTo>
                    <a:pt x="2535" y="24054"/>
                    <a:pt x="1334" y="29057"/>
                    <a:pt x="767" y="34094"/>
                  </a:cubicBezTo>
                  <a:cubicBezTo>
                    <a:pt x="34" y="40299"/>
                    <a:pt x="3303" y="46837"/>
                    <a:pt x="1768" y="53075"/>
                  </a:cubicBezTo>
                  <a:cubicBezTo>
                    <a:pt x="767" y="55543"/>
                    <a:pt x="0" y="57578"/>
                    <a:pt x="834" y="60113"/>
                  </a:cubicBezTo>
                  <a:cubicBezTo>
                    <a:pt x="1260" y="60755"/>
                    <a:pt x="1853" y="60999"/>
                    <a:pt x="2521" y="60999"/>
                  </a:cubicBezTo>
                  <a:cubicBezTo>
                    <a:pt x="4623" y="60999"/>
                    <a:pt x="7473" y="58591"/>
                    <a:pt x="8236" y="58591"/>
                  </a:cubicBezTo>
                  <a:cubicBezTo>
                    <a:pt x="8277" y="58591"/>
                    <a:pt x="8311" y="58598"/>
                    <a:pt x="8339" y="58612"/>
                  </a:cubicBezTo>
                  <a:cubicBezTo>
                    <a:pt x="9081" y="58997"/>
                    <a:pt x="12298" y="61227"/>
                    <a:pt x="13497" y="61227"/>
                  </a:cubicBezTo>
                  <a:cubicBezTo>
                    <a:pt x="13647" y="61227"/>
                    <a:pt x="13765" y="61192"/>
                    <a:pt x="13843" y="61114"/>
                  </a:cubicBezTo>
                  <a:cubicBezTo>
                    <a:pt x="15111" y="59879"/>
                    <a:pt x="11842" y="55109"/>
                    <a:pt x="12843" y="53108"/>
                  </a:cubicBezTo>
                  <a:cubicBezTo>
                    <a:pt x="12879" y="53043"/>
                    <a:pt x="12933" y="53015"/>
                    <a:pt x="13000" y="53015"/>
                  </a:cubicBezTo>
                  <a:cubicBezTo>
                    <a:pt x="13487" y="53015"/>
                    <a:pt x="14668" y="54521"/>
                    <a:pt x="14844" y="54609"/>
                  </a:cubicBezTo>
                  <a:cubicBezTo>
                    <a:pt x="15596" y="54985"/>
                    <a:pt x="19666" y="56002"/>
                    <a:pt x="22123" y="56002"/>
                  </a:cubicBezTo>
                  <a:cubicBezTo>
                    <a:pt x="22934" y="56002"/>
                    <a:pt x="23569" y="55891"/>
                    <a:pt x="23851" y="55610"/>
                  </a:cubicBezTo>
                  <a:cubicBezTo>
                    <a:pt x="24885" y="54576"/>
                    <a:pt x="19948" y="50506"/>
                    <a:pt x="21849" y="48605"/>
                  </a:cubicBezTo>
                  <a:cubicBezTo>
                    <a:pt x="21915" y="48542"/>
                    <a:pt x="22022" y="48514"/>
                    <a:pt x="22163" y="48514"/>
                  </a:cubicBezTo>
                  <a:cubicBezTo>
                    <a:pt x="23542" y="48514"/>
                    <a:pt x="28193" y="51197"/>
                    <a:pt x="29548" y="51197"/>
                  </a:cubicBezTo>
                  <a:cubicBezTo>
                    <a:pt x="29688" y="51197"/>
                    <a:pt x="29792" y="51169"/>
                    <a:pt x="29855" y="51106"/>
                  </a:cubicBezTo>
                  <a:cubicBezTo>
                    <a:pt x="31489" y="49472"/>
                    <a:pt x="29188" y="45769"/>
                    <a:pt x="30856" y="44101"/>
                  </a:cubicBezTo>
                  <a:cubicBezTo>
                    <a:pt x="30862" y="44096"/>
                    <a:pt x="30873" y="44093"/>
                    <a:pt x="30886" y="44093"/>
                  </a:cubicBezTo>
                  <a:cubicBezTo>
                    <a:pt x="31328" y="44093"/>
                    <a:pt x="35315" y="47027"/>
                    <a:pt x="37664" y="47027"/>
                  </a:cubicBezTo>
                  <a:cubicBezTo>
                    <a:pt x="38147" y="47027"/>
                    <a:pt x="38562" y="46903"/>
                    <a:pt x="38861" y="46603"/>
                  </a:cubicBezTo>
                  <a:cubicBezTo>
                    <a:pt x="39695" y="45769"/>
                    <a:pt x="37961" y="42567"/>
                    <a:pt x="38361" y="42100"/>
                  </a:cubicBezTo>
                  <a:cubicBezTo>
                    <a:pt x="38410" y="42050"/>
                    <a:pt x="38516" y="42028"/>
                    <a:pt x="38667" y="42028"/>
                  </a:cubicBezTo>
                  <a:cubicBezTo>
                    <a:pt x="39939" y="42028"/>
                    <a:pt x="44412" y="43601"/>
                    <a:pt x="45366" y="43601"/>
                  </a:cubicBezTo>
                  <a:cubicBezTo>
                    <a:pt x="51804" y="43601"/>
                    <a:pt x="46700" y="40766"/>
                    <a:pt x="49369" y="38097"/>
                  </a:cubicBezTo>
                  <a:cubicBezTo>
                    <a:pt x="49375" y="38090"/>
                    <a:pt x="49385" y="38087"/>
                    <a:pt x="49398" y="38087"/>
                  </a:cubicBezTo>
                  <a:cubicBezTo>
                    <a:pt x="49704" y="38087"/>
                    <a:pt x="51698" y="39938"/>
                    <a:pt x="52371" y="40099"/>
                  </a:cubicBezTo>
                  <a:cubicBezTo>
                    <a:pt x="55073" y="40766"/>
                    <a:pt x="59076" y="42100"/>
                    <a:pt x="61878" y="42100"/>
                  </a:cubicBezTo>
                  <a:cubicBezTo>
                    <a:pt x="62478" y="42100"/>
                    <a:pt x="59643" y="36396"/>
                    <a:pt x="60877" y="35095"/>
                  </a:cubicBezTo>
                  <a:cubicBezTo>
                    <a:pt x="60882" y="35090"/>
                    <a:pt x="60893" y="35087"/>
                    <a:pt x="60907" y="35087"/>
                  </a:cubicBezTo>
                  <a:cubicBezTo>
                    <a:pt x="61340" y="35087"/>
                    <a:pt x="65671" y="37403"/>
                    <a:pt x="66381" y="37597"/>
                  </a:cubicBezTo>
                  <a:cubicBezTo>
                    <a:pt x="66618" y="37656"/>
                    <a:pt x="66827" y="37684"/>
                    <a:pt x="67010" y="37684"/>
                  </a:cubicBezTo>
                  <a:cubicBezTo>
                    <a:pt x="68984" y="37684"/>
                    <a:pt x="67997" y="34479"/>
                    <a:pt x="68883" y="33594"/>
                  </a:cubicBezTo>
                  <a:cubicBezTo>
                    <a:pt x="68964" y="33512"/>
                    <a:pt x="69073" y="33477"/>
                    <a:pt x="69203" y="33477"/>
                  </a:cubicBezTo>
                  <a:cubicBezTo>
                    <a:pt x="70155" y="33477"/>
                    <a:pt x="72277" y="35381"/>
                    <a:pt x="73644" y="35381"/>
                  </a:cubicBezTo>
                  <a:cubicBezTo>
                    <a:pt x="73931" y="35381"/>
                    <a:pt x="74184" y="35297"/>
                    <a:pt x="74387" y="35095"/>
                  </a:cubicBezTo>
                  <a:cubicBezTo>
                    <a:pt x="75587" y="33894"/>
                    <a:pt x="74186" y="31526"/>
                    <a:pt x="74887" y="30091"/>
                  </a:cubicBezTo>
                  <a:cubicBezTo>
                    <a:pt x="74890" y="30087"/>
                    <a:pt x="74897" y="30085"/>
                    <a:pt x="74910" y="30085"/>
                  </a:cubicBezTo>
                  <a:cubicBezTo>
                    <a:pt x="75382" y="30085"/>
                    <a:pt x="82764" y="33102"/>
                    <a:pt x="86518" y="33102"/>
                  </a:cubicBezTo>
                  <a:cubicBezTo>
                    <a:pt x="87349" y="33102"/>
                    <a:pt x="88002" y="32954"/>
                    <a:pt x="88363" y="32593"/>
                  </a:cubicBezTo>
                  <a:cubicBezTo>
                    <a:pt x="89231" y="31726"/>
                    <a:pt x="86896" y="28090"/>
                    <a:pt x="88363" y="26589"/>
                  </a:cubicBezTo>
                  <a:cubicBezTo>
                    <a:pt x="88418" y="26534"/>
                    <a:pt x="88494" y="26509"/>
                    <a:pt x="88589" y="26509"/>
                  </a:cubicBezTo>
                  <a:cubicBezTo>
                    <a:pt x="89588" y="26509"/>
                    <a:pt x="92605" y="29317"/>
                    <a:pt x="93367" y="29591"/>
                  </a:cubicBezTo>
                  <a:cubicBezTo>
                    <a:pt x="93457" y="29622"/>
                    <a:pt x="93544" y="29636"/>
                    <a:pt x="93629" y="29636"/>
                  </a:cubicBezTo>
                  <a:cubicBezTo>
                    <a:pt x="95022" y="29636"/>
                    <a:pt x="95740" y="25717"/>
                    <a:pt x="96369" y="25088"/>
                  </a:cubicBezTo>
                  <a:cubicBezTo>
                    <a:pt x="96403" y="25053"/>
                    <a:pt x="96451" y="25037"/>
                    <a:pt x="96509" y="25037"/>
                  </a:cubicBezTo>
                  <a:cubicBezTo>
                    <a:pt x="97265" y="25037"/>
                    <a:pt x="99898" y="27716"/>
                    <a:pt x="101033" y="27716"/>
                  </a:cubicBezTo>
                  <a:cubicBezTo>
                    <a:pt x="101170" y="27716"/>
                    <a:pt x="101285" y="27677"/>
                    <a:pt x="101373" y="27590"/>
                  </a:cubicBezTo>
                  <a:cubicBezTo>
                    <a:pt x="102273" y="26689"/>
                    <a:pt x="101339" y="24221"/>
                    <a:pt x="101873" y="23086"/>
                  </a:cubicBezTo>
                  <a:cubicBezTo>
                    <a:pt x="101891" y="23048"/>
                    <a:pt x="101937" y="23030"/>
                    <a:pt x="102008" y="23030"/>
                  </a:cubicBezTo>
                  <a:cubicBezTo>
                    <a:pt x="102861" y="23030"/>
                    <a:pt x="107231" y="25588"/>
                    <a:pt x="107877" y="25588"/>
                  </a:cubicBezTo>
                  <a:cubicBezTo>
                    <a:pt x="112515" y="25588"/>
                    <a:pt x="109015" y="22531"/>
                    <a:pt x="111478" y="22531"/>
                  </a:cubicBezTo>
                  <a:cubicBezTo>
                    <a:pt x="112239" y="22531"/>
                    <a:pt x="113568" y="22823"/>
                    <a:pt x="115883" y="23587"/>
                  </a:cubicBezTo>
                  <a:cubicBezTo>
                    <a:pt x="115921" y="23599"/>
                    <a:pt x="115977" y="23605"/>
                    <a:pt x="116048" y="23605"/>
                  </a:cubicBezTo>
                  <a:cubicBezTo>
                    <a:pt x="118068" y="23605"/>
                    <a:pt x="132786" y="18727"/>
                    <a:pt x="135363" y="18083"/>
                  </a:cubicBezTo>
                  <a:cubicBezTo>
                    <a:pt x="135679" y="18002"/>
                    <a:pt x="136018" y="17967"/>
                    <a:pt x="136375" y="17967"/>
                  </a:cubicBezTo>
                  <a:cubicBezTo>
                    <a:pt x="138539" y="17967"/>
                    <a:pt x="141377" y="19245"/>
                    <a:pt x="143930" y="19245"/>
                  </a:cubicBezTo>
                  <a:cubicBezTo>
                    <a:pt x="144423" y="19245"/>
                    <a:pt x="144906" y="19197"/>
                    <a:pt x="145371" y="19084"/>
                  </a:cubicBezTo>
                  <a:cubicBezTo>
                    <a:pt x="145935" y="18936"/>
                    <a:pt x="148157" y="18267"/>
                    <a:pt x="149653" y="18267"/>
                  </a:cubicBezTo>
                  <a:cubicBezTo>
                    <a:pt x="150192" y="18267"/>
                    <a:pt x="150636" y="18353"/>
                    <a:pt x="150875" y="18583"/>
                  </a:cubicBezTo>
                  <a:cubicBezTo>
                    <a:pt x="151709" y="19417"/>
                    <a:pt x="152943" y="27590"/>
                    <a:pt x="154377" y="27590"/>
                  </a:cubicBezTo>
                  <a:cubicBezTo>
                    <a:pt x="155411" y="27590"/>
                    <a:pt x="158880" y="22753"/>
                    <a:pt x="160882" y="22086"/>
                  </a:cubicBezTo>
                  <a:cubicBezTo>
                    <a:pt x="161120" y="22007"/>
                    <a:pt x="161334" y="21971"/>
                    <a:pt x="161527" y="21971"/>
                  </a:cubicBezTo>
                  <a:cubicBezTo>
                    <a:pt x="163806" y="21971"/>
                    <a:pt x="163264" y="27014"/>
                    <a:pt x="165385" y="28090"/>
                  </a:cubicBezTo>
                  <a:cubicBezTo>
                    <a:pt x="165807" y="28304"/>
                    <a:pt x="166172" y="28397"/>
                    <a:pt x="166496" y="28397"/>
                  </a:cubicBezTo>
                  <a:cubicBezTo>
                    <a:pt x="168350" y="28397"/>
                    <a:pt x="168891" y="25336"/>
                    <a:pt x="171389" y="24087"/>
                  </a:cubicBezTo>
                  <a:cubicBezTo>
                    <a:pt x="171463" y="24053"/>
                    <a:pt x="171532" y="24037"/>
                    <a:pt x="171594" y="24037"/>
                  </a:cubicBezTo>
                  <a:cubicBezTo>
                    <a:pt x="172266" y="24037"/>
                    <a:pt x="172341" y="25857"/>
                    <a:pt x="172890" y="26589"/>
                  </a:cubicBezTo>
                  <a:cubicBezTo>
                    <a:pt x="174592" y="28891"/>
                    <a:pt x="178461" y="31392"/>
                    <a:pt x="180896" y="32593"/>
                  </a:cubicBezTo>
                  <a:cubicBezTo>
                    <a:pt x="181005" y="32647"/>
                    <a:pt x="181112" y="32671"/>
                    <a:pt x="181217" y="32671"/>
                  </a:cubicBezTo>
                  <a:cubicBezTo>
                    <a:pt x="182598" y="32671"/>
                    <a:pt x="183712" y="28409"/>
                    <a:pt x="185684" y="28409"/>
                  </a:cubicBezTo>
                  <a:cubicBezTo>
                    <a:pt x="185911" y="28409"/>
                    <a:pt x="186149" y="28465"/>
                    <a:pt x="186400" y="28590"/>
                  </a:cubicBezTo>
                  <a:cubicBezTo>
                    <a:pt x="188301" y="29558"/>
                    <a:pt x="190636" y="34395"/>
                    <a:pt x="191904" y="36096"/>
                  </a:cubicBezTo>
                  <a:cubicBezTo>
                    <a:pt x="193939" y="38798"/>
                    <a:pt x="203479" y="43101"/>
                    <a:pt x="206348" y="43101"/>
                  </a:cubicBezTo>
                  <a:cubicBezTo>
                    <a:pt x="206915" y="43101"/>
                    <a:pt x="206514" y="42000"/>
                    <a:pt x="206848" y="41600"/>
                  </a:cubicBezTo>
                  <a:cubicBezTo>
                    <a:pt x="207582" y="40666"/>
                    <a:pt x="208849" y="39098"/>
                    <a:pt x="209850" y="38598"/>
                  </a:cubicBezTo>
                  <a:cubicBezTo>
                    <a:pt x="209911" y="38567"/>
                    <a:pt x="209978" y="38553"/>
                    <a:pt x="210050" y="38553"/>
                  </a:cubicBezTo>
                  <a:cubicBezTo>
                    <a:pt x="211087" y="38553"/>
                    <a:pt x="213230" y="41507"/>
                    <a:pt x="214353" y="42100"/>
                  </a:cubicBezTo>
                  <a:cubicBezTo>
                    <a:pt x="214560" y="42202"/>
                    <a:pt x="214755" y="42247"/>
                    <a:pt x="214942" y="42247"/>
                  </a:cubicBezTo>
                  <a:cubicBezTo>
                    <a:pt x="216424" y="42247"/>
                    <a:pt x="217339" y="39384"/>
                    <a:pt x="219033" y="39384"/>
                  </a:cubicBezTo>
                  <a:cubicBezTo>
                    <a:pt x="219289" y="39384"/>
                    <a:pt x="219562" y="39449"/>
                    <a:pt x="219857" y="39598"/>
                  </a:cubicBezTo>
                  <a:cubicBezTo>
                    <a:pt x="223326" y="41333"/>
                    <a:pt x="226195" y="44235"/>
                    <a:pt x="230365" y="45603"/>
                  </a:cubicBezTo>
                  <a:cubicBezTo>
                    <a:pt x="230386" y="45610"/>
                    <a:pt x="230409" y="45613"/>
                    <a:pt x="230432" y="45613"/>
                  </a:cubicBezTo>
                  <a:cubicBezTo>
                    <a:pt x="231063" y="45613"/>
                    <a:pt x="232370" y="43115"/>
                    <a:pt x="233367" y="42600"/>
                  </a:cubicBezTo>
                  <a:cubicBezTo>
                    <a:pt x="234301" y="42133"/>
                    <a:pt x="236769" y="42233"/>
                    <a:pt x="237370" y="41600"/>
                  </a:cubicBezTo>
                  <a:cubicBezTo>
                    <a:pt x="237670" y="41299"/>
                    <a:pt x="237158" y="40051"/>
                    <a:pt x="237298" y="40051"/>
                  </a:cubicBezTo>
                  <a:cubicBezTo>
                    <a:pt x="237313" y="40051"/>
                    <a:pt x="237337" y="40066"/>
                    <a:pt x="237370" y="40099"/>
                  </a:cubicBezTo>
                  <a:cubicBezTo>
                    <a:pt x="239771" y="42467"/>
                    <a:pt x="241806" y="46003"/>
                    <a:pt x="244375" y="48605"/>
                  </a:cubicBezTo>
                  <a:cubicBezTo>
                    <a:pt x="245070" y="49300"/>
                    <a:pt x="246344" y="51384"/>
                    <a:pt x="246749" y="51384"/>
                  </a:cubicBezTo>
                  <a:cubicBezTo>
                    <a:pt x="246830" y="51384"/>
                    <a:pt x="246876" y="51301"/>
                    <a:pt x="246876" y="51106"/>
                  </a:cubicBezTo>
                  <a:cubicBezTo>
                    <a:pt x="246876" y="50306"/>
                    <a:pt x="246643" y="48805"/>
                    <a:pt x="246876" y="48104"/>
                  </a:cubicBezTo>
                  <a:cubicBezTo>
                    <a:pt x="247277" y="47070"/>
                    <a:pt x="247810" y="46070"/>
                    <a:pt x="248378" y="45102"/>
                  </a:cubicBezTo>
                  <a:cubicBezTo>
                    <a:pt x="250394" y="41663"/>
                    <a:pt x="251486" y="40499"/>
                    <a:pt x="252156" y="40499"/>
                  </a:cubicBezTo>
                  <a:cubicBezTo>
                    <a:pt x="253557" y="40499"/>
                    <a:pt x="253102" y="45603"/>
                    <a:pt x="255383" y="45603"/>
                  </a:cubicBezTo>
                  <a:cubicBezTo>
                    <a:pt x="257585" y="45603"/>
                    <a:pt x="261331" y="38925"/>
                    <a:pt x="264150" y="38925"/>
                  </a:cubicBezTo>
                  <a:cubicBezTo>
                    <a:pt x="264405" y="38925"/>
                    <a:pt x="264652" y="38979"/>
                    <a:pt x="264889" y="39098"/>
                  </a:cubicBezTo>
                  <a:cubicBezTo>
                    <a:pt x="266557" y="39932"/>
                    <a:pt x="265890" y="43601"/>
                    <a:pt x="267891" y="43601"/>
                  </a:cubicBezTo>
                  <a:cubicBezTo>
                    <a:pt x="269031" y="43601"/>
                    <a:pt x="274007" y="41043"/>
                    <a:pt x="275186" y="41043"/>
                  </a:cubicBezTo>
                  <a:cubicBezTo>
                    <a:pt x="275284" y="41043"/>
                    <a:pt x="275356" y="41061"/>
                    <a:pt x="275397" y="41099"/>
                  </a:cubicBezTo>
                  <a:cubicBezTo>
                    <a:pt x="277465" y="43134"/>
                    <a:pt x="272995" y="49639"/>
                    <a:pt x="275897" y="52574"/>
                  </a:cubicBezTo>
                  <a:cubicBezTo>
                    <a:pt x="276141" y="52814"/>
                    <a:pt x="276416" y="52920"/>
                    <a:pt x="276716" y="52920"/>
                  </a:cubicBezTo>
                  <a:cubicBezTo>
                    <a:pt x="278992" y="52920"/>
                    <a:pt x="282654" y="46813"/>
                    <a:pt x="284028" y="46813"/>
                  </a:cubicBezTo>
                  <a:cubicBezTo>
                    <a:pt x="284185" y="46813"/>
                    <a:pt x="284312" y="46893"/>
                    <a:pt x="284403" y="47070"/>
                  </a:cubicBezTo>
                  <a:cubicBezTo>
                    <a:pt x="285738" y="49739"/>
                    <a:pt x="285671" y="52507"/>
                    <a:pt x="288406" y="54576"/>
                  </a:cubicBezTo>
                  <a:cubicBezTo>
                    <a:pt x="288857" y="54914"/>
                    <a:pt x="289228" y="55060"/>
                    <a:pt x="289542" y="55060"/>
                  </a:cubicBezTo>
                  <a:cubicBezTo>
                    <a:pt x="291548" y="55060"/>
                    <a:pt x="291169" y="49072"/>
                    <a:pt x="293910" y="49072"/>
                  </a:cubicBezTo>
                  <a:cubicBezTo>
                    <a:pt x="295044" y="49072"/>
                    <a:pt x="298580" y="54476"/>
                    <a:pt x="299414" y="55076"/>
                  </a:cubicBezTo>
                  <a:cubicBezTo>
                    <a:pt x="300106" y="55532"/>
                    <a:pt x="300656" y="55722"/>
                    <a:pt x="301096" y="55722"/>
                  </a:cubicBezTo>
                  <a:cubicBezTo>
                    <a:pt x="303290" y="55722"/>
                    <a:pt x="302729" y="50990"/>
                    <a:pt x="303275" y="50990"/>
                  </a:cubicBezTo>
                  <a:cubicBezTo>
                    <a:pt x="303315" y="50990"/>
                    <a:pt x="303362" y="51017"/>
                    <a:pt x="303417" y="51073"/>
                  </a:cubicBezTo>
                  <a:cubicBezTo>
                    <a:pt x="306875" y="54519"/>
                    <a:pt x="308951" y="55597"/>
                    <a:pt x="310216" y="55597"/>
                  </a:cubicBezTo>
                  <a:cubicBezTo>
                    <a:pt x="312333" y="55597"/>
                    <a:pt x="312175" y="52573"/>
                    <a:pt x="312416" y="52573"/>
                  </a:cubicBezTo>
                  <a:cubicBezTo>
                    <a:pt x="312418" y="52573"/>
                    <a:pt x="312421" y="52574"/>
                    <a:pt x="312423" y="52574"/>
                  </a:cubicBezTo>
                  <a:cubicBezTo>
                    <a:pt x="315461" y="53182"/>
                    <a:pt x="319070" y="54224"/>
                    <a:pt x="322380" y="54224"/>
                  </a:cubicBezTo>
                  <a:cubicBezTo>
                    <a:pt x="323069" y="54224"/>
                    <a:pt x="323744" y="54179"/>
                    <a:pt x="324399" y="54075"/>
                  </a:cubicBezTo>
                  <a:cubicBezTo>
                    <a:pt x="326900" y="53642"/>
                    <a:pt x="328535" y="41166"/>
                    <a:pt x="328902" y="39098"/>
                  </a:cubicBezTo>
                  <a:cubicBezTo>
                    <a:pt x="330003" y="33094"/>
                    <a:pt x="332271" y="25255"/>
                    <a:pt x="331404" y="19117"/>
                  </a:cubicBezTo>
                  <a:cubicBezTo>
                    <a:pt x="330269" y="11245"/>
                    <a:pt x="313591" y="10244"/>
                    <a:pt x="308420" y="9610"/>
                  </a:cubicBezTo>
                  <a:cubicBezTo>
                    <a:pt x="303412" y="9001"/>
                    <a:pt x="298395" y="8795"/>
                    <a:pt x="293374" y="8795"/>
                  </a:cubicBezTo>
                  <a:cubicBezTo>
                    <a:pt x="284916" y="8795"/>
                    <a:pt x="276447" y="9380"/>
                    <a:pt x="267992" y="9610"/>
                  </a:cubicBezTo>
                  <a:cubicBezTo>
                    <a:pt x="242307" y="10277"/>
                    <a:pt x="216755" y="12746"/>
                    <a:pt x="191070" y="13613"/>
                  </a:cubicBezTo>
                  <a:cubicBezTo>
                    <a:pt x="183546" y="13870"/>
                    <a:pt x="175888" y="14051"/>
                    <a:pt x="168189" y="14051"/>
                  </a:cubicBezTo>
                  <a:cubicBezTo>
                    <a:pt x="151892" y="14051"/>
                    <a:pt x="135409" y="13239"/>
                    <a:pt x="119619" y="10611"/>
                  </a:cubicBezTo>
                  <a:cubicBezTo>
                    <a:pt x="101606" y="7609"/>
                    <a:pt x="83993" y="1137"/>
                    <a:pt x="65680" y="103"/>
                  </a:cubicBezTo>
                  <a:cubicBezTo>
                    <a:pt x="64391" y="33"/>
                    <a:pt x="63109" y="0"/>
                    <a:pt x="6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flipH="1">
              <a:off x="6382022" y="-417150"/>
              <a:ext cx="958688" cy="1302430"/>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flipH="1">
              <a:off x="6433439" y="-800057"/>
              <a:ext cx="965108" cy="872715"/>
            </a:xfrm>
            <a:custGeom>
              <a:avLst/>
              <a:gdLst/>
              <a:ahLst/>
              <a:cxnLst/>
              <a:rect l="l" t="t" r="r" b="b"/>
              <a:pathLst>
                <a:path w="35626" h="34288" extrusionOk="0">
                  <a:moveTo>
                    <a:pt x="17346" y="1"/>
                  </a:moveTo>
                  <a:cubicBezTo>
                    <a:pt x="17313" y="1"/>
                    <a:pt x="17246" y="134"/>
                    <a:pt x="17113" y="301"/>
                  </a:cubicBezTo>
                  <a:cubicBezTo>
                    <a:pt x="17346" y="201"/>
                    <a:pt x="17513" y="67"/>
                    <a:pt x="17346" y="1"/>
                  </a:cubicBezTo>
                  <a:close/>
                  <a:moveTo>
                    <a:pt x="24504" y="1614"/>
                  </a:moveTo>
                  <a:cubicBezTo>
                    <a:pt x="24469" y="1614"/>
                    <a:pt x="24368" y="1704"/>
                    <a:pt x="24184" y="1835"/>
                  </a:cubicBezTo>
                  <a:cubicBezTo>
                    <a:pt x="24451" y="1802"/>
                    <a:pt x="24651" y="1735"/>
                    <a:pt x="24518" y="1635"/>
                  </a:cubicBezTo>
                  <a:cubicBezTo>
                    <a:pt x="24518" y="1621"/>
                    <a:pt x="24513" y="1614"/>
                    <a:pt x="24504" y="1614"/>
                  </a:cubicBezTo>
                  <a:close/>
                  <a:moveTo>
                    <a:pt x="31431" y="7348"/>
                  </a:moveTo>
                  <a:cubicBezTo>
                    <a:pt x="31414" y="7348"/>
                    <a:pt x="31389" y="7356"/>
                    <a:pt x="31356" y="7373"/>
                  </a:cubicBezTo>
                  <a:lnTo>
                    <a:pt x="31456" y="7373"/>
                  </a:lnTo>
                  <a:cubicBezTo>
                    <a:pt x="31456" y="7356"/>
                    <a:pt x="31448" y="7348"/>
                    <a:pt x="31431" y="7348"/>
                  </a:cubicBezTo>
                  <a:close/>
                  <a:moveTo>
                    <a:pt x="20782" y="14645"/>
                  </a:moveTo>
                  <a:lnTo>
                    <a:pt x="20815" y="14678"/>
                  </a:lnTo>
                  <a:cubicBezTo>
                    <a:pt x="20815" y="14678"/>
                    <a:pt x="20815" y="14645"/>
                    <a:pt x="20782" y="14645"/>
                  </a:cubicBezTo>
                  <a:close/>
                  <a:moveTo>
                    <a:pt x="4804" y="16713"/>
                  </a:moveTo>
                  <a:cubicBezTo>
                    <a:pt x="4770" y="16980"/>
                    <a:pt x="4704" y="17180"/>
                    <a:pt x="4770" y="17180"/>
                  </a:cubicBezTo>
                  <a:cubicBezTo>
                    <a:pt x="4794" y="17187"/>
                    <a:pt x="4814" y="17191"/>
                    <a:pt x="4831" y="17191"/>
                  </a:cubicBezTo>
                  <a:cubicBezTo>
                    <a:pt x="4961" y="17191"/>
                    <a:pt x="4922" y="16978"/>
                    <a:pt x="4804" y="16713"/>
                  </a:cubicBezTo>
                  <a:close/>
                  <a:moveTo>
                    <a:pt x="32056" y="18568"/>
                  </a:moveTo>
                  <a:cubicBezTo>
                    <a:pt x="31996" y="18568"/>
                    <a:pt x="31861" y="18599"/>
                    <a:pt x="31690" y="18647"/>
                  </a:cubicBezTo>
                  <a:cubicBezTo>
                    <a:pt x="31830" y="18683"/>
                    <a:pt x="31943" y="18727"/>
                    <a:pt x="32013" y="18727"/>
                  </a:cubicBezTo>
                  <a:cubicBezTo>
                    <a:pt x="32077" y="18727"/>
                    <a:pt x="32106" y="18691"/>
                    <a:pt x="32090" y="18581"/>
                  </a:cubicBezTo>
                  <a:cubicBezTo>
                    <a:pt x="32090" y="18572"/>
                    <a:pt x="32078" y="18568"/>
                    <a:pt x="32056" y="18568"/>
                  </a:cubicBezTo>
                  <a:close/>
                  <a:moveTo>
                    <a:pt x="8573" y="21683"/>
                  </a:moveTo>
                  <a:lnTo>
                    <a:pt x="8573" y="21683"/>
                  </a:lnTo>
                  <a:cubicBezTo>
                    <a:pt x="8440" y="21916"/>
                    <a:pt x="8406" y="22083"/>
                    <a:pt x="8406" y="22083"/>
                  </a:cubicBezTo>
                  <a:cubicBezTo>
                    <a:pt x="8449" y="22112"/>
                    <a:pt x="8483" y="22125"/>
                    <a:pt x="8509" y="22125"/>
                  </a:cubicBezTo>
                  <a:cubicBezTo>
                    <a:pt x="8605" y="22125"/>
                    <a:pt x="8599" y="21945"/>
                    <a:pt x="8573" y="21683"/>
                  </a:cubicBezTo>
                  <a:close/>
                  <a:moveTo>
                    <a:pt x="23751" y="28354"/>
                  </a:moveTo>
                  <a:cubicBezTo>
                    <a:pt x="23751" y="28388"/>
                    <a:pt x="23784" y="28388"/>
                    <a:pt x="23784" y="28388"/>
                  </a:cubicBezTo>
                  <a:lnTo>
                    <a:pt x="23751" y="28354"/>
                  </a:lnTo>
                  <a:close/>
                  <a:moveTo>
                    <a:pt x="35292" y="29222"/>
                  </a:moveTo>
                  <a:lnTo>
                    <a:pt x="35292" y="29222"/>
                  </a:lnTo>
                  <a:cubicBezTo>
                    <a:pt x="35383" y="29358"/>
                    <a:pt x="35459" y="29464"/>
                    <a:pt x="35530" y="29464"/>
                  </a:cubicBezTo>
                  <a:cubicBezTo>
                    <a:pt x="35562" y="29464"/>
                    <a:pt x="35594" y="29441"/>
                    <a:pt x="35626" y="29388"/>
                  </a:cubicBezTo>
                  <a:cubicBezTo>
                    <a:pt x="35626" y="29355"/>
                    <a:pt x="35492" y="29322"/>
                    <a:pt x="35292" y="29222"/>
                  </a:cubicBezTo>
                  <a:close/>
                  <a:moveTo>
                    <a:pt x="17079" y="168"/>
                  </a:moveTo>
                  <a:lnTo>
                    <a:pt x="17079" y="168"/>
                  </a:lnTo>
                  <a:cubicBezTo>
                    <a:pt x="16846" y="234"/>
                    <a:pt x="16612" y="334"/>
                    <a:pt x="16479" y="401"/>
                  </a:cubicBezTo>
                  <a:cubicBezTo>
                    <a:pt x="15611" y="1001"/>
                    <a:pt x="14177" y="968"/>
                    <a:pt x="13176" y="1068"/>
                  </a:cubicBezTo>
                  <a:cubicBezTo>
                    <a:pt x="11142" y="1335"/>
                    <a:pt x="10341" y="4237"/>
                    <a:pt x="10775" y="5738"/>
                  </a:cubicBezTo>
                  <a:cubicBezTo>
                    <a:pt x="10841" y="6138"/>
                    <a:pt x="10341" y="6339"/>
                    <a:pt x="9907" y="6505"/>
                  </a:cubicBezTo>
                  <a:cubicBezTo>
                    <a:pt x="9340" y="6539"/>
                    <a:pt x="8807" y="6639"/>
                    <a:pt x="8306" y="6639"/>
                  </a:cubicBezTo>
                  <a:cubicBezTo>
                    <a:pt x="8300" y="6639"/>
                    <a:pt x="8293" y="6639"/>
                    <a:pt x="8286" y="6639"/>
                  </a:cubicBezTo>
                  <a:cubicBezTo>
                    <a:pt x="7297" y="6639"/>
                    <a:pt x="4231" y="4232"/>
                    <a:pt x="3436" y="3537"/>
                  </a:cubicBezTo>
                  <a:cubicBezTo>
                    <a:pt x="2569" y="2803"/>
                    <a:pt x="1501" y="2302"/>
                    <a:pt x="901" y="1235"/>
                  </a:cubicBezTo>
                  <a:cubicBezTo>
                    <a:pt x="834" y="1302"/>
                    <a:pt x="0" y="1802"/>
                    <a:pt x="100" y="1902"/>
                  </a:cubicBezTo>
                  <a:cubicBezTo>
                    <a:pt x="334" y="2336"/>
                    <a:pt x="2802" y="3870"/>
                    <a:pt x="3403" y="4304"/>
                  </a:cubicBezTo>
                  <a:cubicBezTo>
                    <a:pt x="3503" y="4371"/>
                    <a:pt x="3670" y="4504"/>
                    <a:pt x="3803" y="4637"/>
                  </a:cubicBezTo>
                  <a:cubicBezTo>
                    <a:pt x="3970" y="5071"/>
                    <a:pt x="4670" y="6205"/>
                    <a:pt x="4137" y="6539"/>
                  </a:cubicBezTo>
                  <a:cubicBezTo>
                    <a:pt x="2569" y="7473"/>
                    <a:pt x="734" y="10642"/>
                    <a:pt x="2269" y="12543"/>
                  </a:cubicBezTo>
                  <a:cubicBezTo>
                    <a:pt x="3002" y="13510"/>
                    <a:pt x="4237" y="14678"/>
                    <a:pt x="4470" y="15879"/>
                  </a:cubicBezTo>
                  <a:cubicBezTo>
                    <a:pt x="4504" y="16046"/>
                    <a:pt x="4637" y="16346"/>
                    <a:pt x="4737" y="16579"/>
                  </a:cubicBezTo>
                  <a:cubicBezTo>
                    <a:pt x="4837" y="15879"/>
                    <a:pt x="5271" y="14578"/>
                    <a:pt x="5404" y="14378"/>
                  </a:cubicBezTo>
                  <a:cubicBezTo>
                    <a:pt x="6572" y="13043"/>
                    <a:pt x="7239" y="10875"/>
                    <a:pt x="6305" y="9307"/>
                  </a:cubicBezTo>
                  <a:cubicBezTo>
                    <a:pt x="5337" y="7673"/>
                    <a:pt x="4470" y="7072"/>
                    <a:pt x="4470" y="5138"/>
                  </a:cubicBezTo>
                  <a:lnTo>
                    <a:pt x="4470" y="5138"/>
                  </a:lnTo>
                  <a:cubicBezTo>
                    <a:pt x="5438" y="5872"/>
                    <a:pt x="6338" y="6706"/>
                    <a:pt x="7306" y="7406"/>
                  </a:cubicBezTo>
                  <a:cubicBezTo>
                    <a:pt x="8240" y="8073"/>
                    <a:pt x="9274" y="8574"/>
                    <a:pt x="10241" y="9241"/>
                  </a:cubicBezTo>
                  <a:cubicBezTo>
                    <a:pt x="10408" y="9374"/>
                    <a:pt x="10508" y="9541"/>
                    <a:pt x="10641" y="9708"/>
                  </a:cubicBezTo>
                  <a:cubicBezTo>
                    <a:pt x="10675" y="10175"/>
                    <a:pt x="11108" y="11542"/>
                    <a:pt x="10474" y="11709"/>
                  </a:cubicBezTo>
                  <a:cubicBezTo>
                    <a:pt x="8673" y="12176"/>
                    <a:pt x="6138" y="14745"/>
                    <a:pt x="7105" y="17046"/>
                  </a:cubicBezTo>
                  <a:cubicBezTo>
                    <a:pt x="7572" y="18180"/>
                    <a:pt x="8473" y="19581"/>
                    <a:pt x="8406" y="20882"/>
                  </a:cubicBezTo>
                  <a:cubicBezTo>
                    <a:pt x="8406" y="21049"/>
                    <a:pt x="8440" y="21383"/>
                    <a:pt x="8473" y="21650"/>
                  </a:cubicBezTo>
                  <a:cubicBezTo>
                    <a:pt x="8807" y="20982"/>
                    <a:pt x="9507" y="19848"/>
                    <a:pt x="9674" y="19682"/>
                  </a:cubicBezTo>
                  <a:cubicBezTo>
                    <a:pt x="11175" y="18681"/>
                    <a:pt x="12342" y="16746"/>
                    <a:pt x="11909" y="15011"/>
                  </a:cubicBezTo>
                  <a:cubicBezTo>
                    <a:pt x="11408" y="13110"/>
                    <a:pt x="10641" y="12343"/>
                    <a:pt x="11275" y="10275"/>
                  </a:cubicBezTo>
                  <a:lnTo>
                    <a:pt x="11275" y="10275"/>
                  </a:lnTo>
                  <a:cubicBezTo>
                    <a:pt x="12242" y="11109"/>
                    <a:pt x="13010" y="12209"/>
                    <a:pt x="14077" y="13010"/>
                  </a:cubicBezTo>
                  <a:cubicBezTo>
                    <a:pt x="15111" y="13744"/>
                    <a:pt x="16646" y="14044"/>
                    <a:pt x="17279" y="15145"/>
                  </a:cubicBezTo>
                  <a:cubicBezTo>
                    <a:pt x="17446" y="15412"/>
                    <a:pt x="17446" y="15912"/>
                    <a:pt x="17479" y="16212"/>
                  </a:cubicBezTo>
                  <a:cubicBezTo>
                    <a:pt x="17513" y="16379"/>
                    <a:pt x="17580" y="16579"/>
                    <a:pt x="17613" y="16746"/>
                  </a:cubicBezTo>
                  <a:cubicBezTo>
                    <a:pt x="17413" y="17013"/>
                    <a:pt x="17113" y="17713"/>
                    <a:pt x="17079" y="17880"/>
                  </a:cubicBezTo>
                  <a:cubicBezTo>
                    <a:pt x="16646" y="19381"/>
                    <a:pt x="15311" y="19448"/>
                    <a:pt x="14144" y="20582"/>
                  </a:cubicBezTo>
                  <a:cubicBezTo>
                    <a:pt x="13510" y="21216"/>
                    <a:pt x="13110" y="21850"/>
                    <a:pt x="12609" y="22517"/>
                  </a:cubicBezTo>
                  <a:cubicBezTo>
                    <a:pt x="12409" y="22817"/>
                    <a:pt x="12109" y="23151"/>
                    <a:pt x="12076" y="23551"/>
                  </a:cubicBezTo>
                  <a:cubicBezTo>
                    <a:pt x="12009" y="23851"/>
                    <a:pt x="12109" y="24185"/>
                    <a:pt x="12076" y="24485"/>
                  </a:cubicBezTo>
                  <a:cubicBezTo>
                    <a:pt x="11942" y="25352"/>
                    <a:pt x="12276" y="26420"/>
                    <a:pt x="12009" y="27254"/>
                  </a:cubicBezTo>
                  <a:cubicBezTo>
                    <a:pt x="11978" y="27467"/>
                    <a:pt x="11640" y="27933"/>
                    <a:pt x="11737" y="27933"/>
                  </a:cubicBezTo>
                  <a:cubicBezTo>
                    <a:pt x="11746" y="27933"/>
                    <a:pt x="11759" y="27929"/>
                    <a:pt x="11775" y="27921"/>
                  </a:cubicBezTo>
                  <a:cubicBezTo>
                    <a:pt x="12743" y="27387"/>
                    <a:pt x="14511" y="25185"/>
                    <a:pt x="14811" y="24151"/>
                  </a:cubicBezTo>
                  <a:cubicBezTo>
                    <a:pt x="14978" y="23584"/>
                    <a:pt x="15078" y="22750"/>
                    <a:pt x="15178" y="22317"/>
                  </a:cubicBezTo>
                  <a:cubicBezTo>
                    <a:pt x="15278" y="22017"/>
                    <a:pt x="15845" y="21650"/>
                    <a:pt x="16012" y="21416"/>
                  </a:cubicBezTo>
                  <a:cubicBezTo>
                    <a:pt x="16779" y="20315"/>
                    <a:pt x="16812" y="18747"/>
                    <a:pt x="17846" y="17847"/>
                  </a:cubicBezTo>
                  <a:cubicBezTo>
                    <a:pt x="17846" y="17914"/>
                    <a:pt x="17913" y="18014"/>
                    <a:pt x="17913" y="18080"/>
                  </a:cubicBezTo>
                  <a:lnTo>
                    <a:pt x="17913" y="18214"/>
                  </a:lnTo>
                  <a:lnTo>
                    <a:pt x="17913" y="18347"/>
                  </a:lnTo>
                  <a:cubicBezTo>
                    <a:pt x="17913" y="19381"/>
                    <a:pt x="17680" y="20515"/>
                    <a:pt x="17613" y="21550"/>
                  </a:cubicBezTo>
                  <a:cubicBezTo>
                    <a:pt x="17580" y="22350"/>
                    <a:pt x="18013" y="23718"/>
                    <a:pt x="18647" y="25085"/>
                  </a:cubicBezTo>
                  <a:cubicBezTo>
                    <a:pt x="18680" y="25352"/>
                    <a:pt x="18814" y="25519"/>
                    <a:pt x="18914" y="25686"/>
                  </a:cubicBezTo>
                  <a:cubicBezTo>
                    <a:pt x="19114" y="26053"/>
                    <a:pt x="19281" y="26420"/>
                    <a:pt x="19481" y="26753"/>
                  </a:cubicBezTo>
                  <a:cubicBezTo>
                    <a:pt x="19614" y="27254"/>
                    <a:pt x="19481" y="27554"/>
                    <a:pt x="19448" y="28021"/>
                  </a:cubicBezTo>
                  <a:cubicBezTo>
                    <a:pt x="19347" y="29489"/>
                    <a:pt x="20615" y="30089"/>
                    <a:pt x="21282" y="31090"/>
                  </a:cubicBezTo>
                  <a:cubicBezTo>
                    <a:pt x="21849" y="31990"/>
                    <a:pt x="22750" y="32758"/>
                    <a:pt x="23584" y="33425"/>
                  </a:cubicBezTo>
                  <a:cubicBezTo>
                    <a:pt x="23784" y="33591"/>
                    <a:pt x="23851" y="33758"/>
                    <a:pt x="23984" y="33992"/>
                  </a:cubicBezTo>
                  <a:cubicBezTo>
                    <a:pt x="23984" y="33992"/>
                    <a:pt x="24251" y="34192"/>
                    <a:pt x="24318" y="34259"/>
                  </a:cubicBezTo>
                  <a:cubicBezTo>
                    <a:pt x="24184" y="33925"/>
                    <a:pt x="23917" y="32224"/>
                    <a:pt x="23851" y="32057"/>
                  </a:cubicBezTo>
                  <a:cubicBezTo>
                    <a:pt x="23517" y="30756"/>
                    <a:pt x="23584" y="29355"/>
                    <a:pt x="22750" y="28221"/>
                  </a:cubicBezTo>
                  <a:cubicBezTo>
                    <a:pt x="21983" y="27220"/>
                    <a:pt x="20415" y="27187"/>
                    <a:pt x="19681" y="26086"/>
                  </a:cubicBezTo>
                  <a:cubicBezTo>
                    <a:pt x="19481" y="25919"/>
                    <a:pt x="19347" y="25753"/>
                    <a:pt x="19281" y="25586"/>
                  </a:cubicBezTo>
                  <a:lnTo>
                    <a:pt x="19147" y="25219"/>
                  </a:lnTo>
                  <a:cubicBezTo>
                    <a:pt x="18680" y="23885"/>
                    <a:pt x="18113" y="22383"/>
                    <a:pt x="18080" y="20916"/>
                  </a:cubicBezTo>
                  <a:cubicBezTo>
                    <a:pt x="18080" y="20482"/>
                    <a:pt x="18080" y="20015"/>
                    <a:pt x="18113" y="19581"/>
                  </a:cubicBezTo>
                  <a:cubicBezTo>
                    <a:pt x="18313" y="19982"/>
                    <a:pt x="18647" y="20215"/>
                    <a:pt x="18780" y="20816"/>
                  </a:cubicBezTo>
                  <a:cubicBezTo>
                    <a:pt x="18914" y="21349"/>
                    <a:pt x="18780" y="21650"/>
                    <a:pt x="18747" y="22083"/>
                  </a:cubicBezTo>
                  <a:cubicBezTo>
                    <a:pt x="18647" y="23551"/>
                    <a:pt x="19915" y="24185"/>
                    <a:pt x="20582" y="25185"/>
                  </a:cubicBezTo>
                  <a:cubicBezTo>
                    <a:pt x="21149" y="26053"/>
                    <a:pt x="22016" y="26853"/>
                    <a:pt x="22850" y="27520"/>
                  </a:cubicBezTo>
                  <a:cubicBezTo>
                    <a:pt x="23083" y="27687"/>
                    <a:pt x="23150" y="27854"/>
                    <a:pt x="23284" y="28054"/>
                  </a:cubicBezTo>
                  <a:cubicBezTo>
                    <a:pt x="23284" y="28054"/>
                    <a:pt x="23517" y="28254"/>
                    <a:pt x="23617" y="28354"/>
                  </a:cubicBezTo>
                  <a:cubicBezTo>
                    <a:pt x="23484" y="28021"/>
                    <a:pt x="23184" y="26320"/>
                    <a:pt x="23150" y="26153"/>
                  </a:cubicBezTo>
                  <a:cubicBezTo>
                    <a:pt x="22817" y="24852"/>
                    <a:pt x="22850" y="23418"/>
                    <a:pt x="22016" y="22317"/>
                  </a:cubicBezTo>
                  <a:cubicBezTo>
                    <a:pt x="21282" y="21316"/>
                    <a:pt x="19681" y="21249"/>
                    <a:pt x="18981" y="20182"/>
                  </a:cubicBezTo>
                  <a:cubicBezTo>
                    <a:pt x="18514" y="19848"/>
                    <a:pt x="18480" y="19448"/>
                    <a:pt x="18147" y="19148"/>
                  </a:cubicBezTo>
                  <a:cubicBezTo>
                    <a:pt x="18147" y="19148"/>
                    <a:pt x="18147" y="19081"/>
                    <a:pt x="18113" y="19081"/>
                  </a:cubicBezTo>
                  <a:cubicBezTo>
                    <a:pt x="18147" y="18581"/>
                    <a:pt x="18147" y="18047"/>
                    <a:pt x="18080" y="17547"/>
                  </a:cubicBezTo>
                  <a:cubicBezTo>
                    <a:pt x="17980" y="16879"/>
                    <a:pt x="17913" y="16112"/>
                    <a:pt x="17746" y="15445"/>
                  </a:cubicBezTo>
                  <a:cubicBezTo>
                    <a:pt x="17654" y="15200"/>
                    <a:pt x="17166" y="14700"/>
                    <a:pt x="17298" y="14700"/>
                  </a:cubicBezTo>
                  <a:cubicBezTo>
                    <a:pt x="17309" y="14700"/>
                    <a:pt x="17325" y="14703"/>
                    <a:pt x="17346" y="14711"/>
                  </a:cubicBezTo>
                  <a:cubicBezTo>
                    <a:pt x="18347" y="14978"/>
                    <a:pt x="18981" y="16179"/>
                    <a:pt x="19781" y="16746"/>
                  </a:cubicBezTo>
                  <a:cubicBezTo>
                    <a:pt x="20648" y="17413"/>
                    <a:pt x="21282" y="18214"/>
                    <a:pt x="22083" y="19014"/>
                  </a:cubicBezTo>
                  <a:cubicBezTo>
                    <a:pt x="22683" y="19615"/>
                    <a:pt x="23450" y="20182"/>
                    <a:pt x="24017" y="20849"/>
                  </a:cubicBezTo>
                  <a:cubicBezTo>
                    <a:pt x="24851" y="21883"/>
                    <a:pt x="25752" y="23051"/>
                    <a:pt x="26753" y="24018"/>
                  </a:cubicBezTo>
                  <a:lnTo>
                    <a:pt x="26753" y="24118"/>
                  </a:lnTo>
                  <a:cubicBezTo>
                    <a:pt x="26853" y="24185"/>
                    <a:pt x="26953" y="24251"/>
                    <a:pt x="27020" y="24285"/>
                  </a:cubicBezTo>
                  <a:cubicBezTo>
                    <a:pt x="27320" y="24552"/>
                    <a:pt x="27620" y="24785"/>
                    <a:pt x="27954" y="25052"/>
                  </a:cubicBezTo>
                  <a:cubicBezTo>
                    <a:pt x="28487" y="25686"/>
                    <a:pt x="28654" y="26386"/>
                    <a:pt x="29255" y="27354"/>
                  </a:cubicBezTo>
                  <a:cubicBezTo>
                    <a:pt x="29836" y="28412"/>
                    <a:pt x="31110" y="28882"/>
                    <a:pt x="32345" y="28882"/>
                  </a:cubicBezTo>
                  <a:cubicBezTo>
                    <a:pt x="32667" y="28882"/>
                    <a:pt x="32987" y="28850"/>
                    <a:pt x="33291" y="28788"/>
                  </a:cubicBezTo>
                  <a:cubicBezTo>
                    <a:pt x="33308" y="28786"/>
                    <a:pt x="33328" y="28785"/>
                    <a:pt x="33350" y="28785"/>
                  </a:cubicBezTo>
                  <a:cubicBezTo>
                    <a:pt x="33716" y="28785"/>
                    <a:pt x="34724" y="29033"/>
                    <a:pt x="35259" y="29222"/>
                  </a:cubicBezTo>
                  <a:cubicBezTo>
                    <a:pt x="35125" y="29055"/>
                    <a:pt x="34959" y="28855"/>
                    <a:pt x="34825" y="28721"/>
                  </a:cubicBezTo>
                  <a:cubicBezTo>
                    <a:pt x="34025" y="28021"/>
                    <a:pt x="33691" y="26687"/>
                    <a:pt x="33324" y="25719"/>
                  </a:cubicBezTo>
                  <a:cubicBezTo>
                    <a:pt x="32878" y="24542"/>
                    <a:pt x="31566" y="24081"/>
                    <a:pt x="30307" y="24081"/>
                  </a:cubicBezTo>
                  <a:cubicBezTo>
                    <a:pt x="29498" y="24081"/>
                    <a:pt x="28709" y="24272"/>
                    <a:pt x="28187" y="24585"/>
                  </a:cubicBezTo>
                  <a:cubicBezTo>
                    <a:pt x="28154" y="24602"/>
                    <a:pt x="28104" y="24610"/>
                    <a:pt x="28054" y="24610"/>
                  </a:cubicBezTo>
                  <a:cubicBezTo>
                    <a:pt x="28004" y="24610"/>
                    <a:pt x="27954" y="24602"/>
                    <a:pt x="27920" y="24585"/>
                  </a:cubicBezTo>
                  <a:cubicBezTo>
                    <a:pt x="27520" y="24118"/>
                    <a:pt x="27186" y="23718"/>
                    <a:pt x="26819" y="23251"/>
                  </a:cubicBezTo>
                  <a:cubicBezTo>
                    <a:pt x="25519" y="21616"/>
                    <a:pt x="24151" y="19882"/>
                    <a:pt x="22516" y="18547"/>
                  </a:cubicBezTo>
                  <a:cubicBezTo>
                    <a:pt x="22483" y="18514"/>
                    <a:pt x="22416" y="18447"/>
                    <a:pt x="22350" y="18381"/>
                  </a:cubicBezTo>
                  <a:lnTo>
                    <a:pt x="22350" y="18381"/>
                  </a:lnTo>
                  <a:cubicBezTo>
                    <a:pt x="23817" y="18481"/>
                    <a:pt x="24284" y="19181"/>
                    <a:pt x="25585" y="19882"/>
                  </a:cubicBezTo>
                  <a:cubicBezTo>
                    <a:pt x="26035" y="20129"/>
                    <a:pt x="26534" y="20240"/>
                    <a:pt x="27042" y="20240"/>
                  </a:cubicBezTo>
                  <a:cubicBezTo>
                    <a:pt x="28040" y="20240"/>
                    <a:pt x="29070" y="19811"/>
                    <a:pt x="29822" y="19148"/>
                  </a:cubicBezTo>
                  <a:cubicBezTo>
                    <a:pt x="29988" y="19014"/>
                    <a:pt x="31089" y="18681"/>
                    <a:pt x="31656" y="18547"/>
                  </a:cubicBezTo>
                  <a:cubicBezTo>
                    <a:pt x="31456" y="18481"/>
                    <a:pt x="31189" y="18347"/>
                    <a:pt x="31089" y="18347"/>
                  </a:cubicBezTo>
                  <a:cubicBezTo>
                    <a:pt x="30022" y="18147"/>
                    <a:pt x="29088" y="17146"/>
                    <a:pt x="28287" y="16513"/>
                  </a:cubicBezTo>
                  <a:cubicBezTo>
                    <a:pt x="27849" y="16164"/>
                    <a:pt x="27340" y="16019"/>
                    <a:pt x="26814" y="16019"/>
                  </a:cubicBezTo>
                  <a:cubicBezTo>
                    <a:pt x="25378" y="16019"/>
                    <a:pt x="23821" y="17103"/>
                    <a:pt x="23284" y="18080"/>
                  </a:cubicBezTo>
                  <a:cubicBezTo>
                    <a:pt x="23204" y="18210"/>
                    <a:pt x="23074" y="18259"/>
                    <a:pt x="22920" y="18259"/>
                  </a:cubicBezTo>
                  <a:cubicBezTo>
                    <a:pt x="22558" y="18259"/>
                    <a:pt x="22063" y="17987"/>
                    <a:pt x="21783" y="17847"/>
                  </a:cubicBezTo>
                  <a:cubicBezTo>
                    <a:pt x="20682" y="16813"/>
                    <a:pt x="19748" y="15679"/>
                    <a:pt x="18447" y="14745"/>
                  </a:cubicBezTo>
                  <a:cubicBezTo>
                    <a:pt x="17680" y="14211"/>
                    <a:pt x="16779" y="13711"/>
                    <a:pt x="15945" y="13344"/>
                  </a:cubicBezTo>
                  <a:cubicBezTo>
                    <a:pt x="14477" y="12710"/>
                    <a:pt x="12943" y="11242"/>
                    <a:pt x="11842" y="10075"/>
                  </a:cubicBezTo>
                  <a:cubicBezTo>
                    <a:pt x="11308" y="9508"/>
                    <a:pt x="10775" y="8907"/>
                    <a:pt x="10141" y="8473"/>
                  </a:cubicBezTo>
                  <a:cubicBezTo>
                    <a:pt x="9807" y="8173"/>
                    <a:pt x="8973" y="7973"/>
                    <a:pt x="8773" y="7573"/>
                  </a:cubicBezTo>
                  <a:cubicBezTo>
                    <a:pt x="8673" y="7406"/>
                    <a:pt x="10675" y="7206"/>
                    <a:pt x="10975" y="7139"/>
                  </a:cubicBezTo>
                  <a:cubicBezTo>
                    <a:pt x="11575" y="7006"/>
                    <a:pt x="12142" y="6739"/>
                    <a:pt x="12776" y="6639"/>
                  </a:cubicBezTo>
                  <a:cubicBezTo>
                    <a:pt x="12976" y="6706"/>
                    <a:pt x="13176" y="6739"/>
                    <a:pt x="13276" y="6872"/>
                  </a:cubicBezTo>
                  <a:cubicBezTo>
                    <a:pt x="13510" y="7306"/>
                    <a:pt x="13844" y="7473"/>
                    <a:pt x="14077" y="7973"/>
                  </a:cubicBezTo>
                  <a:cubicBezTo>
                    <a:pt x="14944" y="8907"/>
                    <a:pt x="14577" y="10475"/>
                    <a:pt x="15311" y="11476"/>
                  </a:cubicBezTo>
                  <a:cubicBezTo>
                    <a:pt x="16179" y="12576"/>
                    <a:pt x="17580" y="12877"/>
                    <a:pt x="18747" y="13544"/>
                  </a:cubicBezTo>
                  <a:cubicBezTo>
                    <a:pt x="18914" y="13644"/>
                    <a:pt x="20448" y="14378"/>
                    <a:pt x="20748" y="14578"/>
                  </a:cubicBezTo>
                  <a:cubicBezTo>
                    <a:pt x="20648" y="14478"/>
                    <a:pt x="20515" y="14211"/>
                    <a:pt x="20515" y="14178"/>
                  </a:cubicBezTo>
                  <a:cubicBezTo>
                    <a:pt x="20415" y="14011"/>
                    <a:pt x="20248" y="13877"/>
                    <a:pt x="20115" y="13644"/>
                  </a:cubicBezTo>
                  <a:cubicBezTo>
                    <a:pt x="19681" y="12676"/>
                    <a:pt x="19147" y="11642"/>
                    <a:pt x="18447" y="10842"/>
                  </a:cubicBezTo>
                  <a:cubicBezTo>
                    <a:pt x="17646" y="9975"/>
                    <a:pt x="17346" y="8540"/>
                    <a:pt x="15945" y="8240"/>
                  </a:cubicBezTo>
                  <a:cubicBezTo>
                    <a:pt x="15478" y="8173"/>
                    <a:pt x="15144" y="8207"/>
                    <a:pt x="14677" y="7906"/>
                  </a:cubicBezTo>
                  <a:cubicBezTo>
                    <a:pt x="13944" y="7473"/>
                    <a:pt x="13944" y="6872"/>
                    <a:pt x="13076" y="6539"/>
                  </a:cubicBezTo>
                  <a:cubicBezTo>
                    <a:pt x="13176" y="6539"/>
                    <a:pt x="13310" y="6505"/>
                    <a:pt x="13443" y="6505"/>
                  </a:cubicBezTo>
                  <a:cubicBezTo>
                    <a:pt x="13977" y="6505"/>
                    <a:pt x="14555" y="6520"/>
                    <a:pt x="15119" y="6520"/>
                  </a:cubicBezTo>
                  <a:cubicBezTo>
                    <a:pt x="15400" y="6520"/>
                    <a:pt x="15678" y="6517"/>
                    <a:pt x="15945" y="6505"/>
                  </a:cubicBezTo>
                  <a:cubicBezTo>
                    <a:pt x="15966" y="6504"/>
                    <a:pt x="15988" y="6504"/>
                    <a:pt x="16010" y="6504"/>
                  </a:cubicBezTo>
                  <a:cubicBezTo>
                    <a:pt x="16663" y="6504"/>
                    <a:pt x="17431" y="6978"/>
                    <a:pt x="17980" y="7139"/>
                  </a:cubicBezTo>
                  <a:cubicBezTo>
                    <a:pt x="18113" y="7173"/>
                    <a:pt x="18247" y="7173"/>
                    <a:pt x="18347" y="7206"/>
                  </a:cubicBezTo>
                  <a:cubicBezTo>
                    <a:pt x="18580" y="7473"/>
                    <a:pt x="18814" y="7673"/>
                    <a:pt x="18981" y="8073"/>
                  </a:cubicBezTo>
                  <a:cubicBezTo>
                    <a:pt x="19848" y="9041"/>
                    <a:pt x="19481" y="10575"/>
                    <a:pt x="20248" y="11576"/>
                  </a:cubicBezTo>
                  <a:cubicBezTo>
                    <a:pt x="21115" y="12710"/>
                    <a:pt x="22483" y="13010"/>
                    <a:pt x="23651" y="13677"/>
                  </a:cubicBezTo>
                  <a:cubicBezTo>
                    <a:pt x="23817" y="13744"/>
                    <a:pt x="25352" y="14478"/>
                    <a:pt x="25652" y="14711"/>
                  </a:cubicBezTo>
                  <a:cubicBezTo>
                    <a:pt x="25585" y="14578"/>
                    <a:pt x="25452" y="14344"/>
                    <a:pt x="25452" y="14311"/>
                  </a:cubicBezTo>
                  <a:cubicBezTo>
                    <a:pt x="25318" y="14144"/>
                    <a:pt x="25152" y="14011"/>
                    <a:pt x="25018" y="13744"/>
                  </a:cubicBezTo>
                  <a:cubicBezTo>
                    <a:pt x="24618" y="12810"/>
                    <a:pt x="24084" y="11742"/>
                    <a:pt x="23350" y="10975"/>
                  </a:cubicBezTo>
                  <a:cubicBezTo>
                    <a:pt x="22583" y="10075"/>
                    <a:pt x="22283" y="8674"/>
                    <a:pt x="20849" y="8373"/>
                  </a:cubicBezTo>
                  <a:cubicBezTo>
                    <a:pt x="20415" y="8307"/>
                    <a:pt x="20081" y="8340"/>
                    <a:pt x="19614" y="8040"/>
                  </a:cubicBezTo>
                  <a:cubicBezTo>
                    <a:pt x="19247" y="7840"/>
                    <a:pt x="19014" y="7573"/>
                    <a:pt x="18847" y="7339"/>
                  </a:cubicBezTo>
                  <a:lnTo>
                    <a:pt x="18847" y="7339"/>
                  </a:lnTo>
                  <a:cubicBezTo>
                    <a:pt x="19281" y="7406"/>
                    <a:pt x="19748" y="7473"/>
                    <a:pt x="20181" y="7506"/>
                  </a:cubicBezTo>
                  <a:cubicBezTo>
                    <a:pt x="20474" y="7646"/>
                    <a:pt x="20717" y="7684"/>
                    <a:pt x="20947" y="7684"/>
                  </a:cubicBezTo>
                  <a:cubicBezTo>
                    <a:pt x="21216" y="7684"/>
                    <a:pt x="21466" y="7633"/>
                    <a:pt x="21756" y="7633"/>
                  </a:cubicBezTo>
                  <a:cubicBezTo>
                    <a:pt x="21926" y="7633"/>
                    <a:pt x="22108" y="7650"/>
                    <a:pt x="22316" y="7706"/>
                  </a:cubicBezTo>
                  <a:cubicBezTo>
                    <a:pt x="22850" y="7840"/>
                    <a:pt x="23017" y="8140"/>
                    <a:pt x="23450" y="8373"/>
                  </a:cubicBezTo>
                  <a:cubicBezTo>
                    <a:pt x="23856" y="8644"/>
                    <a:pt x="24262" y="8735"/>
                    <a:pt x="24667" y="8735"/>
                  </a:cubicBezTo>
                  <a:cubicBezTo>
                    <a:pt x="25459" y="8735"/>
                    <a:pt x="26247" y="8384"/>
                    <a:pt x="27020" y="8340"/>
                  </a:cubicBezTo>
                  <a:cubicBezTo>
                    <a:pt x="28087" y="8240"/>
                    <a:pt x="29188" y="7906"/>
                    <a:pt x="30189" y="7539"/>
                  </a:cubicBezTo>
                  <a:cubicBezTo>
                    <a:pt x="30455" y="7473"/>
                    <a:pt x="30656" y="7473"/>
                    <a:pt x="30856" y="7473"/>
                  </a:cubicBezTo>
                  <a:cubicBezTo>
                    <a:pt x="30856" y="7473"/>
                    <a:pt x="31156" y="7373"/>
                    <a:pt x="31289" y="7339"/>
                  </a:cubicBezTo>
                  <a:cubicBezTo>
                    <a:pt x="30956" y="7306"/>
                    <a:pt x="29321" y="6706"/>
                    <a:pt x="29154" y="6639"/>
                  </a:cubicBezTo>
                  <a:cubicBezTo>
                    <a:pt x="27974" y="6336"/>
                    <a:pt x="26876" y="5649"/>
                    <a:pt x="25661" y="5649"/>
                  </a:cubicBezTo>
                  <a:cubicBezTo>
                    <a:pt x="25537" y="5649"/>
                    <a:pt x="25412" y="5656"/>
                    <a:pt x="25285" y="5671"/>
                  </a:cubicBezTo>
                  <a:cubicBezTo>
                    <a:pt x="24084" y="5805"/>
                    <a:pt x="23250" y="7139"/>
                    <a:pt x="21983" y="7239"/>
                  </a:cubicBezTo>
                  <a:cubicBezTo>
                    <a:pt x="21249" y="7173"/>
                    <a:pt x="20415" y="7039"/>
                    <a:pt x="20281" y="7039"/>
                  </a:cubicBezTo>
                  <a:cubicBezTo>
                    <a:pt x="18814" y="6906"/>
                    <a:pt x="17479" y="6372"/>
                    <a:pt x="16245" y="6105"/>
                  </a:cubicBezTo>
                  <a:cubicBezTo>
                    <a:pt x="16764" y="5868"/>
                    <a:pt x="17204" y="5802"/>
                    <a:pt x="17655" y="5802"/>
                  </a:cubicBezTo>
                  <a:cubicBezTo>
                    <a:pt x="18220" y="5802"/>
                    <a:pt x="18803" y="5905"/>
                    <a:pt x="19581" y="5905"/>
                  </a:cubicBezTo>
                  <a:cubicBezTo>
                    <a:pt x="21082" y="5905"/>
                    <a:pt x="22416" y="4537"/>
                    <a:pt x="22850" y="3170"/>
                  </a:cubicBezTo>
                  <a:cubicBezTo>
                    <a:pt x="22950" y="2936"/>
                    <a:pt x="23684" y="2169"/>
                    <a:pt x="24151" y="1735"/>
                  </a:cubicBezTo>
                  <a:lnTo>
                    <a:pt x="24151" y="1735"/>
                  </a:lnTo>
                  <a:cubicBezTo>
                    <a:pt x="23951" y="1802"/>
                    <a:pt x="23684" y="1802"/>
                    <a:pt x="23517" y="1835"/>
                  </a:cubicBezTo>
                  <a:cubicBezTo>
                    <a:pt x="23247" y="1925"/>
                    <a:pt x="22954" y="1959"/>
                    <a:pt x="22648" y="1959"/>
                  </a:cubicBezTo>
                  <a:cubicBezTo>
                    <a:pt x="21821" y="1959"/>
                    <a:pt x="20912" y="1708"/>
                    <a:pt x="20181" y="1635"/>
                  </a:cubicBezTo>
                  <a:cubicBezTo>
                    <a:pt x="20073" y="1619"/>
                    <a:pt x="19967" y="1612"/>
                    <a:pt x="19862" y="1612"/>
                  </a:cubicBezTo>
                  <a:cubicBezTo>
                    <a:pt x="17992" y="1612"/>
                    <a:pt x="16646" y="4052"/>
                    <a:pt x="16646" y="5505"/>
                  </a:cubicBezTo>
                  <a:cubicBezTo>
                    <a:pt x="16646" y="5872"/>
                    <a:pt x="16078" y="5972"/>
                    <a:pt x="15578" y="6005"/>
                  </a:cubicBezTo>
                  <a:cubicBezTo>
                    <a:pt x="15478" y="6005"/>
                    <a:pt x="15411" y="5972"/>
                    <a:pt x="15311" y="5972"/>
                  </a:cubicBezTo>
                  <a:cubicBezTo>
                    <a:pt x="15237" y="5966"/>
                    <a:pt x="15162" y="5964"/>
                    <a:pt x="15087" y="5964"/>
                  </a:cubicBezTo>
                  <a:cubicBezTo>
                    <a:pt x="14251" y="5964"/>
                    <a:pt x="13366" y="6280"/>
                    <a:pt x="12509" y="6372"/>
                  </a:cubicBezTo>
                  <a:cubicBezTo>
                    <a:pt x="12469" y="6352"/>
                    <a:pt x="12416" y="6319"/>
                    <a:pt x="12396" y="6319"/>
                  </a:cubicBezTo>
                  <a:cubicBezTo>
                    <a:pt x="12383" y="6319"/>
                    <a:pt x="12383" y="6333"/>
                    <a:pt x="12409" y="6372"/>
                  </a:cubicBezTo>
                  <a:lnTo>
                    <a:pt x="12176" y="6372"/>
                  </a:lnTo>
                  <a:cubicBezTo>
                    <a:pt x="11742" y="6372"/>
                    <a:pt x="11142" y="6405"/>
                    <a:pt x="10575" y="6472"/>
                  </a:cubicBezTo>
                  <a:cubicBezTo>
                    <a:pt x="11575" y="5638"/>
                    <a:pt x="12409" y="5738"/>
                    <a:pt x="13743" y="5405"/>
                  </a:cubicBezTo>
                  <a:cubicBezTo>
                    <a:pt x="15178" y="5038"/>
                    <a:pt x="16112" y="3370"/>
                    <a:pt x="16179" y="1869"/>
                  </a:cubicBezTo>
                  <a:cubicBezTo>
                    <a:pt x="16179" y="1669"/>
                    <a:pt x="16746" y="668"/>
                    <a:pt x="17079" y="168"/>
                  </a:cubicBezTo>
                  <a:close/>
                  <a:moveTo>
                    <a:pt x="24451" y="34225"/>
                  </a:moveTo>
                  <a:cubicBezTo>
                    <a:pt x="24474" y="34248"/>
                    <a:pt x="24481" y="34287"/>
                    <a:pt x="24483" y="34287"/>
                  </a:cubicBezTo>
                  <a:cubicBezTo>
                    <a:pt x="24484" y="34287"/>
                    <a:pt x="24484" y="34279"/>
                    <a:pt x="24484" y="34259"/>
                  </a:cubicBezTo>
                  <a:cubicBezTo>
                    <a:pt x="24484" y="34259"/>
                    <a:pt x="24484" y="34225"/>
                    <a:pt x="24451" y="342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flipH="1">
              <a:off x="2079886" y="-825688"/>
              <a:ext cx="587853" cy="742271"/>
            </a:xfrm>
            <a:custGeom>
              <a:avLst/>
              <a:gdLst/>
              <a:ahLst/>
              <a:cxnLst/>
              <a:rect l="l" t="t" r="r" b="b"/>
              <a:pathLst>
                <a:path w="21700" h="29163" extrusionOk="0">
                  <a:moveTo>
                    <a:pt x="18072" y="20655"/>
                  </a:moveTo>
                  <a:cubicBezTo>
                    <a:pt x="18098" y="20864"/>
                    <a:pt x="18124" y="21074"/>
                    <a:pt x="18215" y="21074"/>
                  </a:cubicBezTo>
                  <a:cubicBezTo>
                    <a:pt x="18239" y="21074"/>
                    <a:pt x="18269" y="21058"/>
                    <a:pt x="18305" y="21022"/>
                  </a:cubicBezTo>
                  <a:cubicBezTo>
                    <a:pt x="18338" y="20989"/>
                    <a:pt x="18238" y="20855"/>
                    <a:pt x="18072" y="20655"/>
                  </a:cubicBezTo>
                  <a:close/>
                  <a:moveTo>
                    <a:pt x="18783" y="0"/>
                  </a:moveTo>
                  <a:cubicBezTo>
                    <a:pt x="18353" y="0"/>
                    <a:pt x="17554" y="2370"/>
                    <a:pt x="16871" y="2742"/>
                  </a:cubicBezTo>
                  <a:cubicBezTo>
                    <a:pt x="16704" y="3209"/>
                    <a:pt x="16604" y="3710"/>
                    <a:pt x="16337" y="4143"/>
                  </a:cubicBezTo>
                  <a:cubicBezTo>
                    <a:pt x="16270" y="4310"/>
                    <a:pt x="16170" y="4410"/>
                    <a:pt x="16104" y="4577"/>
                  </a:cubicBezTo>
                  <a:cubicBezTo>
                    <a:pt x="15536" y="4410"/>
                    <a:pt x="14035" y="4010"/>
                    <a:pt x="13702" y="3676"/>
                  </a:cubicBezTo>
                  <a:cubicBezTo>
                    <a:pt x="13435" y="3376"/>
                    <a:pt x="13368" y="2642"/>
                    <a:pt x="13168" y="2175"/>
                  </a:cubicBezTo>
                  <a:cubicBezTo>
                    <a:pt x="12624" y="1086"/>
                    <a:pt x="11653" y="675"/>
                    <a:pt x="10598" y="675"/>
                  </a:cubicBezTo>
                  <a:cubicBezTo>
                    <a:pt x="9132" y="675"/>
                    <a:pt x="7503" y="1469"/>
                    <a:pt x="6630" y="2342"/>
                  </a:cubicBezTo>
                  <a:cubicBezTo>
                    <a:pt x="6330" y="2609"/>
                    <a:pt x="4829" y="3710"/>
                    <a:pt x="4829" y="4110"/>
                  </a:cubicBezTo>
                  <a:cubicBezTo>
                    <a:pt x="4829" y="4110"/>
                    <a:pt x="5329" y="4043"/>
                    <a:pt x="5429" y="4010"/>
                  </a:cubicBezTo>
                  <a:cubicBezTo>
                    <a:pt x="5638" y="3900"/>
                    <a:pt x="5887" y="3857"/>
                    <a:pt x="6148" y="3857"/>
                  </a:cubicBezTo>
                  <a:cubicBezTo>
                    <a:pt x="6598" y="3857"/>
                    <a:pt x="7084" y="3983"/>
                    <a:pt x="7464" y="4110"/>
                  </a:cubicBezTo>
                  <a:cubicBezTo>
                    <a:pt x="8331" y="4410"/>
                    <a:pt x="9265" y="5911"/>
                    <a:pt x="10600" y="5911"/>
                  </a:cubicBezTo>
                  <a:cubicBezTo>
                    <a:pt x="11400" y="5911"/>
                    <a:pt x="11734" y="5244"/>
                    <a:pt x="12267" y="4844"/>
                  </a:cubicBezTo>
                  <a:cubicBezTo>
                    <a:pt x="12691" y="4515"/>
                    <a:pt x="13089" y="4397"/>
                    <a:pt x="13486" y="4397"/>
                  </a:cubicBezTo>
                  <a:cubicBezTo>
                    <a:pt x="14215" y="4397"/>
                    <a:pt x="14939" y="4795"/>
                    <a:pt x="15803" y="5011"/>
                  </a:cubicBezTo>
                  <a:cubicBezTo>
                    <a:pt x="15069" y="6178"/>
                    <a:pt x="14269" y="7246"/>
                    <a:pt x="13602" y="8413"/>
                  </a:cubicBezTo>
                  <a:cubicBezTo>
                    <a:pt x="13579" y="8382"/>
                    <a:pt x="13522" y="8371"/>
                    <a:pt x="13447" y="8371"/>
                  </a:cubicBezTo>
                  <a:cubicBezTo>
                    <a:pt x="13238" y="8371"/>
                    <a:pt x="12886" y="8459"/>
                    <a:pt x="12714" y="8459"/>
                  </a:cubicBezTo>
                  <a:cubicBezTo>
                    <a:pt x="12679" y="8459"/>
                    <a:pt x="12652" y="8455"/>
                    <a:pt x="12634" y="8446"/>
                  </a:cubicBezTo>
                  <a:cubicBezTo>
                    <a:pt x="11967" y="8246"/>
                    <a:pt x="11333" y="8446"/>
                    <a:pt x="10600" y="8213"/>
                  </a:cubicBezTo>
                  <a:cubicBezTo>
                    <a:pt x="9766" y="7946"/>
                    <a:pt x="9766" y="6678"/>
                    <a:pt x="8131" y="6111"/>
                  </a:cubicBezTo>
                  <a:cubicBezTo>
                    <a:pt x="7798" y="5987"/>
                    <a:pt x="7426" y="5888"/>
                    <a:pt x="7040" y="5888"/>
                  </a:cubicBezTo>
                  <a:cubicBezTo>
                    <a:pt x="6807" y="5888"/>
                    <a:pt x="6568" y="5924"/>
                    <a:pt x="6330" y="6011"/>
                  </a:cubicBezTo>
                  <a:cubicBezTo>
                    <a:pt x="5229" y="6378"/>
                    <a:pt x="3328" y="8780"/>
                    <a:pt x="2561" y="9681"/>
                  </a:cubicBezTo>
                  <a:cubicBezTo>
                    <a:pt x="2427" y="9847"/>
                    <a:pt x="1326" y="11282"/>
                    <a:pt x="1426" y="11282"/>
                  </a:cubicBezTo>
                  <a:cubicBezTo>
                    <a:pt x="1827" y="11282"/>
                    <a:pt x="2827" y="10448"/>
                    <a:pt x="3595" y="10448"/>
                  </a:cubicBezTo>
                  <a:cubicBezTo>
                    <a:pt x="5196" y="10448"/>
                    <a:pt x="6864" y="11115"/>
                    <a:pt x="8698" y="11115"/>
                  </a:cubicBezTo>
                  <a:cubicBezTo>
                    <a:pt x="9499" y="11115"/>
                    <a:pt x="9666" y="9347"/>
                    <a:pt x="10166" y="9080"/>
                  </a:cubicBezTo>
                  <a:cubicBezTo>
                    <a:pt x="10383" y="8980"/>
                    <a:pt x="10708" y="8963"/>
                    <a:pt x="11042" y="8963"/>
                  </a:cubicBezTo>
                  <a:cubicBezTo>
                    <a:pt x="11208" y="8963"/>
                    <a:pt x="11377" y="8968"/>
                    <a:pt x="11536" y="8968"/>
                  </a:cubicBezTo>
                  <a:cubicBezTo>
                    <a:pt x="11694" y="8968"/>
                    <a:pt x="11842" y="8963"/>
                    <a:pt x="11967" y="8947"/>
                  </a:cubicBezTo>
                  <a:cubicBezTo>
                    <a:pt x="12217" y="8930"/>
                    <a:pt x="12459" y="8922"/>
                    <a:pt x="12697" y="8922"/>
                  </a:cubicBezTo>
                  <a:cubicBezTo>
                    <a:pt x="12935" y="8922"/>
                    <a:pt x="13168" y="8930"/>
                    <a:pt x="13402" y="8947"/>
                  </a:cubicBezTo>
                  <a:cubicBezTo>
                    <a:pt x="13302" y="9080"/>
                    <a:pt x="13268" y="9214"/>
                    <a:pt x="13168" y="9347"/>
                  </a:cubicBezTo>
                  <a:cubicBezTo>
                    <a:pt x="12501" y="10715"/>
                    <a:pt x="11800" y="12049"/>
                    <a:pt x="11133" y="13383"/>
                  </a:cubicBezTo>
                  <a:cubicBezTo>
                    <a:pt x="10429" y="13600"/>
                    <a:pt x="9594" y="13904"/>
                    <a:pt x="8947" y="13904"/>
                  </a:cubicBezTo>
                  <a:cubicBezTo>
                    <a:pt x="8797" y="13904"/>
                    <a:pt x="8657" y="13888"/>
                    <a:pt x="8531" y="13850"/>
                  </a:cubicBezTo>
                  <a:cubicBezTo>
                    <a:pt x="8031" y="13683"/>
                    <a:pt x="7764" y="12883"/>
                    <a:pt x="7331" y="12649"/>
                  </a:cubicBezTo>
                  <a:cubicBezTo>
                    <a:pt x="6882" y="12375"/>
                    <a:pt x="6446" y="12261"/>
                    <a:pt x="6027" y="12261"/>
                  </a:cubicBezTo>
                  <a:cubicBezTo>
                    <a:pt x="4759" y="12261"/>
                    <a:pt x="3638" y="13307"/>
                    <a:pt x="2761" y="14184"/>
                  </a:cubicBezTo>
                  <a:cubicBezTo>
                    <a:pt x="2194" y="14751"/>
                    <a:pt x="1693" y="15251"/>
                    <a:pt x="1093" y="15652"/>
                  </a:cubicBezTo>
                  <a:cubicBezTo>
                    <a:pt x="825" y="15830"/>
                    <a:pt x="0" y="16168"/>
                    <a:pt x="61" y="16168"/>
                  </a:cubicBezTo>
                  <a:cubicBezTo>
                    <a:pt x="69" y="16168"/>
                    <a:pt x="89" y="16163"/>
                    <a:pt x="125" y="16152"/>
                  </a:cubicBezTo>
                  <a:cubicBezTo>
                    <a:pt x="520" y="16025"/>
                    <a:pt x="907" y="15976"/>
                    <a:pt x="1289" y="15976"/>
                  </a:cubicBezTo>
                  <a:cubicBezTo>
                    <a:pt x="2610" y="15976"/>
                    <a:pt x="3876" y="16565"/>
                    <a:pt x="5233" y="16565"/>
                  </a:cubicBezTo>
                  <a:cubicBezTo>
                    <a:pt x="5440" y="16565"/>
                    <a:pt x="5650" y="16551"/>
                    <a:pt x="5863" y="16519"/>
                  </a:cubicBezTo>
                  <a:cubicBezTo>
                    <a:pt x="7130" y="16352"/>
                    <a:pt x="7331" y="15218"/>
                    <a:pt x="8298" y="14718"/>
                  </a:cubicBezTo>
                  <a:cubicBezTo>
                    <a:pt x="9165" y="14251"/>
                    <a:pt x="10333" y="14417"/>
                    <a:pt x="10967" y="13717"/>
                  </a:cubicBezTo>
                  <a:lnTo>
                    <a:pt x="10967" y="13717"/>
                  </a:lnTo>
                  <a:cubicBezTo>
                    <a:pt x="10333" y="14884"/>
                    <a:pt x="9766" y="16052"/>
                    <a:pt x="9165" y="17219"/>
                  </a:cubicBezTo>
                  <a:cubicBezTo>
                    <a:pt x="8765" y="17386"/>
                    <a:pt x="8498" y="17586"/>
                    <a:pt x="7998" y="17686"/>
                  </a:cubicBezTo>
                  <a:cubicBezTo>
                    <a:pt x="7668" y="17851"/>
                    <a:pt x="7306" y="17898"/>
                    <a:pt x="6931" y="17898"/>
                  </a:cubicBezTo>
                  <a:cubicBezTo>
                    <a:pt x="6436" y="17898"/>
                    <a:pt x="5920" y="17816"/>
                    <a:pt x="5428" y="17816"/>
                  </a:cubicBezTo>
                  <a:cubicBezTo>
                    <a:pt x="5089" y="17816"/>
                    <a:pt x="4762" y="17855"/>
                    <a:pt x="4462" y="17987"/>
                  </a:cubicBezTo>
                  <a:cubicBezTo>
                    <a:pt x="3261" y="18487"/>
                    <a:pt x="2627" y="19688"/>
                    <a:pt x="1727" y="20588"/>
                  </a:cubicBezTo>
                  <a:cubicBezTo>
                    <a:pt x="1593" y="20722"/>
                    <a:pt x="492" y="21989"/>
                    <a:pt x="259" y="22190"/>
                  </a:cubicBezTo>
                  <a:cubicBezTo>
                    <a:pt x="359" y="22156"/>
                    <a:pt x="659" y="22090"/>
                    <a:pt x="659" y="22090"/>
                  </a:cubicBezTo>
                  <a:cubicBezTo>
                    <a:pt x="826" y="22023"/>
                    <a:pt x="993" y="21889"/>
                    <a:pt x="1260" y="21856"/>
                  </a:cubicBezTo>
                  <a:cubicBezTo>
                    <a:pt x="2260" y="21723"/>
                    <a:pt x="3328" y="21489"/>
                    <a:pt x="4262" y="21022"/>
                  </a:cubicBezTo>
                  <a:cubicBezTo>
                    <a:pt x="5262" y="20522"/>
                    <a:pt x="6630" y="20588"/>
                    <a:pt x="7264" y="19354"/>
                  </a:cubicBezTo>
                  <a:cubicBezTo>
                    <a:pt x="7431" y="18987"/>
                    <a:pt x="7464" y="18654"/>
                    <a:pt x="7831" y="18253"/>
                  </a:cubicBezTo>
                  <a:cubicBezTo>
                    <a:pt x="8231" y="17886"/>
                    <a:pt x="8565" y="17820"/>
                    <a:pt x="8898" y="17653"/>
                  </a:cubicBezTo>
                  <a:lnTo>
                    <a:pt x="8898" y="17653"/>
                  </a:lnTo>
                  <a:cubicBezTo>
                    <a:pt x="8398" y="18587"/>
                    <a:pt x="7931" y="19554"/>
                    <a:pt x="7431" y="20522"/>
                  </a:cubicBezTo>
                  <a:cubicBezTo>
                    <a:pt x="7331" y="20655"/>
                    <a:pt x="6897" y="21522"/>
                    <a:pt x="6463" y="22256"/>
                  </a:cubicBezTo>
                  <a:cubicBezTo>
                    <a:pt x="5830" y="22723"/>
                    <a:pt x="5096" y="22857"/>
                    <a:pt x="4429" y="23524"/>
                  </a:cubicBezTo>
                  <a:cubicBezTo>
                    <a:pt x="4262" y="23691"/>
                    <a:pt x="3962" y="23891"/>
                    <a:pt x="3828" y="24091"/>
                  </a:cubicBezTo>
                  <a:cubicBezTo>
                    <a:pt x="3495" y="24758"/>
                    <a:pt x="3328" y="27560"/>
                    <a:pt x="3328" y="28327"/>
                  </a:cubicBezTo>
                  <a:cubicBezTo>
                    <a:pt x="3328" y="28427"/>
                    <a:pt x="3094" y="29028"/>
                    <a:pt x="3228" y="29161"/>
                  </a:cubicBezTo>
                  <a:cubicBezTo>
                    <a:pt x="3229" y="29162"/>
                    <a:pt x="3230" y="29163"/>
                    <a:pt x="3232" y="29163"/>
                  </a:cubicBezTo>
                  <a:cubicBezTo>
                    <a:pt x="3339" y="29163"/>
                    <a:pt x="4634" y="27257"/>
                    <a:pt x="4929" y="27060"/>
                  </a:cubicBezTo>
                  <a:cubicBezTo>
                    <a:pt x="6697" y="25992"/>
                    <a:pt x="7364" y="25058"/>
                    <a:pt x="7364" y="23024"/>
                  </a:cubicBezTo>
                  <a:cubicBezTo>
                    <a:pt x="7364" y="22557"/>
                    <a:pt x="7497" y="22223"/>
                    <a:pt x="7264" y="21856"/>
                  </a:cubicBezTo>
                  <a:cubicBezTo>
                    <a:pt x="7864" y="20488"/>
                    <a:pt x="8465" y="18854"/>
                    <a:pt x="9132" y="18053"/>
                  </a:cubicBezTo>
                  <a:lnTo>
                    <a:pt x="9132" y="18053"/>
                  </a:lnTo>
                  <a:cubicBezTo>
                    <a:pt x="9032" y="18554"/>
                    <a:pt x="8965" y="19054"/>
                    <a:pt x="8965" y="19554"/>
                  </a:cubicBezTo>
                  <a:lnTo>
                    <a:pt x="8965" y="19855"/>
                  </a:lnTo>
                  <a:cubicBezTo>
                    <a:pt x="7831" y="21322"/>
                    <a:pt x="8198" y="23057"/>
                    <a:pt x="9199" y="24491"/>
                  </a:cubicBezTo>
                  <a:cubicBezTo>
                    <a:pt x="9432" y="24758"/>
                    <a:pt x="9666" y="25225"/>
                    <a:pt x="9799" y="25559"/>
                  </a:cubicBezTo>
                  <a:cubicBezTo>
                    <a:pt x="9799" y="25559"/>
                    <a:pt x="9966" y="25692"/>
                    <a:pt x="9966" y="25725"/>
                  </a:cubicBezTo>
                  <a:cubicBezTo>
                    <a:pt x="9966" y="25659"/>
                    <a:pt x="9932" y="25092"/>
                    <a:pt x="9932" y="25058"/>
                  </a:cubicBezTo>
                  <a:cubicBezTo>
                    <a:pt x="9932" y="24491"/>
                    <a:pt x="9966" y="24024"/>
                    <a:pt x="10033" y="23390"/>
                  </a:cubicBezTo>
                  <a:cubicBezTo>
                    <a:pt x="10199" y="22023"/>
                    <a:pt x="10266" y="20722"/>
                    <a:pt x="9332" y="19688"/>
                  </a:cubicBezTo>
                  <a:cubicBezTo>
                    <a:pt x="9432" y="19087"/>
                    <a:pt x="9499" y="18554"/>
                    <a:pt x="9666" y="18087"/>
                  </a:cubicBezTo>
                  <a:cubicBezTo>
                    <a:pt x="9799" y="17753"/>
                    <a:pt x="9799" y="17353"/>
                    <a:pt x="9799" y="17019"/>
                  </a:cubicBezTo>
                  <a:cubicBezTo>
                    <a:pt x="10033" y="16519"/>
                    <a:pt x="10299" y="15918"/>
                    <a:pt x="10533" y="15351"/>
                  </a:cubicBezTo>
                  <a:cubicBezTo>
                    <a:pt x="11200" y="16419"/>
                    <a:pt x="10866" y="17820"/>
                    <a:pt x="11300" y="19021"/>
                  </a:cubicBezTo>
                  <a:cubicBezTo>
                    <a:pt x="11367" y="19254"/>
                    <a:pt x="11834" y="19754"/>
                    <a:pt x="11834" y="20055"/>
                  </a:cubicBezTo>
                  <a:cubicBezTo>
                    <a:pt x="11834" y="20522"/>
                    <a:pt x="11700" y="21322"/>
                    <a:pt x="11700" y="21856"/>
                  </a:cubicBezTo>
                  <a:cubicBezTo>
                    <a:pt x="11700" y="22857"/>
                    <a:pt x="12835" y="25359"/>
                    <a:pt x="13602" y="26092"/>
                  </a:cubicBezTo>
                  <a:cubicBezTo>
                    <a:pt x="13622" y="26112"/>
                    <a:pt x="13636" y="26121"/>
                    <a:pt x="13645" y="26121"/>
                  </a:cubicBezTo>
                  <a:cubicBezTo>
                    <a:pt x="13716" y="26121"/>
                    <a:pt x="13535" y="25631"/>
                    <a:pt x="13535" y="25425"/>
                  </a:cubicBezTo>
                  <a:cubicBezTo>
                    <a:pt x="13535" y="24591"/>
                    <a:pt x="14102" y="23691"/>
                    <a:pt x="14202" y="22857"/>
                  </a:cubicBezTo>
                  <a:cubicBezTo>
                    <a:pt x="14269" y="22557"/>
                    <a:pt x="14436" y="22323"/>
                    <a:pt x="14469" y="22023"/>
                  </a:cubicBezTo>
                  <a:cubicBezTo>
                    <a:pt x="14502" y="21589"/>
                    <a:pt x="14336" y="21256"/>
                    <a:pt x="14202" y="20922"/>
                  </a:cubicBezTo>
                  <a:cubicBezTo>
                    <a:pt x="13869" y="20188"/>
                    <a:pt x="13668" y="19488"/>
                    <a:pt x="13268" y="18754"/>
                  </a:cubicBezTo>
                  <a:cubicBezTo>
                    <a:pt x="12434" y="17386"/>
                    <a:pt x="11200" y="16986"/>
                    <a:pt x="11200" y="15518"/>
                  </a:cubicBezTo>
                  <a:cubicBezTo>
                    <a:pt x="11200" y="15351"/>
                    <a:pt x="11133" y="14651"/>
                    <a:pt x="11000" y="14351"/>
                  </a:cubicBezTo>
                  <a:cubicBezTo>
                    <a:pt x="11133" y="14017"/>
                    <a:pt x="11267" y="13717"/>
                    <a:pt x="11333" y="13550"/>
                  </a:cubicBezTo>
                  <a:cubicBezTo>
                    <a:pt x="11800" y="12649"/>
                    <a:pt x="12267" y="11715"/>
                    <a:pt x="12768" y="10815"/>
                  </a:cubicBezTo>
                  <a:cubicBezTo>
                    <a:pt x="13835" y="12549"/>
                    <a:pt x="13335" y="13417"/>
                    <a:pt x="13335" y="15318"/>
                  </a:cubicBezTo>
                  <a:cubicBezTo>
                    <a:pt x="13335" y="17053"/>
                    <a:pt x="14869" y="18554"/>
                    <a:pt x="16504" y="19087"/>
                  </a:cubicBezTo>
                  <a:cubicBezTo>
                    <a:pt x="16704" y="19187"/>
                    <a:pt x="17671" y="20055"/>
                    <a:pt x="18138" y="20588"/>
                  </a:cubicBezTo>
                  <a:cubicBezTo>
                    <a:pt x="18105" y="20355"/>
                    <a:pt x="18038" y="20055"/>
                    <a:pt x="18005" y="19888"/>
                  </a:cubicBezTo>
                  <a:cubicBezTo>
                    <a:pt x="17638" y="18754"/>
                    <a:pt x="18105" y="17219"/>
                    <a:pt x="18272" y="16052"/>
                  </a:cubicBezTo>
                  <a:cubicBezTo>
                    <a:pt x="18605" y="13717"/>
                    <a:pt x="15536" y="11982"/>
                    <a:pt x="13802" y="11982"/>
                  </a:cubicBezTo>
                  <a:cubicBezTo>
                    <a:pt x="13168" y="11982"/>
                    <a:pt x="13201" y="10515"/>
                    <a:pt x="13135" y="10148"/>
                  </a:cubicBezTo>
                  <a:cubicBezTo>
                    <a:pt x="13468" y="9514"/>
                    <a:pt x="13835" y="8847"/>
                    <a:pt x="14202" y="8213"/>
                  </a:cubicBezTo>
                  <a:cubicBezTo>
                    <a:pt x="14536" y="7679"/>
                    <a:pt x="15203" y="7145"/>
                    <a:pt x="15670" y="6578"/>
                  </a:cubicBezTo>
                  <a:cubicBezTo>
                    <a:pt x="15770" y="6845"/>
                    <a:pt x="15703" y="7145"/>
                    <a:pt x="15870" y="7379"/>
                  </a:cubicBezTo>
                  <a:cubicBezTo>
                    <a:pt x="17138" y="9514"/>
                    <a:pt x="15670" y="9214"/>
                    <a:pt x="16037" y="11048"/>
                  </a:cubicBezTo>
                  <a:cubicBezTo>
                    <a:pt x="16437" y="12983"/>
                    <a:pt x="17104" y="12716"/>
                    <a:pt x="18372" y="13650"/>
                  </a:cubicBezTo>
                  <a:cubicBezTo>
                    <a:pt x="18805" y="13917"/>
                    <a:pt x="19172" y="14251"/>
                    <a:pt x="19606" y="14484"/>
                  </a:cubicBezTo>
                  <a:cubicBezTo>
                    <a:pt x="20540" y="14984"/>
                    <a:pt x="20940" y="16552"/>
                    <a:pt x="21674" y="17319"/>
                  </a:cubicBezTo>
                  <a:cubicBezTo>
                    <a:pt x="21675" y="17320"/>
                    <a:pt x="21675" y="17320"/>
                    <a:pt x="21676" y="17320"/>
                  </a:cubicBezTo>
                  <a:cubicBezTo>
                    <a:pt x="21699" y="17320"/>
                    <a:pt x="21503" y="16573"/>
                    <a:pt x="21307" y="15985"/>
                  </a:cubicBezTo>
                  <a:cubicBezTo>
                    <a:pt x="20974" y="14918"/>
                    <a:pt x="20874" y="13650"/>
                    <a:pt x="21007" y="12549"/>
                  </a:cubicBezTo>
                  <a:cubicBezTo>
                    <a:pt x="21274" y="10515"/>
                    <a:pt x="20140" y="8747"/>
                    <a:pt x="18372" y="7879"/>
                  </a:cubicBezTo>
                  <a:cubicBezTo>
                    <a:pt x="18238" y="7813"/>
                    <a:pt x="18042" y="7790"/>
                    <a:pt x="17828" y="7790"/>
                  </a:cubicBezTo>
                  <a:cubicBezTo>
                    <a:pt x="17401" y="7790"/>
                    <a:pt x="16904" y="7879"/>
                    <a:pt x="16704" y="7879"/>
                  </a:cubicBezTo>
                  <a:cubicBezTo>
                    <a:pt x="15870" y="7879"/>
                    <a:pt x="16170" y="6512"/>
                    <a:pt x="16003" y="6078"/>
                  </a:cubicBezTo>
                  <a:cubicBezTo>
                    <a:pt x="16104" y="5978"/>
                    <a:pt x="16137" y="5878"/>
                    <a:pt x="16170" y="5744"/>
                  </a:cubicBezTo>
                  <a:cubicBezTo>
                    <a:pt x="16337" y="5311"/>
                    <a:pt x="16437" y="4410"/>
                    <a:pt x="16871" y="3977"/>
                  </a:cubicBezTo>
                  <a:cubicBezTo>
                    <a:pt x="17271" y="3576"/>
                    <a:pt x="18972" y="140"/>
                    <a:pt x="18872" y="40"/>
                  </a:cubicBezTo>
                  <a:cubicBezTo>
                    <a:pt x="18845" y="13"/>
                    <a:pt x="18815" y="0"/>
                    <a:pt x="18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flipH="1">
              <a:off x="1199759" y="-789367"/>
              <a:ext cx="586796" cy="741660"/>
            </a:xfrm>
            <a:custGeom>
              <a:avLst/>
              <a:gdLst/>
              <a:ahLst/>
              <a:cxnLst/>
              <a:rect l="l" t="t" r="r" b="b"/>
              <a:pathLst>
                <a:path w="21661" h="29139" extrusionOk="0">
                  <a:moveTo>
                    <a:pt x="18000" y="20629"/>
                  </a:moveTo>
                  <a:lnTo>
                    <a:pt x="18000" y="20629"/>
                  </a:lnTo>
                  <a:cubicBezTo>
                    <a:pt x="18051" y="20860"/>
                    <a:pt x="18083" y="21052"/>
                    <a:pt x="18171" y="21052"/>
                  </a:cubicBezTo>
                  <a:cubicBezTo>
                    <a:pt x="18197" y="21052"/>
                    <a:pt x="18229" y="21035"/>
                    <a:pt x="18267" y="20996"/>
                  </a:cubicBezTo>
                  <a:cubicBezTo>
                    <a:pt x="18300" y="20963"/>
                    <a:pt x="18167" y="20829"/>
                    <a:pt x="18000" y="20629"/>
                  </a:cubicBezTo>
                  <a:close/>
                  <a:moveTo>
                    <a:pt x="121" y="22130"/>
                  </a:moveTo>
                  <a:lnTo>
                    <a:pt x="87" y="22164"/>
                  </a:lnTo>
                  <a:cubicBezTo>
                    <a:pt x="98" y="22184"/>
                    <a:pt x="105" y="22192"/>
                    <a:pt x="110" y="22192"/>
                  </a:cubicBezTo>
                  <a:cubicBezTo>
                    <a:pt x="121" y="22192"/>
                    <a:pt x="121" y="22153"/>
                    <a:pt x="121" y="22130"/>
                  </a:cubicBezTo>
                  <a:close/>
                  <a:moveTo>
                    <a:pt x="18737" y="1"/>
                  </a:moveTo>
                  <a:cubicBezTo>
                    <a:pt x="18302" y="1"/>
                    <a:pt x="17481" y="2348"/>
                    <a:pt x="16833" y="2750"/>
                  </a:cubicBezTo>
                  <a:cubicBezTo>
                    <a:pt x="16666" y="3183"/>
                    <a:pt x="16532" y="3717"/>
                    <a:pt x="16299" y="4117"/>
                  </a:cubicBezTo>
                  <a:cubicBezTo>
                    <a:pt x="16199" y="4284"/>
                    <a:pt x="16132" y="4418"/>
                    <a:pt x="16032" y="4584"/>
                  </a:cubicBezTo>
                  <a:cubicBezTo>
                    <a:pt x="15498" y="4418"/>
                    <a:pt x="13997" y="3984"/>
                    <a:pt x="13664" y="3650"/>
                  </a:cubicBezTo>
                  <a:cubicBezTo>
                    <a:pt x="13363" y="3350"/>
                    <a:pt x="13330" y="2616"/>
                    <a:pt x="13130" y="2149"/>
                  </a:cubicBezTo>
                  <a:cubicBezTo>
                    <a:pt x="12584" y="1072"/>
                    <a:pt x="11610" y="663"/>
                    <a:pt x="10552" y="663"/>
                  </a:cubicBezTo>
                  <a:cubicBezTo>
                    <a:pt x="9088" y="663"/>
                    <a:pt x="7463" y="1445"/>
                    <a:pt x="6592" y="2316"/>
                  </a:cubicBezTo>
                  <a:cubicBezTo>
                    <a:pt x="6292" y="2616"/>
                    <a:pt x="4791" y="3684"/>
                    <a:pt x="4791" y="4117"/>
                  </a:cubicBezTo>
                  <a:cubicBezTo>
                    <a:pt x="4791" y="4117"/>
                    <a:pt x="5291" y="4017"/>
                    <a:pt x="5358" y="3984"/>
                  </a:cubicBezTo>
                  <a:cubicBezTo>
                    <a:pt x="5564" y="3881"/>
                    <a:pt x="5803" y="3840"/>
                    <a:pt x="6051" y="3840"/>
                  </a:cubicBezTo>
                  <a:cubicBezTo>
                    <a:pt x="6524" y="3840"/>
                    <a:pt x="7032" y="3986"/>
                    <a:pt x="7426" y="4117"/>
                  </a:cubicBezTo>
                  <a:cubicBezTo>
                    <a:pt x="8293" y="4418"/>
                    <a:pt x="9194" y="5919"/>
                    <a:pt x="10528" y="5919"/>
                  </a:cubicBezTo>
                  <a:cubicBezTo>
                    <a:pt x="11329" y="5919"/>
                    <a:pt x="11662" y="5251"/>
                    <a:pt x="12196" y="4818"/>
                  </a:cubicBezTo>
                  <a:cubicBezTo>
                    <a:pt x="12632" y="4500"/>
                    <a:pt x="13039" y="4386"/>
                    <a:pt x="13441" y="4386"/>
                  </a:cubicBezTo>
                  <a:cubicBezTo>
                    <a:pt x="14179" y="4386"/>
                    <a:pt x="14902" y="4769"/>
                    <a:pt x="15765" y="4985"/>
                  </a:cubicBezTo>
                  <a:cubicBezTo>
                    <a:pt x="14998" y="6152"/>
                    <a:pt x="14197" y="7253"/>
                    <a:pt x="13530" y="8420"/>
                  </a:cubicBezTo>
                  <a:cubicBezTo>
                    <a:pt x="13513" y="8386"/>
                    <a:pt x="13450" y="8374"/>
                    <a:pt x="13365" y="8374"/>
                  </a:cubicBezTo>
                  <a:cubicBezTo>
                    <a:pt x="13142" y="8374"/>
                    <a:pt x="12763" y="8458"/>
                    <a:pt x="12632" y="8458"/>
                  </a:cubicBezTo>
                  <a:cubicBezTo>
                    <a:pt x="12616" y="8458"/>
                    <a:pt x="12604" y="8456"/>
                    <a:pt x="12596" y="8454"/>
                  </a:cubicBezTo>
                  <a:cubicBezTo>
                    <a:pt x="11929" y="8254"/>
                    <a:pt x="11295" y="8454"/>
                    <a:pt x="10528" y="8187"/>
                  </a:cubicBezTo>
                  <a:cubicBezTo>
                    <a:pt x="9694" y="7953"/>
                    <a:pt x="9694" y="6652"/>
                    <a:pt x="8093" y="6119"/>
                  </a:cubicBezTo>
                  <a:cubicBezTo>
                    <a:pt x="7724" y="5988"/>
                    <a:pt x="7340" y="5886"/>
                    <a:pt x="6942" y="5886"/>
                  </a:cubicBezTo>
                  <a:cubicBezTo>
                    <a:pt x="6730" y="5886"/>
                    <a:pt x="6513" y="5916"/>
                    <a:pt x="6292" y="5985"/>
                  </a:cubicBezTo>
                  <a:cubicBezTo>
                    <a:pt x="5158" y="6352"/>
                    <a:pt x="3290" y="8787"/>
                    <a:pt x="2489" y="9655"/>
                  </a:cubicBezTo>
                  <a:cubicBezTo>
                    <a:pt x="2356" y="9821"/>
                    <a:pt x="1288" y="11289"/>
                    <a:pt x="1355" y="11289"/>
                  </a:cubicBezTo>
                  <a:cubicBezTo>
                    <a:pt x="1789" y="11289"/>
                    <a:pt x="2789" y="10455"/>
                    <a:pt x="3523" y="10455"/>
                  </a:cubicBezTo>
                  <a:cubicBezTo>
                    <a:pt x="5158" y="10455"/>
                    <a:pt x="6825" y="11122"/>
                    <a:pt x="8660" y="11122"/>
                  </a:cubicBezTo>
                  <a:cubicBezTo>
                    <a:pt x="9461" y="11122"/>
                    <a:pt x="9627" y="9321"/>
                    <a:pt x="10128" y="9088"/>
                  </a:cubicBezTo>
                  <a:cubicBezTo>
                    <a:pt x="10328" y="8971"/>
                    <a:pt x="10653" y="8946"/>
                    <a:pt x="10991" y="8946"/>
                  </a:cubicBezTo>
                  <a:cubicBezTo>
                    <a:pt x="11244" y="8946"/>
                    <a:pt x="11505" y="8960"/>
                    <a:pt x="11724" y="8960"/>
                  </a:cubicBezTo>
                  <a:cubicBezTo>
                    <a:pt x="11798" y="8960"/>
                    <a:pt x="11867" y="8958"/>
                    <a:pt x="11929" y="8954"/>
                  </a:cubicBezTo>
                  <a:cubicBezTo>
                    <a:pt x="12179" y="8937"/>
                    <a:pt x="12413" y="8929"/>
                    <a:pt x="12642" y="8929"/>
                  </a:cubicBezTo>
                  <a:cubicBezTo>
                    <a:pt x="12871" y="8929"/>
                    <a:pt x="13097" y="8937"/>
                    <a:pt x="13330" y="8954"/>
                  </a:cubicBezTo>
                  <a:cubicBezTo>
                    <a:pt x="13263" y="9088"/>
                    <a:pt x="13197" y="9188"/>
                    <a:pt x="13130" y="9321"/>
                  </a:cubicBezTo>
                  <a:cubicBezTo>
                    <a:pt x="12463" y="10689"/>
                    <a:pt x="11762" y="12023"/>
                    <a:pt x="11095" y="13357"/>
                  </a:cubicBezTo>
                  <a:cubicBezTo>
                    <a:pt x="10364" y="13574"/>
                    <a:pt x="9545" y="13878"/>
                    <a:pt x="8906" y="13878"/>
                  </a:cubicBezTo>
                  <a:cubicBezTo>
                    <a:pt x="8758" y="13878"/>
                    <a:pt x="8619" y="13862"/>
                    <a:pt x="8493" y="13824"/>
                  </a:cubicBezTo>
                  <a:cubicBezTo>
                    <a:pt x="7993" y="13657"/>
                    <a:pt x="7693" y="12890"/>
                    <a:pt x="7292" y="12623"/>
                  </a:cubicBezTo>
                  <a:cubicBezTo>
                    <a:pt x="6847" y="12360"/>
                    <a:pt x="6412" y="12249"/>
                    <a:pt x="5992" y="12249"/>
                  </a:cubicBezTo>
                  <a:cubicBezTo>
                    <a:pt x="4712" y="12249"/>
                    <a:pt x="3568" y="13279"/>
                    <a:pt x="2689" y="14158"/>
                  </a:cubicBezTo>
                  <a:cubicBezTo>
                    <a:pt x="2155" y="14758"/>
                    <a:pt x="1655" y="15259"/>
                    <a:pt x="1021" y="15626"/>
                  </a:cubicBezTo>
                  <a:cubicBezTo>
                    <a:pt x="789" y="15800"/>
                    <a:pt x="1" y="16151"/>
                    <a:pt x="20" y="16151"/>
                  </a:cubicBezTo>
                  <a:cubicBezTo>
                    <a:pt x="23" y="16151"/>
                    <a:pt x="44" y="16143"/>
                    <a:pt x="87" y="16126"/>
                  </a:cubicBezTo>
                  <a:cubicBezTo>
                    <a:pt x="475" y="15999"/>
                    <a:pt x="858" y="15950"/>
                    <a:pt x="1238" y="15950"/>
                  </a:cubicBezTo>
                  <a:cubicBezTo>
                    <a:pt x="2551" y="15950"/>
                    <a:pt x="3833" y="16539"/>
                    <a:pt x="5193" y="16539"/>
                  </a:cubicBezTo>
                  <a:cubicBezTo>
                    <a:pt x="5402" y="16539"/>
                    <a:pt x="5612" y="16525"/>
                    <a:pt x="5825" y="16493"/>
                  </a:cubicBezTo>
                  <a:cubicBezTo>
                    <a:pt x="7092" y="16326"/>
                    <a:pt x="7292" y="15225"/>
                    <a:pt x="8260" y="14725"/>
                  </a:cubicBezTo>
                  <a:cubicBezTo>
                    <a:pt x="9127" y="14258"/>
                    <a:pt x="10295" y="14425"/>
                    <a:pt x="10928" y="13724"/>
                  </a:cubicBezTo>
                  <a:lnTo>
                    <a:pt x="10928" y="13724"/>
                  </a:lnTo>
                  <a:cubicBezTo>
                    <a:pt x="10295" y="14892"/>
                    <a:pt x="9694" y="16059"/>
                    <a:pt x="9127" y="17227"/>
                  </a:cubicBezTo>
                  <a:cubicBezTo>
                    <a:pt x="8693" y="17393"/>
                    <a:pt x="8460" y="17594"/>
                    <a:pt x="7960" y="17660"/>
                  </a:cubicBezTo>
                  <a:cubicBezTo>
                    <a:pt x="7617" y="17837"/>
                    <a:pt x="7249" y="17887"/>
                    <a:pt x="6873" y="17887"/>
                  </a:cubicBezTo>
                  <a:cubicBezTo>
                    <a:pt x="6366" y="17887"/>
                    <a:pt x="5843" y="17796"/>
                    <a:pt x="5346" y="17796"/>
                  </a:cubicBezTo>
                  <a:cubicBezTo>
                    <a:pt x="5024" y="17796"/>
                    <a:pt x="4713" y="17834"/>
                    <a:pt x="4424" y="17961"/>
                  </a:cubicBezTo>
                  <a:cubicBezTo>
                    <a:pt x="3190" y="18461"/>
                    <a:pt x="2589" y="19662"/>
                    <a:pt x="1655" y="20596"/>
                  </a:cubicBezTo>
                  <a:cubicBezTo>
                    <a:pt x="1522" y="20729"/>
                    <a:pt x="454" y="21963"/>
                    <a:pt x="187" y="22164"/>
                  </a:cubicBezTo>
                  <a:cubicBezTo>
                    <a:pt x="321" y="22130"/>
                    <a:pt x="621" y="22097"/>
                    <a:pt x="621" y="22097"/>
                  </a:cubicBezTo>
                  <a:cubicBezTo>
                    <a:pt x="788" y="21997"/>
                    <a:pt x="955" y="21897"/>
                    <a:pt x="1188" y="21830"/>
                  </a:cubicBezTo>
                  <a:cubicBezTo>
                    <a:pt x="2222" y="21730"/>
                    <a:pt x="3290" y="21463"/>
                    <a:pt x="4224" y="20996"/>
                  </a:cubicBezTo>
                  <a:cubicBezTo>
                    <a:pt x="5224" y="20496"/>
                    <a:pt x="6592" y="20596"/>
                    <a:pt x="7226" y="19328"/>
                  </a:cubicBezTo>
                  <a:cubicBezTo>
                    <a:pt x="7393" y="18961"/>
                    <a:pt x="7426" y="18628"/>
                    <a:pt x="7793" y="18261"/>
                  </a:cubicBezTo>
                  <a:cubicBezTo>
                    <a:pt x="8160" y="17894"/>
                    <a:pt x="8493" y="17794"/>
                    <a:pt x="8827" y="17627"/>
                  </a:cubicBezTo>
                  <a:lnTo>
                    <a:pt x="8827" y="17627"/>
                  </a:lnTo>
                  <a:cubicBezTo>
                    <a:pt x="8327" y="18594"/>
                    <a:pt x="7893" y="19562"/>
                    <a:pt x="7393" y="20496"/>
                  </a:cubicBezTo>
                  <a:cubicBezTo>
                    <a:pt x="7292" y="20629"/>
                    <a:pt x="6825" y="21496"/>
                    <a:pt x="6425" y="22264"/>
                  </a:cubicBezTo>
                  <a:cubicBezTo>
                    <a:pt x="5791" y="22731"/>
                    <a:pt x="5058" y="22831"/>
                    <a:pt x="4390" y="23498"/>
                  </a:cubicBezTo>
                  <a:cubicBezTo>
                    <a:pt x="4224" y="23665"/>
                    <a:pt x="3923" y="23898"/>
                    <a:pt x="3790" y="24098"/>
                  </a:cubicBezTo>
                  <a:cubicBezTo>
                    <a:pt x="3456" y="24765"/>
                    <a:pt x="3290" y="27567"/>
                    <a:pt x="3290" y="28301"/>
                  </a:cubicBezTo>
                  <a:cubicBezTo>
                    <a:pt x="3290" y="28435"/>
                    <a:pt x="3056" y="29002"/>
                    <a:pt x="3156" y="29135"/>
                  </a:cubicBezTo>
                  <a:cubicBezTo>
                    <a:pt x="3159" y="29138"/>
                    <a:pt x="3162" y="29139"/>
                    <a:pt x="3166" y="29139"/>
                  </a:cubicBezTo>
                  <a:cubicBezTo>
                    <a:pt x="3322" y="29139"/>
                    <a:pt x="4597" y="27262"/>
                    <a:pt x="4857" y="27067"/>
                  </a:cubicBezTo>
                  <a:cubicBezTo>
                    <a:pt x="6659" y="25966"/>
                    <a:pt x="7326" y="25066"/>
                    <a:pt x="7326" y="22998"/>
                  </a:cubicBezTo>
                  <a:cubicBezTo>
                    <a:pt x="7326" y="22564"/>
                    <a:pt x="7459" y="22230"/>
                    <a:pt x="7192" y="21830"/>
                  </a:cubicBezTo>
                  <a:cubicBezTo>
                    <a:pt x="7826" y="20462"/>
                    <a:pt x="8427" y="18828"/>
                    <a:pt x="9094" y="18061"/>
                  </a:cubicBezTo>
                  <a:lnTo>
                    <a:pt x="9094" y="18061"/>
                  </a:lnTo>
                  <a:cubicBezTo>
                    <a:pt x="8994" y="18561"/>
                    <a:pt x="8927" y="19061"/>
                    <a:pt x="8927" y="19562"/>
                  </a:cubicBezTo>
                  <a:lnTo>
                    <a:pt x="8927" y="19829"/>
                  </a:lnTo>
                  <a:cubicBezTo>
                    <a:pt x="7793" y="21296"/>
                    <a:pt x="8160" y="23064"/>
                    <a:pt x="9160" y="24465"/>
                  </a:cubicBezTo>
                  <a:cubicBezTo>
                    <a:pt x="9361" y="24765"/>
                    <a:pt x="9627" y="25232"/>
                    <a:pt x="9761" y="25566"/>
                  </a:cubicBezTo>
                  <a:cubicBezTo>
                    <a:pt x="9761" y="25566"/>
                    <a:pt x="9928" y="25666"/>
                    <a:pt x="9928" y="25733"/>
                  </a:cubicBezTo>
                  <a:cubicBezTo>
                    <a:pt x="9928" y="25633"/>
                    <a:pt x="9861" y="25099"/>
                    <a:pt x="9861" y="25066"/>
                  </a:cubicBezTo>
                  <a:cubicBezTo>
                    <a:pt x="9861" y="24465"/>
                    <a:pt x="9928" y="23998"/>
                    <a:pt x="9994" y="23398"/>
                  </a:cubicBezTo>
                  <a:cubicBezTo>
                    <a:pt x="10161" y="21997"/>
                    <a:pt x="10195" y="20729"/>
                    <a:pt x="9294" y="19662"/>
                  </a:cubicBezTo>
                  <a:cubicBezTo>
                    <a:pt x="9361" y="19095"/>
                    <a:pt x="9461" y="18561"/>
                    <a:pt x="9627" y="18094"/>
                  </a:cubicBezTo>
                  <a:cubicBezTo>
                    <a:pt x="9761" y="17760"/>
                    <a:pt x="9761" y="17327"/>
                    <a:pt x="9761" y="16993"/>
                  </a:cubicBezTo>
                  <a:cubicBezTo>
                    <a:pt x="9994" y="16493"/>
                    <a:pt x="10261" y="15926"/>
                    <a:pt x="10495" y="15325"/>
                  </a:cubicBezTo>
                  <a:cubicBezTo>
                    <a:pt x="11162" y="16426"/>
                    <a:pt x="10828" y="17794"/>
                    <a:pt x="11262" y="18995"/>
                  </a:cubicBezTo>
                  <a:cubicBezTo>
                    <a:pt x="11329" y="19262"/>
                    <a:pt x="11796" y="19762"/>
                    <a:pt x="11796" y="20062"/>
                  </a:cubicBezTo>
                  <a:cubicBezTo>
                    <a:pt x="11796" y="20496"/>
                    <a:pt x="11662" y="21296"/>
                    <a:pt x="11662" y="21830"/>
                  </a:cubicBezTo>
                  <a:cubicBezTo>
                    <a:pt x="11662" y="22831"/>
                    <a:pt x="12796" y="25333"/>
                    <a:pt x="13530" y="26100"/>
                  </a:cubicBezTo>
                  <a:cubicBezTo>
                    <a:pt x="13549" y="26119"/>
                    <a:pt x="13564" y="26127"/>
                    <a:pt x="13574" y="26127"/>
                  </a:cubicBezTo>
                  <a:cubicBezTo>
                    <a:pt x="13654" y="26127"/>
                    <a:pt x="13497" y="25610"/>
                    <a:pt x="13497" y="25433"/>
                  </a:cubicBezTo>
                  <a:cubicBezTo>
                    <a:pt x="13497" y="24599"/>
                    <a:pt x="14031" y="23665"/>
                    <a:pt x="14164" y="22831"/>
                  </a:cubicBezTo>
                  <a:cubicBezTo>
                    <a:pt x="14197" y="22564"/>
                    <a:pt x="14364" y="22297"/>
                    <a:pt x="14431" y="21997"/>
                  </a:cubicBezTo>
                  <a:cubicBezTo>
                    <a:pt x="14464" y="21597"/>
                    <a:pt x="14297" y="21263"/>
                    <a:pt x="14164" y="20929"/>
                  </a:cubicBezTo>
                  <a:cubicBezTo>
                    <a:pt x="13830" y="20162"/>
                    <a:pt x="13630" y="19462"/>
                    <a:pt x="13197" y="18761"/>
                  </a:cubicBezTo>
                  <a:cubicBezTo>
                    <a:pt x="12363" y="17393"/>
                    <a:pt x="11162" y="16960"/>
                    <a:pt x="11162" y="15492"/>
                  </a:cubicBezTo>
                  <a:cubicBezTo>
                    <a:pt x="11162" y="15325"/>
                    <a:pt x="11095" y="14625"/>
                    <a:pt x="10962" y="14325"/>
                  </a:cubicBezTo>
                  <a:cubicBezTo>
                    <a:pt x="11095" y="13991"/>
                    <a:pt x="11195" y="13724"/>
                    <a:pt x="11295" y="13557"/>
                  </a:cubicBezTo>
                  <a:cubicBezTo>
                    <a:pt x="11762" y="12623"/>
                    <a:pt x="12196" y="11723"/>
                    <a:pt x="12696" y="10789"/>
                  </a:cubicBezTo>
                  <a:cubicBezTo>
                    <a:pt x="13797" y="12557"/>
                    <a:pt x="13297" y="13424"/>
                    <a:pt x="13297" y="15292"/>
                  </a:cubicBezTo>
                  <a:cubicBezTo>
                    <a:pt x="13297" y="17060"/>
                    <a:pt x="14831" y="18561"/>
                    <a:pt x="16466" y="19095"/>
                  </a:cubicBezTo>
                  <a:cubicBezTo>
                    <a:pt x="16666" y="19161"/>
                    <a:pt x="17633" y="20062"/>
                    <a:pt x="18100" y="20596"/>
                  </a:cubicBezTo>
                  <a:cubicBezTo>
                    <a:pt x="18033" y="20329"/>
                    <a:pt x="18000" y="20062"/>
                    <a:pt x="17967" y="19895"/>
                  </a:cubicBezTo>
                  <a:cubicBezTo>
                    <a:pt x="17600" y="18761"/>
                    <a:pt x="18033" y="17227"/>
                    <a:pt x="18200" y="16059"/>
                  </a:cubicBezTo>
                  <a:cubicBezTo>
                    <a:pt x="18534" y="13724"/>
                    <a:pt x="15498" y="11956"/>
                    <a:pt x="13764" y="11956"/>
                  </a:cubicBezTo>
                  <a:cubicBezTo>
                    <a:pt x="13130" y="11956"/>
                    <a:pt x="13163" y="10489"/>
                    <a:pt x="13097" y="10122"/>
                  </a:cubicBezTo>
                  <a:cubicBezTo>
                    <a:pt x="13430" y="9488"/>
                    <a:pt x="13797" y="8821"/>
                    <a:pt x="14164" y="8220"/>
                  </a:cubicBezTo>
                  <a:cubicBezTo>
                    <a:pt x="14498" y="7653"/>
                    <a:pt x="15165" y="7119"/>
                    <a:pt x="15632" y="6586"/>
                  </a:cubicBezTo>
                  <a:cubicBezTo>
                    <a:pt x="15698" y="6819"/>
                    <a:pt x="15665" y="7119"/>
                    <a:pt x="15832" y="7386"/>
                  </a:cubicBezTo>
                  <a:cubicBezTo>
                    <a:pt x="17099" y="9488"/>
                    <a:pt x="15632" y="9221"/>
                    <a:pt x="15999" y="11056"/>
                  </a:cubicBezTo>
                  <a:cubicBezTo>
                    <a:pt x="16366" y="12957"/>
                    <a:pt x="17033" y="12723"/>
                    <a:pt x="18334" y="13624"/>
                  </a:cubicBezTo>
                  <a:cubicBezTo>
                    <a:pt x="18767" y="13924"/>
                    <a:pt x="19134" y="14258"/>
                    <a:pt x="19535" y="14458"/>
                  </a:cubicBezTo>
                  <a:cubicBezTo>
                    <a:pt x="20502" y="14958"/>
                    <a:pt x="20869" y="16560"/>
                    <a:pt x="21636" y="17293"/>
                  </a:cubicBezTo>
                  <a:cubicBezTo>
                    <a:pt x="21637" y="17294"/>
                    <a:pt x="21637" y="17295"/>
                    <a:pt x="21638" y="17295"/>
                  </a:cubicBezTo>
                  <a:cubicBezTo>
                    <a:pt x="21661" y="17295"/>
                    <a:pt x="21465" y="16579"/>
                    <a:pt x="21269" y="15959"/>
                  </a:cubicBezTo>
                  <a:cubicBezTo>
                    <a:pt x="20936" y="14925"/>
                    <a:pt x="20835" y="13624"/>
                    <a:pt x="20969" y="12523"/>
                  </a:cubicBezTo>
                  <a:cubicBezTo>
                    <a:pt x="21202" y="10489"/>
                    <a:pt x="20102" y="8754"/>
                    <a:pt x="18334" y="7853"/>
                  </a:cubicBezTo>
                  <a:cubicBezTo>
                    <a:pt x="18200" y="7787"/>
                    <a:pt x="18004" y="7764"/>
                    <a:pt x="17790" y="7764"/>
                  </a:cubicBezTo>
                  <a:cubicBezTo>
                    <a:pt x="17363" y="7764"/>
                    <a:pt x="16866" y="7853"/>
                    <a:pt x="16666" y="7853"/>
                  </a:cubicBezTo>
                  <a:cubicBezTo>
                    <a:pt x="15832" y="7853"/>
                    <a:pt x="16132" y="6486"/>
                    <a:pt x="15965" y="6085"/>
                  </a:cubicBezTo>
                  <a:cubicBezTo>
                    <a:pt x="16032" y="5952"/>
                    <a:pt x="16099" y="5852"/>
                    <a:pt x="16132" y="5752"/>
                  </a:cubicBezTo>
                  <a:cubicBezTo>
                    <a:pt x="16299" y="5285"/>
                    <a:pt x="16366" y="4418"/>
                    <a:pt x="16833" y="3951"/>
                  </a:cubicBezTo>
                  <a:cubicBezTo>
                    <a:pt x="17200" y="3584"/>
                    <a:pt x="18934" y="114"/>
                    <a:pt x="18834" y="48"/>
                  </a:cubicBezTo>
                  <a:cubicBezTo>
                    <a:pt x="18804" y="16"/>
                    <a:pt x="18772" y="1"/>
                    <a:pt x="18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flipH="1">
              <a:off x="-567105" y="-941701"/>
              <a:ext cx="1510024" cy="1169339"/>
            </a:xfrm>
            <a:custGeom>
              <a:avLst/>
              <a:gdLst/>
              <a:ahLst/>
              <a:cxnLst/>
              <a:rect l="l" t="t" r="r" b="b"/>
              <a:pathLst>
                <a:path w="55741" h="45942" extrusionOk="0">
                  <a:moveTo>
                    <a:pt x="38539" y="1"/>
                  </a:moveTo>
                  <a:cubicBezTo>
                    <a:pt x="38020" y="1"/>
                    <a:pt x="37795" y="200"/>
                    <a:pt x="38061" y="629"/>
                  </a:cubicBezTo>
                  <a:cubicBezTo>
                    <a:pt x="38428" y="1263"/>
                    <a:pt x="39729" y="2297"/>
                    <a:pt x="42531" y="3798"/>
                  </a:cubicBezTo>
                  <a:cubicBezTo>
                    <a:pt x="45000" y="5232"/>
                    <a:pt x="43732" y="4465"/>
                    <a:pt x="46301" y="6099"/>
                  </a:cubicBezTo>
                  <a:cubicBezTo>
                    <a:pt x="45807" y="2464"/>
                    <a:pt x="40361" y="1"/>
                    <a:pt x="38539" y="1"/>
                  </a:cubicBezTo>
                  <a:close/>
                  <a:moveTo>
                    <a:pt x="2576" y="19014"/>
                  </a:moveTo>
                  <a:cubicBezTo>
                    <a:pt x="2552" y="19014"/>
                    <a:pt x="2536" y="19021"/>
                    <a:pt x="2536" y="19042"/>
                  </a:cubicBezTo>
                  <a:cubicBezTo>
                    <a:pt x="2556" y="19081"/>
                    <a:pt x="2598" y="19097"/>
                    <a:pt x="2650" y="19097"/>
                  </a:cubicBezTo>
                  <a:cubicBezTo>
                    <a:pt x="2687" y="19097"/>
                    <a:pt x="2728" y="19089"/>
                    <a:pt x="2769" y="19075"/>
                  </a:cubicBezTo>
                  <a:cubicBezTo>
                    <a:pt x="2723" y="19052"/>
                    <a:pt x="2630" y="19014"/>
                    <a:pt x="2576" y="19014"/>
                  </a:cubicBezTo>
                  <a:close/>
                  <a:moveTo>
                    <a:pt x="30861" y="1650"/>
                  </a:moveTo>
                  <a:cubicBezTo>
                    <a:pt x="29322" y="1650"/>
                    <a:pt x="30265" y="2986"/>
                    <a:pt x="36994" y="6233"/>
                  </a:cubicBezTo>
                  <a:cubicBezTo>
                    <a:pt x="38695" y="7067"/>
                    <a:pt x="40263" y="8301"/>
                    <a:pt x="42164" y="8401"/>
                  </a:cubicBezTo>
                  <a:cubicBezTo>
                    <a:pt x="40763" y="9102"/>
                    <a:pt x="39396" y="9769"/>
                    <a:pt x="38028" y="10536"/>
                  </a:cubicBezTo>
                  <a:cubicBezTo>
                    <a:pt x="37561" y="10236"/>
                    <a:pt x="37061" y="9969"/>
                    <a:pt x="36927" y="9902"/>
                  </a:cubicBezTo>
                  <a:cubicBezTo>
                    <a:pt x="34159" y="8301"/>
                    <a:pt x="31857" y="6033"/>
                    <a:pt x="28755" y="4732"/>
                  </a:cubicBezTo>
                  <a:cubicBezTo>
                    <a:pt x="27717" y="4317"/>
                    <a:pt x="25205" y="3316"/>
                    <a:pt x="23481" y="3316"/>
                  </a:cubicBezTo>
                  <a:cubicBezTo>
                    <a:pt x="22989" y="3316"/>
                    <a:pt x="22561" y="3398"/>
                    <a:pt x="22250" y="3598"/>
                  </a:cubicBezTo>
                  <a:cubicBezTo>
                    <a:pt x="22083" y="3731"/>
                    <a:pt x="23051" y="4398"/>
                    <a:pt x="23051" y="4398"/>
                  </a:cubicBezTo>
                  <a:cubicBezTo>
                    <a:pt x="24185" y="5032"/>
                    <a:pt x="25085" y="6633"/>
                    <a:pt x="26186" y="7467"/>
                  </a:cubicBezTo>
                  <a:cubicBezTo>
                    <a:pt x="27420" y="8434"/>
                    <a:pt x="29255" y="9569"/>
                    <a:pt x="30656" y="10236"/>
                  </a:cubicBezTo>
                  <a:cubicBezTo>
                    <a:pt x="32224" y="10970"/>
                    <a:pt x="34059" y="11470"/>
                    <a:pt x="35826" y="11770"/>
                  </a:cubicBezTo>
                  <a:cubicBezTo>
                    <a:pt x="34726" y="12404"/>
                    <a:pt x="33658" y="13071"/>
                    <a:pt x="32591" y="13772"/>
                  </a:cubicBezTo>
                  <a:cubicBezTo>
                    <a:pt x="28438" y="10248"/>
                    <a:pt x="18152" y="7294"/>
                    <a:pt x="14509" y="7294"/>
                  </a:cubicBezTo>
                  <a:cubicBezTo>
                    <a:pt x="11978" y="7294"/>
                    <a:pt x="12652" y="8720"/>
                    <a:pt x="20816" y="12371"/>
                  </a:cubicBezTo>
                  <a:cubicBezTo>
                    <a:pt x="22017" y="12904"/>
                    <a:pt x="23217" y="13438"/>
                    <a:pt x="24485" y="13938"/>
                  </a:cubicBezTo>
                  <a:cubicBezTo>
                    <a:pt x="26353" y="14706"/>
                    <a:pt x="28354" y="14972"/>
                    <a:pt x="30389" y="15273"/>
                  </a:cubicBezTo>
                  <a:cubicBezTo>
                    <a:pt x="29522" y="15906"/>
                    <a:pt x="28688" y="16574"/>
                    <a:pt x="27854" y="17274"/>
                  </a:cubicBezTo>
                  <a:cubicBezTo>
                    <a:pt x="27821" y="17307"/>
                    <a:pt x="27754" y="17307"/>
                    <a:pt x="27721" y="17374"/>
                  </a:cubicBezTo>
                  <a:cubicBezTo>
                    <a:pt x="26687" y="16540"/>
                    <a:pt x="25219" y="16407"/>
                    <a:pt x="24051" y="15940"/>
                  </a:cubicBezTo>
                  <a:cubicBezTo>
                    <a:pt x="20082" y="14305"/>
                    <a:pt x="16579" y="13205"/>
                    <a:pt x="12176" y="12971"/>
                  </a:cubicBezTo>
                  <a:cubicBezTo>
                    <a:pt x="12153" y="12970"/>
                    <a:pt x="12130" y="12970"/>
                    <a:pt x="12107" y="12970"/>
                  </a:cubicBezTo>
                  <a:cubicBezTo>
                    <a:pt x="11134" y="12970"/>
                    <a:pt x="10251" y="13638"/>
                    <a:pt x="9241" y="13638"/>
                  </a:cubicBezTo>
                  <a:cubicBezTo>
                    <a:pt x="8007" y="13638"/>
                    <a:pt x="6872" y="14105"/>
                    <a:pt x="5838" y="14405"/>
                  </a:cubicBezTo>
                  <a:cubicBezTo>
                    <a:pt x="5790" y="14416"/>
                    <a:pt x="5728" y="14420"/>
                    <a:pt x="5659" y="14420"/>
                  </a:cubicBezTo>
                  <a:cubicBezTo>
                    <a:pt x="5483" y="14420"/>
                    <a:pt x="5260" y="14395"/>
                    <a:pt x="5093" y="14395"/>
                  </a:cubicBezTo>
                  <a:cubicBezTo>
                    <a:pt x="4914" y="14395"/>
                    <a:pt x="4799" y="14423"/>
                    <a:pt x="4871" y="14539"/>
                  </a:cubicBezTo>
                  <a:cubicBezTo>
                    <a:pt x="5344" y="15184"/>
                    <a:pt x="7298" y="15261"/>
                    <a:pt x="8958" y="15261"/>
                  </a:cubicBezTo>
                  <a:cubicBezTo>
                    <a:pt x="9480" y="15261"/>
                    <a:pt x="9973" y="15253"/>
                    <a:pt x="10382" y="15253"/>
                  </a:cubicBezTo>
                  <a:cubicBezTo>
                    <a:pt x="10692" y="15253"/>
                    <a:pt x="10953" y="15257"/>
                    <a:pt x="11142" y="15273"/>
                  </a:cubicBezTo>
                  <a:cubicBezTo>
                    <a:pt x="12877" y="15406"/>
                    <a:pt x="18180" y="17808"/>
                    <a:pt x="19682" y="18642"/>
                  </a:cubicBezTo>
                  <a:cubicBezTo>
                    <a:pt x="20228" y="18951"/>
                    <a:pt x="20901" y="19069"/>
                    <a:pt x="21638" y="19069"/>
                  </a:cubicBezTo>
                  <a:cubicBezTo>
                    <a:pt x="23289" y="19069"/>
                    <a:pt x="25262" y="18477"/>
                    <a:pt x="26853" y="18108"/>
                  </a:cubicBezTo>
                  <a:lnTo>
                    <a:pt x="26853" y="18108"/>
                  </a:lnTo>
                  <a:lnTo>
                    <a:pt x="24352" y="20109"/>
                  </a:lnTo>
                  <a:cubicBezTo>
                    <a:pt x="23618" y="19976"/>
                    <a:pt x="22884" y="19943"/>
                    <a:pt x="22650" y="19909"/>
                  </a:cubicBezTo>
                  <a:cubicBezTo>
                    <a:pt x="18547" y="19109"/>
                    <a:pt x="11609" y="19276"/>
                    <a:pt x="6772" y="18775"/>
                  </a:cubicBezTo>
                  <a:cubicBezTo>
                    <a:pt x="6405" y="18731"/>
                    <a:pt x="6035" y="18716"/>
                    <a:pt x="5664" y="18716"/>
                  </a:cubicBezTo>
                  <a:cubicBezTo>
                    <a:pt x="4923" y="18716"/>
                    <a:pt x="4182" y="18775"/>
                    <a:pt x="3470" y="18775"/>
                  </a:cubicBezTo>
                  <a:cubicBezTo>
                    <a:pt x="3270" y="18775"/>
                    <a:pt x="2970" y="19075"/>
                    <a:pt x="2769" y="19109"/>
                  </a:cubicBezTo>
                  <a:cubicBezTo>
                    <a:pt x="3337" y="19276"/>
                    <a:pt x="6439" y="20109"/>
                    <a:pt x="9341" y="21477"/>
                  </a:cubicBezTo>
                  <a:cubicBezTo>
                    <a:pt x="10708" y="22111"/>
                    <a:pt x="12443" y="22611"/>
                    <a:pt x="13944" y="22811"/>
                  </a:cubicBezTo>
                  <a:cubicBezTo>
                    <a:pt x="15254" y="22973"/>
                    <a:pt x="16648" y="23097"/>
                    <a:pt x="18047" y="23097"/>
                  </a:cubicBezTo>
                  <a:cubicBezTo>
                    <a:pt x="18965" y="23097"/>
                    <a:pt x="19884" y="23044"/>
                    <a:pt x="20782" y="22911"/>
                  </a:cubicBezTo>
                  <a:lnTo>
                    <a:pt x="20782" y="22911"/>
                  </a:lnTo>
                  <a:cubicBezTo>
                    <a:pt x="20048" y="23445"/>
                    <a:pt x="19381" y="24046"/>
                    <a:pt x="18681" y="24579"/>
                  </a:cubicBezTo>
                  <a:cubicBezTo>
                    <a:pt x="18314" y="24579"/>
                    <a:pt x="17947" y="24646"/>
                    <a:pt x="17780" y="24646"/>
                  </a:cubicBezTo>
                  <a:cubicBezTo>
                    <a:pt x="17633" y="24668"/>
                    <a:pt x="17490" y="24678"/>
                    <a:pt x="17351" y="24678"/>
                  </a:cubicBezTo>
                  <a:cubicBezTo>
                    <a:pt x="16113" y="24678"/>
                    <a:pt x="15183" y="23895"/>
                    <a:pt x="14191" y="23895"/>
                  </a:cubicBezTo>
                  <a:cubicBezTo>
                    <a:pt x="14109" y="23895"/>
                    <a:pt x="14027" y="23901"/>
                    <a:pt x="13944" y="23912"/>
                  </a:cubicBezTo>
                  <a:cubicBezTo>
                    <a:pt x="9774" y="24446"/>
                    <a:pt x="4471" y="25814"/>
                    <a:pt x="968" y="28215"/>
                  </a:cubicBezTo>
                  <a:cubicBezTo>
                    <a:pt x="789" y="28329"/>
                    <a:pt x="831" y="28367"/>
                    <a:pt x="1000" y="28367"/>
                  </a:cubicBezTo>
                  <a:cubicBezTo>
                    <a:pt x="1358" y="28367"/>
                    <a:pt x="2287" y="28193"/>
                    <a:pt x="2874" y="28193"/>
                  </a:cubicBezTo>
                  <a:cubicBezTo>
                    <a:pt x="2988" y="28193"/>
                    <a:pt x="3088" y="28200"/>
                    <a:pt x="3170" y="28215"/>
                  </a:cubicBezTo>
                  <a:cubicBezTo>
                    <a:pt x="4187" y="28399"/>
                    <a:pt x="5255" y="28524"/>
                    <a:pt x="6310" y="28524"/>
                  </a:cubicBezTo>
                  <a:cubicBezTo>
                    <a:pt x="7364" y="28524"/>
                    <a:pt x="8407" y="28399"/>
                    <a:pt x="9374" y="28082"/>
                  </a:cubicBezTo>
                  <a:cubicBezTo>
                    <a:pt x="11676" y="27315"/>
                    <a:pt x="14044" y="26981"/>
                    <a:pt x="16346" y="26314"/>
                  </a:cubicBezTo>
                  <a:cubicBezTo>
                    <a:pt x="16513" y="26214"/>
                    <a:pt x="16679" y="26080"/>
                    <a:pt x="16880" y="25980"/>
                  </a:cubicBezTo>
                  <a:lnTo>
                    <a:pt x="16880" y="25980"/>
                  </a:lnTo>
                  <a:cubicBezTo>
                    <a:pt x="15779" y="26914"/>
                    <a:pt x="14678" y="27882"/>
                    <a:pt x="13611" y="28816"/>
                  </a:cubicBezTo>
                  <a:cubicBezTo>
                    <a:pt x="11109" y="30217"/>
                    <a:pt x="8941" y="31885"/>
                    <a:pt x="6639" y="33619"/>
                  </a:cubicBezTo>
                  <a:cubicBezTo>
                    <a:pt x="5638" y="34320"/>
                    <a:pt x="4037" y="34953"/>
                    <a:pt x="3337" y="36088"/>
                  </a:cubicBezTo>
                  <a:cubicBezTo>
                    <a:pt x="2669" y="37088"/>
                    <a:pt x="1" y="44727"/>
                    <a:pt x="801" y="45895"/>
                  </a:cubicBezTo>
                  <a:cubicBezTo>
                    <a:pt x="825" y="45928"/>
                    <a:pt x="849" y="45942"/>
                    <a:pt x="874" y="45942"/>
                  </a:cubicBezTo>
                  <a:cubicBezTo>
                    <a:pt x="1023" y="45942"/>
                    <a:pt x="1187" y="45409"/>
                    <a:pt x="1302" y="45294"/>
                  </a:cubicBezTo>
                  <a:cubicBezTo>
                    <a:pt x="2302" y="44193"/>
                    <a:pt x="3804" y="43460"/>
                    <a:pt x="4838" y="42425"/>
                  </a:cubicBezTo>
                  <a:cubicBezTo>
                    <a:pt x="7173" y="40024"/>
                    <a:pt x="9808" y="36855"/>
                    <a:pt x="10408" y="33686"/>
                  </a:cubicBezTo>
                  <a:cubicBezTo>
                    <a:pt x="10508" y="33286"/>
                    <a:pt x="10742" y="32919"/>
                    <a:pt x="11142" y="32585"/>
                  </a:cubicBezTo>
                  <a:lnTo>
                    <a:pt x="11175" y="32518"/>
                  </a:lnTo>
                  <a:cubicBezTo>
                    <a:pt x="12176" y="31651"/>
                    <a:pt x="13811" y="31017"/>
                    <a:pt x="14344" y="30017"/>
                  </a:cubicBezTo>
                  <a:cubicBezTo>
                    <a:pt x="14678" y="29816"/>
                    <a:pt x="15012" y="29583"/>
                    <a:pt x="15312" y="29316"/>
                  </a:cubicBezTo>
                  <a:lnTo>
                    <a:pt x="15312" y="29316"/>
                  </a:lnTo>
                  <a:cubicBezTo>
                    <a:pt x="14478" y="30584"/>
                    <a:pt x="13577" y="31851"/>
                    <a:pt x="12643" y="33019"/>
                  </a:cubicBezTo>
                  <a:cubicBezTo>
                    <a:pt x="11342" y="34620"/>
                    <a:pt x="10575" y="36755"/>
                    <a:pt x="10208" y="38756"/>
                  </a:cubicBezTo>
                  <a:cubicBezTo>
                    <a:pt x="10088" y="39386"/>
                    <a:pt x="8999" y="40850"/>
                    <a:pt x="9239" y="40850"/>
                  </a:cubicBezTo>
                  <a:cubicBezTo>
                    <a:pt x="9266" y="40850"/>
                    <a:pt x="9310" y="40832"/>
                    <a:pt x="9374" y="40791"/>
                  </a:cubicBezTo>
                  <a:cubicBezTo>
                    <a:pt x="12877" y="38456"/>
                    <a:pt x="16179" y="34019"/>
                    <a:pt x="18214" y="30417"/>
                  </a:cubicBezTo>
                  <a:cubicBezTo>
                    <a:pt x="18848" y="29316"/>
                    <a:pt x="18214" y="27915"/>
                    <a:pt x="18981" y="26581"/>
                  </a:cubicBezTo>
                  <a:cubicBezTo>
                    <a:pt x="19048" y="26414"/>
                    <a:pt x="19348" y="25914"/>
                    <a:pt x="19548" y="25447"/>
                  </a:cubicBezTo>
                  <a:cubicBezTo>
                    <a:pt x="20349" y="24846"/>
                    <a:pt x="21349" y="24112"/>
                    <a:pt x="22484" y="23312"/>
                  </a:cubicBezTo>
                  <a:lnTo>
                    <a:pt x="22484" y="23312"/>
                  </a:lnTo>
                  <a:cubicBezTo>
                    <a:pt x="20916" y="25447"/>
                    <a:pt x="19915" y="28282"/>
                    <a:pt x="19248" y="30817"/>
                  </a:cubicBezTo>
                  <a:cubicBezTo>
                    <a:pt x="18848" y="32285"/>
                    <a:pt x="18681" y="34086"/>
                    <a:pt x="18748" y="35587"/>
                  </a:cubicBezTo>
                  <a:cubicBezTo>
                    <a:pt x="18905" y="38634"/>
                    <a:pt x="18588" y="41621"/>
                    <a:pt x="18495" y="42461"/>
                  </a:cubicBezTo>
                  <a:lnTo>
                    <a:pt x="18495" y="42461"/>
                  </a:lnTo>
                  <a:cubicBezTo>
                    <a:pt x="18462" y="42524"/>
                    <a:pt x="18425" y="42598"/>
                    <a:pt x="18481" y="42626"/>
                  </a:cubicBezTo>
                  <a:cubicBezTo>
                    <a:pt x="18481" y="42626"/>
                    <a:pt x="18485" y="42605"/>
                    <a:pt x="18490" y="42578"/>
                  </a:cubicBezTo>
                  <a:lnTo>
                    <a:pt x="18490" y="42578"/>
                  </a:lnTo>
                  <a:cubicBezTo>
                    <a:pt x="18600" y="42416"/>
                    <a:pt x="18917" y="42252"/>
                    <a:pt x="19014" y="42025"/>
                  </a:cubicBezTo>
                  <a:cubicBezTo>
                    <a:pt x="19415" y="41024"/>
                    <a:pt x="19915" y="40090"/>
                    <a:pt x="20249" y="38990"/>
                  </a:cubicBezTo>
                  <a:cubicBezTo>
                    <a:pt x="21583" y="34286"/>
                    <a:pt x="24385" y="27915"/>
                    <a:pt x="25185" y="23845"/>
                  </a:cubicBezTo>
                  <a:cubicBezTo>
                    <a:pt x="25252" y="23445"/>
                    <a:pt x="25753" y="21977"/>
                    <a:pt x="25886" y="21010"/>
                  </a:cubicBezTo>
                  <a:lnTo>
                    <a:pt x="26153" y="20910"/>
                  </a:lnTo>
                  <a:lnTo>
                    <a:pt x="26153" y="20777"/>
                  </a:lnTo>
                  <a:cubicBezTo>
                    <a:pt x="26820" y="20343"/>
                    <a:pt x="27387" y="19943"/>
                    <a:pt x="28054" y="19509"/>
                  </a:cubicBezTo>
                  <a:lnTo>
                    <a:pt x="28054" y="19509"/>
                  </a:lnTo>
                  <a:cubicBezTo>
                    <a:pt x="26820" y="22311"/>
                    <a:pt x="25386" y="25146"/>
                    <a:pt x="24819" y="28182"/>
                  </a:cubicBezTo>
                  <a:cubicBezTo>
                    <a:pt x="24518" y="29683"/>
                    <a:pt x="24218" y="31184"/>
                    <a:pt x="24151" y="32685"/>
                  </a:cubicBezTo>
                  <a:cubicBezTo>
                    <a:pt x="24051" y="35087"/>
                    <a:pt x="23217" y="37122"/>
                    <a:pt x="23518" y="39423"/>
                  </a:cubicBezTo>
                  <a:cubicBezTo>
                    <a:pt x="23581" y="39961"/>
                    <a:pt x="23794" y="41039"/>
                    <a:pt x="23844" y="41746"/>
                  </a:cubicBezTo>
                  <a:lnTo>
                    <a:pt x="23844" y="41746"/>
                  </a:lnTo>
                  <a:cubicBezTo>
                    <a:pt x="23667" y="41843"/>
                    <a:pt x="23560" y="41970"/>
                    <a:pt x="23684" y="42125"/>
                  </a:cubicBezTo>
                  <a:cubicBezTo>
                    <a:pt x="23749" y="42232"/>
                    <a:pt x="23799" y="42281"/>
                    <a:pt x="23836" y="42281"/>
                  </a:cubicBezTo>
                  <a:cubicBezTo>
                    <a:pt x="23905" y="42281"/>
                    <a:pt x="23925" y="42112"/>
                    <a:pt x="23898" y="41838"/>
                  </a:cubicBezTo>
                  <a:lnTo>
                    <a:pt x="23898" y="41838"/>
                  </a:lnTo>
                  <a:cubicBezTo>
                    <a:pt x="24123" y="41736"/>
                    <a:pt x="24391" y="41576"/>
                    <a:pt x="24485" y="41358"/>
                  </a:cubicBezTo>
                  <a:cubicBezTo>
                    <a:pt x="24852" y="40491"/>
                    <a:pt x="25085" y="39590"/>
                    <a:pt x="25652" y="38756"/>
                  </a:cubicBezTo>
                  <a:cubicBezTo>
                    <a:pt x="28054" y="35187"/>
                    <a:pt x="32357" y="22111"/>
                    <a:pt x="28855" y="19075"/>
                  </a:cubicBezTo>
                  <a:cubicBezTo>
                    <a:pt x="30322" y="18108"/>
                    <a:pt x="31824" y="17107"/>
                    <a:pt x="33058" y="16307"/>
                  </a:cubicBezTo>
                  <a:lnTo>
                    <a:pt x="33058" y="16307"/>
                  </a:lnTo>
                  <a:cubicBezTo>
                    <a:pt x="32391" y="18975"/>
                    <a:pt x="31590" y="21677"/>
                    <a:pt x="31557" y="24446"/>
                  </a:cubicBezTo>
                  <a:cubicBezTo>
                    <a:pt x="31557" y="25780"/>
                    <a:pt x="31657" y="27115"/>
                    <a:pt x="31690" y="28449"/>
                  </a:cubicBezTo>
                  <a:cubicBezTo>
                    <a:pt x="31893" y="34817"/>
                    <a:pt x="32492" y="37225"/>
                    <a:pt x="33165" y="37225"/>
                  </a:cubicBezTo>
                  <a:cubicBezTo>
                    <a:pt x="34923" y="37225"/>
                    <a:pt x="37184" y="20770"/>
                    <a:pt x="34192" y="15606"/>
                  </a:cubicBezTo>
                  <a:cubicBezTo>
                    <a:pt x="35259" y="14906"/>
                    <a:pt x="36427" y="14139"/>
                    <a:pt x="36927" y="13805"/>
                  </a:cubicBezTo>
                  <a:cubicBezTo>
                    <a:pt x="37227" y="13638"/>
                    <a:pt x="38028" y="13171"/>
                    <a:pt x="38995" y="12637"/>
                  </a:cubicBezTo>
                  <a:lnTo>
                    <a:pt x="38995" y="12637"/>
                  </a:lnTo>
                  <a:cubicBezTo>
                    <a:pt x="38562" y="15006"/>
                    <a:pt x="37895" y="17307"/>
                    <a:pt x="37561" y="19676"/>
                  </a:cubicBezTo>
                  <a:cubicBezTo>
                    <a:pt x="37227" y="21911"/>
                    <a:pt x="37728" y="23812"/>
                    <a:pt x="38095" y="25980"/>
                  </a:cubicBezTo>
                  <a:cubicBezTo>
                    <a:pt x="38526" y="28337"/>
                    <a:pt x="39354" y="31751"/>
                    <a:pt x="39395" y="31751"/>
                  </a:cubicBezTo>
                  <a:cubicBezTo>
                    <a:pt x="39395" y="31751"/>
                    <a:pt x="39395" y="31751"/>
                    <a:pt x="39396" y="31751"/>
                  </a:cubicBezTo>
                  <a:cubicBezTo>
                    <a:pt x="41897" y="30017"/>
                    <a:pt x="41597" y="15506"/>
                    <a:pt x="40730" y="12404"/>
                  </a:cubicBezTo>
                  <a:cubicBezTo>
                    <a:pt x="40663" y="12170"/>
                    <a:pt x="40496" y="12070"/>
                    <a:pt x="40230" y="11937"/>
                  </a:cubicBezTo>
                  <a:cubicBezTo>
                    <a:pt x="41097" y="11437"/>
                    <a:pt x="42198" y="10803"/>
                    <a:pt x="43265" y="10236"/>
                  </a:cubicBezTo>
                  <a:lnTo>
                    <a:pt x="43265" y="10236"/>
                  </a:lnTo>
                  <a:cubicBezTo>
                    <a:pt x="42698" y="11970"/>
                    <a:pt x="43232" y="13905"/>
                    <a:pt x="43365" y="15773"/>
                  </a:cubicBezTo>
                  <a:cubicBezTo>
                    <a:pt x="43733" y="21525"/>
                    <a:pt x="44342" y="23643"/>
                    <a:pt x="44866" y="23643"/>
                  </a:cubicBezTo>
                  <a:cubicBezTo>
                    <a:pt x="45959" y="23643"/>
                    <a:pt x="46681" y="14436"/>
                    <a:pt x="44066" y="9769"/>
                  </a:cubicBezTo>
                  <a:cubicBezTo>
                    <a:pt x="45066" y="9235"/>
                    <a:pt x="46000" y="8735"/>
                    <a:pt x="47001" y="8134"/>
                  </a:cubicBezTo>
                  <a:cubicBezTo>
                    <a:pt x="47268" y="9635"/>
                    <a:pt x="47201" y="9102"/>
                    <a:pt x="47501" y="11470"/>
                  </a:cubicBezTo>
                  <a:cubicBezTo>
                    <a:pt x="48038" y="15561"/>
                    <a:pt x="48679" y="17046"/>
                    <a:pt x="49160" y="17046"/>
                  </a:cubicBezTo>
                  <a:cubicBezTo>
                    <a:pt x="50172" y="17046"/>
                    <a:pt x="50474" y="10459"/>
                    <a:pt x="47602" y="7767"/>
                  </a:cubicBezTo>
                  <a:cubicBezTo>
                    <a:pt x="51871" y="5299"/>
                    <a:pt x="55741" y="2931"/>
                    <a:pt x="55407" y="2430"/>
                  </a:cubicBezTo>
                  <a:cubicBezTo>
                    <a:pt x="55369" y="2374"/>
                    <a:pt x="55293" y="2349"/>
                    <a:pt x="55188" y="2349"/>
                  </a:cubicBezTo>
                  <a:cubicBezTo>
                    <a:pt x="54287" y="2349"/>
                    <a:pt x="51225" y="4189"/>
                    <a:pt x="50837" y="4398"/>
                  </a:cubicBezTo>
                  <a:cubicBezTo>
                    <a:pt x="48235" y="5566"/>
                    <a:pt x="45600" y="6733"/>
                    <a:pt x="42932" y="8034"/>
                  </a:cubicBezTo>
                  <a:cubicBezTo>
                    <a:pt x="40176" y="4322"/>
                    <a:pt x="33037" y="1650"/>
                    <a:pt x="30861" y="16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flipH="1">
              <a:off x="234434" y="-974458"/>
              <a:ext cx="1440429" cy="1307877"/>
            </a:xfrm>
            <a:custGeom>
              <a:avLst/>
              <a:gdLst/>
              <a:ahLst/>
              <a:cxnLst/>
              <a:rect l="l" t="t" r="r" b="b"/>
              <a:pathLst>
                <a:path w="53172" h="51385" extrusionOk="0">
                  <a:moveTo>
                    <a:pt x="37704" y="1"/>
                  </a:moveTo>
                  <a:cubicBezTo>
                    <a:pt x="37645" y="1"/>
                    <a:pt x="37586" y="5"/>
                    <a:pt x="37527" y="15"/>
                  </a:cubicBezTo>
                  <a:cubicBezTo>
                    <a:pt x="37928" y="2716"/>
                    <a:pt x="41030" y="3550"/>
                    <a:pt x="42698" y="5352"/>
                  </a:cubicBezTo>
                  <a:cubicBezTo>
                    <a:pt x="42851" y="5424"/>
                    <a:pt x="42977" y="5456"/>
                    <a:pt x="43079" y="5456"/>
                  </a:cubicBezTo>
                  <a:cubicBezTo>
                    <a:pt x="43733" y="5456"/>
                    <a:pt x="43420" y="4145"/>
                    <a:pt x="43131" y="3684"/>
                  </a:cubicBezTo>
                  <a:cubicBezTo>
                    <a:pt x="42097" y="1849"/>
                    <a:pt x="40163" y="548"/>
                    <a:pt x="38161" y="48"/>
                  </a:cubicBezTo>
                  <a:cubicBezTo>
                    <a:pt x="37996" y="24"/>
                    <a:pt x="37848" y="1"/>
                    <a:pt x="37704" y="1"/>
                  </a:cubicBezTo>
                  <a:close/>
                  <a:moveTo>
                    <a:pt x="29450" y="1048"/>
                  </a:moveTo>
                  <a:cubicBezTo>
                    <a:pt x="29407" y="1048"/>
                    <a:pt x="29364" y="1048"/>
                    <a:pt x="29321" y="1049"/>
                  </a:cubicBezTo>
                  <a:cubicBezTo>
                    <a:pt x="30989" y="4685"/>
                    <a:pt x="35493" y="5185"/>
                    <a:pt x="38128" y="7753"/>
                  </a:cubicBezTo>
                  <a:cubicBezTo>
                    <a:pt x="38199" y="8981"/>
                    <a:pt x="37050" y="9423"/>
                    <a:pt x="35958" y="9423"/>
                  </a:cubicBezTo>
                  <a:cubicBezTo>
                    <a:pt x="35508" y="9423"/>
                    <a:pt x="35067" y="9348"/>
                    <a:pt x="34725" y="9221"/>
                  </a:cubicBezTo>
                  <a:cubicBezTo>
                    <a:pt x="30823" y="8054"/>
                    <a:pt x="28554" y="3917"/>
                    <a:pt x="24451" y="3050"/>
                  </a:cubicBezTo>
                  <a:cubicBezTo>
                    <a:pt x="23864" y="2908"/>
                    <a:pt x="23128" y="2680"/>
                    <a:pt x="22462" y="2680"/>
                  </a:cubicBezTo>
                  <a:cubicBezTo>
                    <a:pt x="22031" y="2680"/>
                    <a:pt x="21630" y="2775"/>
                    <a:pt x="21316" y="3050"/>
                  </a:cubicBezTo>
                  <a:cubicBezTo>
                    <a:pt x="21016" y="5018"/>
                    <a:pt x="23050" y="6219"/>
                    <a:pt x="24218" y="7487"/>
                  </a:cubicBezTo>
                  <a:cubicBezTo>
                    <a:pt x="26386" y="9321"/>
                    <a:pt x="28988" y="10689"/>
                    <a:pt x="31723" y="11256"/>
                  </a:cubicBezTo>
                  <a:cubicBezTo>
                    <a:pt x="30999" y="12328"/>
                    <a:pt x="29865" y="12783"/>
                    <a:pt x="28684" y="12783"/>
                  </a:cubicBezTo>
                  <a:cubicBezTo>
                    <a:pt x="27145" y="12783"/>
                    <a:pt x="25524" y="12011"/>
                    <a:pt x="24618" y="10822"/>
                  </a:cubicBezTo>
                  <a:cubicBezTo>
                    <a:pt x="20448" y="8687"/>
                    <a:pt x="15712" y="7753"/>
                    <a:pt x="11108" y="7720"/>
                  </a:cubicBezTo>
                  <a:lnTo>
                    <a:pt x="11108" y="7720"/>
                  </a:lnTo>
                  <a:cubicBezTo>
                    <a:pt x="11442" y="10589"/>
                    <a:pt x="14544" y="11556"/>
                    <a:pt x="16779" y="12657"/>
                  </a:cubicBezTo>
                  <a:cubicBezTo>
                    <a:pt x="19715" y="14158"/>
                    <a:pt x="23017" y="14992"/>
                    <a:pt x="26319" y="15392"/>
                  </a:cubicBezTo>
                  <a:cubicBezTo>
                    <a:pt x="25412" y="16803"/>
                    <a:pt x="23904" y="17385"/>
                    <a:pt x="22328" y="17385"/>
                  </a:cubicBezTo>
                  <a:cubicBezTo>
                    <a:pt x="20775" y="17385"/>
                    <a:pt x="19156" y="16820"/>
                    <a:pt x="17980" y="15926"/>
                  </a:cubicBezTo>
                  <a:cubicBezTo>
                    <a:pt x="15851" y="15261"/>
                    <a:pt x="13604" y="14903"/>
                    <a:pt x="11362" y="14903"/>
                  </a:cubicBezTo>
                  <a:cubicBezTo>
                    <a:pt x="8544" y="14903"/>
                    <a:pt x="5733" y="15467"/>
                    <a:pt x="3169" y="16693"/>
                  </a:cubicBezTo>
                  <a:cubicBezTo>
                    <a:pt x="3618" y="17590"/>
                    <a:pt x="4390" y="17795"/>
                    <a:pt x="5244" y="17795"/>
                  </a:cubicBezTo>
                  <a:cubicBezTo>
                    <a:pt x="5962" y="17795"/>
                    <a:pt x="6738" y="17651"/>
                    <a:pt x="7430" y="17651"/>
                  </a:cubicBezTo>
                  <a:cubicBezTo>
                    <a:pt x="7630" y="17651"/>
                    <a:pt x="7823" y="17663"/>
                    <a:pt x="8006" y="17694"/>
                  </a:cubicBezTo>
                  <a:cubicBezTo>
                    <a:pt x="11410" y="17975"/>
                    <a:pt x="14505" y="20486"/>
                    <a:pt x="17892" y="20486"/>
                  </a:cubicBezTo>
                  <a:cubicBezTo>
                    <a:pt x="18522" y="20486"/>
                    <a:pt x="19161" y="20400"/>
                    <a:pt x="19815" y="20196"/>
                  </a:cubicBezTo>
                  <a:cubicBezTo>
                    <a:pt x="20074" y="20109"/>
                    <a:pt x="20654" y="19799"/>
                    <a:pt x="21031" y="19799"/>
                  </a:cubicBezTo>
                  <a:cubicBezTo>
                    <a:pt x="21237" y="19799"/>
                    <a:pt x="21382" y="19892"/>
                    <a:pt x="21382" y="20162"/>
                  </a:cubicBezTo>
                  <a:cubicBezTo>
                    <a:pt x="20181" y="21711"/>
                    <a:pt x="18290" y="21786"/>
                    <a:pt x="16410" y="21786"/>
                  </a:cubicBezTo>
                  <a:cubicBezTo>
                    <a:pt x="16208" y="21786"/>
                    <a:pt x="16006" y="21785"/>
                    <a:pt x="15805" y="21785"/>
                  </a:cubicBezTo>
                  <a:cubicBezTo>
                    <a:pt x="15177" y="21785"/>
                    <a:pt x="14559" y="21794"/>
                    <a:pt x="13977" y="21863"/>
                  </a:cubicBezTo>
                  <a:cubicBezTo>
                    <a:pt x="9541" y="22064"/>
                    <a:pt x="5104" y="22330"/>
                    <a:pt x="668" y="22764"/>
                  </a:cubicBezTo>
                  <a:cubicBezTo>
                    <a:pt x="4071" y="24926"/>
                    <a:pt x="8123" y="26254"/>
                    <a:pt x="12174" y="26254"/>
                  </a:cubicBezTo>
                  <a:cubicBezTo>
                    <a:pt x="13562" y="26254"/>
                    <a:pt x="14950" y="26098"/>
                    <a:pt x="16312" y="25766"/>
                  </a:cubicBezTo>
                  <a:lnTo>
                    <a:pt x="16312" y="25766"/>
                  </a:lnTo>
                  <a:cubicBezTo>
                    <a:pt x="15412" y="28168"/>
                    <a:pt x="12476" y="28168"/>
                    <a:pt x="10341" y="28201"/>
                  </a:cubicBezTo>
                  <a:cubicBezTo>
                    <a:pt x="6372" y="28768"/>
                    <a:pt x="3036" y="31204"/>
                    <a:pt x="1" y="33672"/>
                  </a:cubicBezTo>
                  <a:cubicBezTo>
                    <a:pt x="800" y="33955"/>
                    <a:pt x="1606" y="34073"/>
                    <a:pt x="2412" y="34073"/>
                  </a:cubicBezTo>
                  <a:cubicBezTo>
                    <a:pt x="4932" y="34073"/>
                    <a:pt x="7449" y="32914"/>
                    <a:pt x="9774" y="32004"/>
                  </a:cubicBezTo>
                  <a:cubicBezTo>
                    <a:pt x="10476" y="31638"/>
                    <a:pt x="11514" y="31020"/>
                    <a:pt x="12196" y="31020"/>
                  </a:cubicBezTo>
                  <a:cubicBezTo>
                    <a:pt x="12259" y="31020"/>
                    <a:pt x="12319" y="31025"/>
                    <a:pt x="12376" y="31037"/>
                  </a:cubicBezTo>
                  <a:cubicBezTo>
                    <a:pt x="10742" y="34706"/>
                    <a:pt x="6972" y="36674"/>
                    <a:pt x="4837" y="40010"/>
                  </a:cubicBezTo>
                  <a:cubicBezTo>
                    <a:pt x="2436" y="43212"/>
                    <a:pt x="801" y="47282"/>
                    <a:pt x="1368" y="51385"/>
                  </a:cubicBezTo>
                  <a:cubicBezTo>
                    <a:pt x="1383" y="51385"/>
                    <a:pt x="1398" y="51385"/>
                    <a:pt x="1413" y="51385"/>
                  </a:cubicBezTo>
                  <a:cubicBezTo>
                    <a:pt x="3216" y="51385"/>
                    <a:pt x="4013" y="49375"/>
                    <a:pt x="5171" y="48382"/>
                  </a:cubicBezTo>
                  <a:cubicBezTo>
                    <a:pt x="8106" y="44380"/>
                    <a:pt x="8373" y="39042"/>
                    <a:pt x="11642" y="35240"/>
                  </a:cubicBezTo>
                  <a:lnTo>
                    <a:pt x="11642" y="35240"/>
                  </a:lnTo>
                  <a:cubicBezTo>
                    <a:pt x="11475" y="36908"/>
                    <a:pt x="10375" y="38275"/>
                    <a:pt x="10108" y="39910"/>
                  </a:cubicBezTo>
                  <a:cubicBezTo>
                    <a:pt x="9441" y="42011"/>
                    <a:pt x="8974" y="44113"/>
                    <a:pt x="8740" y="46281"/>
                  </a:cubicBezTo>
                  <a:cubicBezTo>
                    <a:pt x="13744" y="41277"/>
                    <a:pt x="14911" y="34039"/>
                    <a:pt x="16712" y="27501"/>
                  </a:cubicBezTo>
                  <a:cubicBezTo>
                    <a:pt x="16833" y="27200"/>
                    <a:pt x="17008" y="27083"/>
                    <a:pt x="17186" y="27083"/>
                  </a:cubicBezTo>
                  <a:cubicBezTo>
                    <a:pt x="17697" y="27083"/>
                    <a:pt x="18223" y="28055"/>
                    <a:pt x="17480" y="28402"/>
                  </a:cubicBezTo>
                  <a:cubicBezTo>
                    <a:pt x="15678" y="34339"/>
                    <a:pt x="16079" y="40577"/>
                    <a:pt x="16479" y="46681"/>
                  </a:cubicBezTo>
                  <a:cubicBezTo>
                    <a:pt x="19314" y="38542"/>
                    <a:pt x="19348" y="29669"/>
                    <a:pt x="22650" y="21597"/>
                  </a:cubicBezTo>
                  <a:lnTo>
                    <a:pt x="22650" y="21597"/>
                  </a:lnTo>
                  <a:cubicBezTo>
                    <a:pt x="23384" y="23765"/>
                    <a:pt x="21316" y="25599"/>
                    <a:pt x="21483" y="27768"/>
                  </a:cubicBezTo>
                  <a:cubicBezTo>
                    <a:pt x="20315" y="33272"/>
                    <a:pt x="20182" y="38942"/>
                    <a:pt x="20549" y="44546"/>
                  </a:cubicBezTo>
                  <a:cubicBezTo>
                    <a:pt x="23184" y="39643"/>
                    <a:pt x="24218" y="34106"/>
                    <a:pt x="25152" y="28735"/>
                  </a:cubicBezTo>
                  <a:cubicBezTo>
                    <a:pt x="25485" y="25199"/>
                    <a:pt x="25018" y="21530"/>
                    <a:pt x="26186" y="18161"/>
                  </a:cubicBezTo>
                  <a:cubicBezTo>
                    <a:pt x="26412" y="17790"/>
                    <a:pt x="26958" y="17551"/>
                    <a:pt x="27408" y="17551"/>
                  </a:cubicBezTo>
                  <a:cubicBezTo>
                    <a:pt x="27889" y="17551"/>
                    <a:pt x="28262" y="17823"/>
                    <a:pt x="28021" y="18494"/>
                  </a:cubicBezTo>
                  <a:cubicBezTo>
                    <a:pt x="26486" y="24899"/>
                    <a:pt x="26353" y="31671"/>
                    <a:pt x="27754" y="38075"/>
                  </a:cubicBezTo>
                  <a:cubicBezTo>
                    <a:pt x="30155" y="36074"/>
                    <a:pt x="29188" y="32605"/>
                    <a:pt x="30089" y="30003"/>
                  </a:cubicBezTo>
                  <a:cubicBezTo>
                    <a:pt x="30889" y="24999"/>
                    <a:pt x="30089" y="19829"/>
                    <a:pt x="31089" y="14892"/>
                  </a:cubicBezTo>
                  <a:cubicBezTo>
                    <a:pt x="32023" y="13891"/>
                    <a:pt x="33258" y="13224"/>
                    <a:pt x="34592" y="12957"/>
                  </a:cubicBezTo>
                  <a:lnTo>
                    <a:pt x="34592" y="12957"/>
                  </a:lnTo>
                  <a:cubicBezTo>
                    <a:pt x="33124" y="18027"/>
                    <a:pt x="31790" y="23398"/>
                    <a:pt x="32891" y="28702"/>
                  </a:cubicBezTo>
                  <a:cubicBezTo>
                    <a:pt x="33057" y="29436"/>
                    <a:pt x="33224" y="30737"/>
                    <a:pt x="33658" y="31103"/>
                  </a:cubicBezTo>
                  <a:cubicBezTo>
                    <a:pt x="37094" y="24966"/>
                    <a:pt x="35426" y="17560"/>
                    <a:pt x="37861" y="11089"/>
                  </a:cubicBezTo>
                  <a:cubicBezTo>
                    <a:pt x="38060" y="10904"/>
                    <a:pt x="38272" y="10825"/>
                    <a:pt x="38478" y="10825"/>
                  </a:cubicBezTo>
                  <a:cubicBezTo>
                    <a:pt x="39309" y="10825"/>
                    <a:pt x="40044" y="12109"/>
                    <a:pt x="39429" y="12857"/>
                  </a:cubicBezTo>
                  <a:cubicBezTo>
                    <a:pt x="38828" y="16059"/>
                    <a:pt x="38561" y="19428"/>
                    <a:pt x="39229" y="22697"/>
                  </a:cubicBezTo>
                  <a:cubicBezTo>
                    <a:pt x="41697" y="19829"/>
                    <a:pt x="41263" y="15826"/>
                    <a:pt x="41430" y="12323"/>
                  </a:cubicBezTo>
                  <a:cubicBezTo>
                    <a:pt x="41063" y="11089"/>
                    <a:pt x="40896" y="8921"/>
                    <a:pt x="42698" y="8888"/>
                  </a:cubicBezTo>
                  <a:cubicBezTo>
                    <a:pt x="42736" y="8885"/>
                    <a:pt x="42774" y="8883"/>
                    <a:pt x="42811" y="8883"/>
                  </a:cubicBezTo>
                  <a:cubicBezTo>
                    <a:pt x="44060" y="8883"/>
                    <a:pt x="44519" y="10486"/>
                    <a:pt x="44065" y="11523"/>
                  </a:cubicBezTo>
                  <a:cubicBezTo>
                    <a:pt x="43999" y="13291"/>
                    <a:pt x="43765" y="15225"/>
                    <a:pt x="44499" y="16993"/>
                  </a:cubicBezTo>
                  <a:cubicBezTo>
                    <a:pt x="46500" y="14725"/>
                    <a:pt x="46100" y="11423"/>
                    <a:pt x="45533" y="8687"/>
                  </a:cubicBezTo>
                  <a:cubicBezTo>
                    <a:pt x="47434" y="6286"/>
                    <a:pt x="51037" y="7120"/>
                    <a:pt x="53172" y="5152"/>
                  </a:cubicBezTo>
                  <a:cubicBezTo>
                    <a:pt x="52878" y="5123"/>
                    <a:pt x="52585" y="5110"/>
                    <a:pt x="52294" y="5110"/>
                  </a:cubicBezTo>
                  <a:cubicBezTo>
                    <a:pt x="48574" y="5110"/>
                    <a:pt x="45080" y="7272"/>
                    <a:pt x="41396" y="7272"/>
                  </a:cubicBezTo>
                  <a:cubicBezTo>
                    <a:pt x="40987" y="7272"/>
                    <a:pt x="40576" y="7245"/>
                    <a:pt x="40163" y="7186"/>
                  </a:cubicBezTo>
                  <a:cubicBezTo>
                    <a:pt x="38395" y="5885"/>
                    <a:pt x="37060" y="4051"/>
                    <a:pt x="35092" y="3050"/>
                  </a:cubicBezTo>
                  <a:cubicBezTo>
                    <a:pt x="33523" y="1841"/>
                    <a:pt x="31538" y="1048"/>
                    <a:pt x="29450" y="10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flipH="1">
              <a:off x="8597663" y="-145529"/>
              <a:ext cx="779867" cy="1039226"/>
            </a:xfrm>
            <a:custGeom>
              <a:avLst/>
              <a:gdLst/>
              <a:ahLst/>
              <a:cxnLst/>
              <a:rect l="l" t="t" r="r" b="b"/>
              <a:pathLst>
                <a:path w="28788" h="40830" extrusionOk="0">
                  <a:moveTo>
                    <a:pt x="27520" y="19581"/>
                  </a:moveTo>
                  <a:cubicBezTo>
                    <a:pt x="27716" y="19712"/>
                    <a:pt x="27898" y="19829"/>
                    <a:pt x="28001" y="19829"/>
                  </a:cubicBezTo>
                  <a:cubicBezTo>
                    <a:pt x="28055" y="19829"/>
                    <a:pt x="28087" y="19796"/>
                    <a:pt x="28087" y="19715"/>
                  </a:cubicBezTo>
                  <a:cubicBezTo>
                    <a:pt x="28087" y="19615"/>
                    <a:pt x="27854" y="19615"/>
                    <a:pt x="27520" y="19581"/>
                  </a:cubicBezTo>
                  <a:close/>
                  <a:moveTo>
                    <a:pt x="9474" y="1"/>
                  </a:moveTo>
                  <a:cubicBezTo>
                    <a:pt x="8774" y="1"/>
                    <a:pt x="10408" y="3270"/>
                    <a:pt x="10141" y="4304"/>
                  </a:cubicBezTo>
                  <a:cubicBezTo>
                    <a:pt x="10408" y="4904"/>
                    <a:pt x="10742" y="5438"/>
                    <a:pt x="10908" y="6072"/>
                  </a:cubicBezTo>
                  <a:cubicBezTo>
                    <a:pt x="10942" y="6305"/>
                    <a:pt x="11009" y="6505"/>
                    <a:pt x="11075" y="6739"/>
                  </a:cubicBezTo>
                  <a:cubicBezTo>
                    <a:pt x="10408" y="7072"/>
                    <a:pt x="8640" y="8073"/>
                    <a:pt x="8073" y="8073"/>
                  </a:cubicBezTo>
                  <a:cubicBezTo>
                    <a:pt x="7473" y="8073"/>
                    <a:pt x="6806" y="7406"/>
                    <a:pt x="6172" y="7172"/>
                  </a:cubicBezTo>
                  <a:cubicBezTo>
                    <a:pt x="5776" y="7037"/>
                    <a:pt x="5396" y="6974"/>
                    <a:pt x="5034" y="6974"/>
                  </a:cubicBezTo>
                  <a:cubicBezTo>
                    <a:pt x="2186" y="6974"/>
                    <a:pt x="401" y="10825"/>
                    <a:pt x="401" y="13310"/>
                  </a:cubicBezTo>
                  <a:cubicBezTo>
                    <a:pt x="401" y="13911"/>
                    <a:pt x="1" y="16246"/>
                    <a:pt x="401" y="16612"/>
                  </a:cubicBezTo>
                  <a:cubicBezTo>
                    <a:pt x="434" y="16612"/>
                    <a:pt x="801" y="16079"/>
                    <a:pt x="835" y="15945"/>
                  </a:cubicBezTo>
                  <a:cubicBezTo>
                    <a:pt x="1101" y="15145"/>
                    <a:pt x="2102" y="14511"/>
                    <a:pt x="2803" y="14211"/>
                  </a:cubicBezTo>
                  <a:cubicBezTo>
                    <a:pt x="3903" y="13644"/>
                    <a:pt x="6105" y="14211"/>
                    <a:pt x="7306" y="12977"/>
                  </a:cubicBezTo>
                  <a:cubicBezTo>
                    <a:pt x="8006" y="12243"/>
                    <a:pt x="7740" y="11309"/>
                    <a:pt x="7840" y="10441"/>
                  </a:cubicBezTo>
                  <a:cubicBezTo>
                    <a:pt x="8106" y="8507"/>
                    <a:pt x="9674" y="8240"/>
                    <a:pt x="11242" y="7339"/>
                  </a:cubicBezTo>
                  <a:cubicBezTo>
                    <a:pt x="11642" y="9174"/>
                    <a:pt x="11876" y="11008"/>
                    <a:pt x="12376" y="12810"/>
                  </a:cubicBezTo>
                  <a:cubicBezTo>
                    <a:pt x="12176" y="13010"/>
                    <a:pt x="12009" y="13310"/>
                    <a:pt x="11943" y="13343"/>
                  </a:cubicBezTo>
                  <a:cubicBezTo>
                    <a:pt x="11142" y="13744"/>
                    <a:pt x="10708" y="14511"/>
                    <a:pt x="9841" y="14978"/>
                  </a:cubicBezTo>
                  <a:cubicBezTo>
                    <a:pt x="9637" y="15077"/>
                    <a:pt x="9427" y="15112"/>
                    <a:pt x="9207" y="15112"/>
                  </a:cubicBezTo>
                  <a:cubicBezTo>
                    <a:pt x="8673" y="15112"/>
                    <a:pt x="8078" y="14906"/>
                    <a:pt x="7349" y="14906"/>
                  </a:cubicBezTo>
                  <a:cubicBezTo>
                    <a:pt x="6858" y="14906"/>
                    <a:pt x="6307" y="14999"/>
                    <a:pt x="5671" y="15312"/>
                  </a:cubicBezTo>
                  <a:cubicBezTo>
                    <a:pt x="4971" y="15645"/>
                    <a:pt x="4304" y="16112"/>
                    <a:pt x="3937" y="16846"/>
                  </a:cubicBezTo>
                  <a:cubicBezTo>
                    <a:pt x="3203" y="18180"/>
                    <a:pt x="3703" y="22150"/>
                    <a:pt x="3803" y="23651"/>
                  </a:cubicBezTo>
                  <a:cubicBezTo>
                    <a:pt x="3836" y="23947"/>
                    <a:pt x="4193" y="26187"/>
                    <a:pt x="4267" y="26187"/>
                  </a:cubicBezTo>
                  <a:cubicBezTo>
                    <a:pt x="4268" y="26187"/>
                    <a:pt x="4269" y="26187"/>
                    <a:pt x="4270" y="26186"/>
                  </a:cubicBezTo>
                  <a:cubicBezTo>
                    <a:pt x="4637" y="25819"/>
                    <a:pt x="4804" y="24118"/>
                    <a:pt x="5471" y="23451"/>
                  </a:cubicBezTo>
                  <a:cubicBezTo>
                    <a:pt x="6939" y="21983"/>
                    <a:pt x="9040" y="21082"/>
                    <a:pt x="10708" y="19414"/>
                  </a:cubicBezTo>
                  <a:cubicBezTo>
                    <a:pt x="11442" y="18681"/>
                    <a:pt x="9974" y="16913"/>
                    <a:pt x="10175" y="16246"/>
                  </a:cubicBezTo>
                  <a:cubicBezTo>
                    <a:pt x="10408" y="15678"/>
                    <a:pt x="11309" y="14945"/>
                    <a:pt x="11742" y="14478"/>
                  </a:cubicBezTo>
                  <a:cubicBezTo>
                    <a:pt x="12009" y="14177"/>
                    <a:pt x="12309" y="13844"/>
                    <a:pt x="12610" y="13577"/>
                  </a:cubicBezTo>
                  <a:cubicBezTo>
                    <a:pt x="12610" y="13644"/>
                    <a:pt x="12643" y="13677"/>
                    <a:pt x="12643" y="13744"/>
                  </a:cubicBezTo>
                  <a:cubicBezTo>
                    <a:pt x="13277" y="15612"/>
                    <a:pt x="13911" y="17446"/>
                    <a:pt x="14478" y="19281"/>
                  </a:cubicBezTo>
                  <a:cubicBezTo>
                    <a:pt x="13944" y="20315"/>
                    <a:pt x="13344" y="21649"/>
                    <a:pt x="12576" y="22083"/>
                  </a:cubicBezTo>
                  <a:cubicBezTo>
                    <a:pt x="12428" y="22149"/>
                    <a:pt x="12255" y="22172"/>
                    <a:pt x="12069" y="22172"/>
                  </a:cubicBezTo>
                  <a:cubicBezTo>
                    <a:pt x="11631" y="22172"/>
                    <a:pt x="11122" y="22044"/>
                    <a:pt x="10693" y="22044"/>
                  </a:cubicBezTo>
                  <a:cubicBezTo>
                    <a:pt x="10568" y="22044"/>
                    <a:pt x="10449" y="22055"/>
                    <a:pt x="10341" y="22083"/>
                  </a:cubicBezTo>
                  <a:cubicBezTo>
                    <a:pt x="7740" y="22683"/>
                    <a:pt x="7606" y="25486"/>
                    <a:pt x="7606" y="27654"/>
                  </a:cubicBezTo>
                  <a:cubicBezTo>
                    <a:pt x="7606" y="28654"/>
                    <a:pt x="7606" y="29622"/>
                    <a:pt x="7406" y="30489"/>
                  </a:cubicBezTo>
                  <a:cubicBezTo>
                    <a:pt x="7291" y="30891"/>
                    <a:pt x="6880" y="31911"/>
                    <a:pt x="6895" y="31911"/>
                  </a:cubicBezTo>
                  <a:cubicBezTo>
                    <a:pt x="6897" y="31911"/>
                    <a:pt x="6911" y="31884"/>
                    <a:pt x="6939" y="31823"/>
                  </a:cubicBezTo>
                  <a:cubicBezTo>
                    <a:pt x="8140" y="29455"/>
                    <a:pt x="10975" y="28988"/>
                    <a:pt x="12510" y="26920"/>
                  </a:cubicBezTo>
                  <a:cubicBezTo>
                    <a:pt x="13477" y="25619"/>
                    <a:pt x="12610" y="24418"/>
                    <a:pt x="13077" y="23084"/>
                  </a:cubicBezTo>
                  <a:cubicBezTo>
                    <a:pt x="13477" y="21850"/>
                    <a:pt x="14678" y="20982"/>
                    <a:pt x="14611" y="19748"/>
                  </a:cubicBezTo>
                  <a:lnTo>
                    <a:pt x="14611" y="19748"/>
                  </a:lnTo>
                  <a:lnTo>
                    <a:pt x="16246" y="24618"/>
                  </a:lnTo>
                  <a:cubicBezTo>
                    <a:pt x="15945" y="25152"/>
                    <a:pt x="15979" y="25619"/>
                    <a:pt x="15578" y="26153"/>
                  </a:cubicBezTo>
                  <a:cubicBezTo>
                    <a:pt x="15045" y="27654"/>
                    <a:pt x="13177" y="28254"/>
                    <a:pt x="12610" y="29655"/>
                  </a:cubicBezTo>
                  <a:cubicBezTo>
                    <a:pt x="11943" y="31256"/>
                    <a:pt x="12476" y="32958"/>
                    <a:pt x="12476" y="34592"/>
                  </a:cubicBezTo>
                  <a:cubicBezTo>
                    <a:pt x="12476" y="34792"/>
                    <a:pt x="12643" y="36927"/>
                    <a:pt x="12610" y="37327"/>
                  </a:cubicBezTo>
                  <a:cubicBezTo>
                    <a:pt x="12676" y="37227"/>
                    <a:pt x="12910" y="36894"/>
                    <a:pt x="12910" y="36894"/>
                  </a:cubicBezTo>
                  <a:cubicBezTo>
                    <a:pt x="12977" y="36627"/>
                    <a:pt x="13077" y="36393"/>
                    <a:pt x="13210" y="36126"/>
                  </a:cubicBezTo>
                  <a:cubicBezTo>
                    <a:pt x="13977" y="35092"/>
                    <a:pt x="14778" y="33825"/>
                    <a:pt x="15178" y="32624"/>
                  </a:cubicBezTo>
                  <a:cubicBezTo>
                    <a:pt x="15645" y="31223"/>
                    <a:pt x="16979" y="30055"/>
                    <a:pt x="16412" y="28321"/>
                  </a:cubicBezTo>
                  <a:cubicBezTo>
                    <a:pt x="16179" y="27787"/>
                    <a:pt x="15945" y="27454"/>
                    <a:pt x="15945" y="26786"/>
                  </a:cubicBezTo>
                  <a:cubicBezTo>
                    <a:pt x="15945" y="26086"/>
                    <a:pt x="16246" y="25719"/>
                    <a:pt x="16346" y="25219"/>
                  </a:cubicBezTo>
                  <a:cubicBezTo>
                    <a:pt x="16779" y="26553"/>
                    <a:pt x="17246" y="27821"/>
                    <a:pt x="17647" y="29121"/>
                  </a:cubicBezTo>
                  <a:cubicBezTo>
                    <a:pt x="17713" y="29288"/>
                    <a:pt x="18080" y="30489"/>
                    <a:pt x="18380" y="31590"/>
                  </a:cubicBezTo>
                  <a:cubicBezTo>
                    <a:pt x="18180" y="32557"/>
                    <a:pt x="17647" y="33425"/>
                    <a:pt x="17647" y="34592"/>
                  </a:cubicBezTo>
                  <a:cubicBezTo>
                    <a:pt x="17647" y="34892"/>
                    <a:pt x="17547" y="35393"/>
                    <a:pt x="17647" y="35659"/>
                  </a:cubicBezTo>
                  <a:cubicBezTo>
                    <a:pt x="17980" y="36593"/>
                    <a:pt x="20349" y="39262"/>
                    <a:pt x="21082" y="39963"/>
                  </a:cubicBezTo>
                  <a:cubicBezTo>
                    <a:pt x="21182" y="40096"/>
                    <a:pt x="21516" y="40830"/>
                    <a:pt x="21750" y="40830"/>
                  </a:cubicBezTo>
                  <a:cubicBezTo>
                    <a:pt x="21850" y="40830"/>
                    <a:pt x="21316" y="37828"/>
                    <a:pt x="21349" y="37361"/>
                  </a:cubicBezTo>
                  <a:cubicBezTo>
                    <a:pt x="22016" y="34759"/>
                    <a:pt x="21783" y="33291"/>
                    <a:pt x="19948" y="31456"/>
                  </a:cubicBezTo>
                  <a:cubicBezTo>
                    <a:pt x="19515" y="31023"/>
                    <a:pt x="19314" y="30623"/>
                    <a:pt x="18747" y="30489"/>
                  </a:cubicBezTo>
                  <a:cubicBezTo>
                    <a:pt x="18014" y="28654"/>
                    <a:pt x="17113" y="26620"/>
                    <a:pt x="16979" y="25319"/>
                  </a:cubicBezTo>
                  <a:lnTo>
                    <a:pt x="16979" y="25319"/>
                  </a:lnTo>
                  <a:cubicBezTo>
                    <a:pt x="17346" y="25852"/>
                    <a:pt x="17747" y="26420"/>
                    <a:pt x="18180" y="26853"/>
                  </a:cubicBezTo>
                  <a:lnTo>
                    <a:pt x="18447" y="27120"/>
                  </a:lnTo>
                  <a:cubicBezTo>
                    <a:pt x="18747" y="29455"/>
                    <a:pt x="20682" y="30756"/>
                    <a:pt x="22917" y="31123"/>
                  </a:cubicBezTo>
                  <a:cubicBezTo>
                    <a:pt x="23351" y="31190"/>
                    <a:pt x="24085" y="31356"/>
                    <a:pt x="24451" y="31590"/>
                  </a:cubicBezTo>
                  <a:lnTo>
                    <a:pt x="24785" y="31590"/>
                  </a:lnTo>
                  <a:cubicBezTo>
                    <a:pt x="24685" y="31523"/>
                    <a:pt x="24185" y="31090"/>
                    <a:pt x="24151" y="31023"/>
                  </a:cubicBezTo>
                  <a:cubicBezTo>
                    <a:pt x="23618" y="30489"/>
                    <a:pt x="23251" y="30089"/>
                    <a:pt x="22750" y="29422"/>
                  </a:cubicBezTo>
                  <a:cubicBezTo>
                    <a:pt x="21683" y="27954"/>
                    <a:pt x="20515" y="26786"/>
                    <a:pt x="18747" y="26653"/>
                  </a:cubicBezTo>
                  <a:cubicBezTo>
                    <a:pt x="18280" y="26086"/>
                    <a:pt x="17913" y="25452"/>
                    <a:pt x="17613" y="24918"/>
                  </a:cubicBezTo>
                  <a:cubicBezTo>
                    <a:pt x="17413" y="24485"/>
                    <a:pt x="17013" y="24118"/>
                    <a:pt x="16746" y="23818"/>
                  </a:cubicBezTo>
                  <a:cubicBezTo>
                    <a:pt x="16512" y="23150"/>
                    <a:pt x="16179" y="22350"/>
                    <a:pt x="15912" y="21616"/>
                  </a:cubicBezTo>
                  <a:lnTo>
                    <a:pt x="15912" y="21616"/>
                  </a:lnTo>
                  <a:cubicBezTo>
                    <a:pt x="17513" y="22016"/>
                    <a:pt x="18481" y="23517"/>
                    <a:pt x="19948" y="24285"/>
                  </a:cubicBezTo>
                  <a:cubicBezTo>
                    <a:pt x="20182" y="24451"/>
                    <a:pt x="21116" y="24485"/>
                    <a:pt x="21349" y="24752"/>
                  </a:cubicBezTo>
                  <a:cubicBezTo>
                    <a:pt x="21783" y="25152"/>
                    <a:pt x="22417" y="25986"/>
                    <a:pt x="22917" y="26486"/>
                  </a:cubicBezTo>
                  <a:cubicBezTo>
                    <a:pt x="23818" y="27454"/>
                    <a:pt x="27153" y="28688"/>
                    <a:pt x="28488" y="28688"/>
                  </a:cubicBezTo>
                  <a:cubicBezTo>
                    <a:pt x="28788" y="28688"/>
                    <a:pt x="28021" y="28354"/>
                    <a:pt x="27821" y="28154"/>
                  </a:cubicBezTo>
                  <a:cubicBezTo>
                    <a:pt x="27087" y="27420"/>
                    <a:pt x="26753" y="26086"/>
                    <a:pt x="26086" y="25185"/>
                  </a:cubicBezTo>
                  <a:cubicBezTo>
                    <a:pt x="25852" y="24918"/>
                    <a:pt x="25752" y="24485"/>
                    <a:pt x="25519" y="24185"/>
                  </a:cubicBezTo>
                  <a:cubicBezTo>
                    <a:pt x="25252" y="23818"/>
                    <a:pt x="24752" y="23617"/>
                    <a:pt x="24318" y="23451"/>
                  </a:cubicBezTo>
                  <a:cubicBezTo>
                    <a:pt x="23351" y="23084"/>
                    <a:pt x="22517" y="22617"/>
                    <a:pt x="21483" y="22350"/>
                  </a:cubicBezTo>
                  <a:cubicBezTo>
                    <a:pt x="19481" y="21850"/>
                    <a:pt x="17980" y="22617"/>
                    <a:pt x="16646" y="21282"/>
                  </a:cubicBezTo>
                  <a:cubicBezTo>
                    <a:pt x="16512" y="21116"/>
                    <a:pt x="15745" y="20515"/>
                    <a:pt x="15412" y="20415"/>
                  </a:cubicBezTo>
                  <a:cubicBezTo>
                    <a:pt x="15178" y="19982"/>
                    <a:pt x="15078" y="19581"/>
                    <a:pt x="14978" y="19348"/>
                  </a:cubicBezTo>
                  <a:cubicBezTo>
                    <a:pt x="14578" y="18114"/>
                    <a:pt x="14111" y="16846"/>
                    <a:pt x="13744" y="15578"/>
                  </a:cubicBezTo>
                  <a:lnTo>
                    <a:pt x="13744" y="15578"/>
                  </a:lnTo>
                  <a:cubicBezTo>
                    <a:pt x="16312" y="16179"/>
                    <a:pt x="16646" y="17446"/>
                    <a:pt x="18347" y="19148"/>
                  </a:cubicBezTo>
                  <a:cubicBezTo>
                    <a:pt x="19239" y="20021"/>
                    <a:pt x="20478" y="20398"/>
                    <a:pt x="21739" y="20398"/>
                  </a:cubicBezTo>
                  <a:cubicBezTo>
                    <a:pt x="22790" y="20398"/>
                    <a:pt x="23857" y="20136"/>
                    <a:pt x="24752" y="19681"/>
                  </a:cubicBezTo>
                  <a:cubicBezTo>
                    <a:pt x="24898" y="19577"/>
                    <a:pt x="25617" y="19525"/>
                    <a:pt x="26356" y="19525"/>
                  </a:cubicBezTo>
                  <a:cubicBezTo>
                    <a:pt x="26799" y="19525"/>
                    <a:pt x="27249" y="19544"/>
                    <a:pt x="27587" y="19581"/>
                  </a:cubicBezTo>
                  <a:cubicBezTo>
                    <a:pt x="27320" y="19348"/>
                    <a:pt x="27020" y="19114"/>
                    <a:pt x="26820" y="19014"/>
                  </a:cubicBezTo>
                  <a:cubicBezTo>
                    <a:pt x="25419" y="18347"/>
                    <a:pt x="24451" y="16512"/>
                    <a:pt x="23517" y="15312"/>
                  </a:cubicBezTo>
                  <a:cubicBezTo>
                    <a:pt x="22758" y="14289"/>
                    <a:pt x="21568" y="13890"/>
                    <a:pt x="20322" y="13890"/>
                  </a:cubicBezTo>
                  <a:cubicBezTo>
                    <a:pt x="18560" y="13890"/>
                    <a:pt x="16683" y="14688"/>
                    <a:pt x="15745" y="15645"/>
                  </a:cubicBezTo>
                  <a:cubicBezTo>
                    <a:pt x="15643" y="15748"/>
                    <a:pt x="15520" y="15791"/>
                    <a:pt x="15384" y="15791"/>
                  </a:cubicBezTo>
                  <a:cubicBezTo>
                    <a:pt x="14727" y="15791"/>
                    <a:pt x="13776" y="14771"/>
                    <a:pt x="13444" y="14578"/>
                  </a:cubicBezTo>
                  <a:cubicBezTo>
                    <a:pt x="13310" y="14144"/>
                    <a:pt x="13177" y="13677"/>
                    <a:pt x="13077" y="13243"/>
                  </a:cubicBezTo>
                  <a:lnTo>
                    <a:pt x="13177" y="13110"/>
                  </a:lnTo>
                  <a:cubicBezTo>
                    <a:pt x="13077" y="12943"/>
                    <a:pt x="13010" y="12776"/>
                    <a:pt x="12910" y="12610"/>
                  </a:cubicBezTo>
                  <a:cubicBezTo>
                    <a:pt x="12843" y="12309"/>
                    <a:pt x="12776" y="12076"/>
                    <a:pt x="12676" y="11776"/>
                  </a:cubicBezTo>
                  <a:cubicBezTo>
                    <a:pt x="12476" y="10842"/>
                    <a:pt x="12610" y="9674"/>
                    <a:pt x="12510" y="8740"/>
                  </a:cubicBezTo>
                  <a:lnTo>
                    <a:pt x="12510" y="8740"/>
                  </a:lnTo>
                  <a:cubicBezTo>
                    <a:pt x="12676" y="8807"/>
                    <a:pt x="12810" y="8907"/>
                    <a:pt x="12977" y="8940"/>
                  </a:cubicBezTo>
                  <a:cubicBezTo>
                    <a:pt x="16079" y="9674"/>
                    <a:pt x="14444" y="10775"/>
                    <a:pt x="16479" y="12109"/>
                  </a:cubicBezTo>
                  <a:cubicBezTo>
                    <a:pt x="17357" y="12680"/>
                    <a:pt x="17932" y="12868"/>
                    <a:pt x="18452" y="12868"/>
                  </a:cubicBezTo>
                  <a:cubicBezTo>
                    <a:pt x="19178" y="12868"/>
                    <a:pt x="19797" y="12504"/>
                    <a:pt x="20982" y="12309"/>
                  </a:cubicBezTo>
                  <a:cubicBezTo>
                    <a:pt x="21649" y="12176"/>
                    <a:pt x="22283" y="12176"/>
                    <a:pt x="22850" y="11976"/>
                  </a:cubicBezTo>
                  <a:cubicBezTo>
                    <a:pt x="23078" y="11896"/>
                    <a:pt x="23320" y="11863"/>
                    <a:pt x="23570" y="11863"/>
                  </a:cubicBezTo>
                  <a:cubicBezTo>
                    <a:pt x="24787" y="11863"/>
                    <a:pt x="26219" y="12643"/>
                    <a:pt x="27354" y="12643"/>
                  </a:cubicBezTo>
                  <a:cubicBezTo>
                    <a:pt x="27454" y="12643"/>
                    <a:pt x="26586" y="12143"/>
                    <a:pt x="25819" y="11776"/>
                  </a:cubicBezTo>
                  <a:cubicBezTo>
                    <a:pt x="24518" y="11142"/>
                    <a:pt x="23284" y="10008"/>
                    <a:pt x="22417" y="8940"/>
                  </a:cubicBezTo>
                  <a:cubicBezTo>
                    <a:pt x="21229" y="7443"/>
                    <a:pt x="19533" y="6725"/>
                    <a:pt x="17787" y="6725"/>
                  </a:cubicBezTo>
                  <a:cubicBezTo>
                    <a:pt x="17082" y="6725"/>
                    <a:pt x="16369" y="6842"/>
                    <a:pt x="15679" y="7072"/>
                  </a:cubicBezTo>
                  <a:cubicBezTo>
                    <a:pt x="15111" y="7272"/>
                    <a:pt x="14444" y="8307"/>
                    <a:pt x="14144" y="8607"/>
                  </a:cubicBezTo>
                  <a:cubicBezTo>
                    <a:pt x="14007" y="8752"/>
                    <a:pt x="13859" y="8812"/>
                    <a:pt x="13705" y="8812"/>
                  </a:cubicBezTo>
                  <a:cubicBezTo>
                    <a:pt x="13259" y="8812"/>
                    <a:pt x="12764" y="8311"/>
                    <a:pt x="12343" y="7940"/>
                  </a:cubicBezTo>
                  <a:lnTo>
                    <a:pt x="12243" y="7673"/>
                  </a:lnTo>
                  <a:cubicBezTo>
                    <a:pt x="11943" y="7106"/>
                    <a:pt x="11242" y="6172"/>
                    <a:pt x="11242" y="5404"/>
                  </a:cubicBezTo>
                  <a:cubicBezTo>
                    <a:pt x="11242" y="4771"/>
                    <a:pt x="9641" y="1"/>
                    <a:pt x="9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flipH="1">
              <a:off x="5621064" y="-799447"/>
              <a:ext cx="1137699" cy="1037317"/>
            </a:xfrm>
            <a:custGeom>
              <a:avLst/>
              <a:gdLst/>
              <a:ahLst/>
              <a:cxnLst/>
              <a:rect l="l" t="t" r="r" b="b"/>
              <a:pathLst>
                <a:path w="41997" h="40755" extrusionOk="0">
                  <a:moveTo>
                    <a:pt x="22716" y="14387"/>
                  </a:moveTo>
                  <a:lnTo>
                    <a:pt x="22716" y="14387"/>
                  </a:lnTo>
                  <a:cubicBezTo>
                    <a:pt x="23050" y="14520"/>
                    <a:pt x="23417" y="14687"/>
                    <a:pt x="23750" y="14821"/>
                  </a:cubicBezTo>
                  <a:cubicBezTo>
                    <a:pt x="23684" y="14721"/>
                    <a:pt x="23584" y="14687"/>
                    <a:pt x="23517" y="14654"/>
                  </a:cubicBezTo>
                  <a:cubicBezTo>
                    <a:pt x="23384" y="14554"/>
                    <a:pt x="23050" y="14487"/>
                    <a:pt x="22716" y="14387"/>
                  </a:cubicBezTo>
                  <a:close/>
                  <a:moveTo>
                    <a:pt x="27553" y="22626"/>
                  </a:moveTo>
                  <a:cubicBezTo>
                    <a:pt x="27648" y="22816"/>
                    <a:pt x="27743" y="22989"/>
                    <a:pt x="27814" y="22989"/>
                  </a:cubicBezTo>
                  <a:cubicBezTo>
                    <a:pt x="27843" y="22989"/>
                    <a:pt x="27868" y="22961"/>
                    <a:pt x="27887" y="22893"/>
                  </a:cubicBezTo>
                  <a:cubicBezTo>
                    <a:pt x="27920" y="22860"/>
                    <a:pt x="27753" y="22793"/>
                    <a:pt x="27553" y="22626"/>
                  </a:cubicBezTo>
                  <a:close/>
                  <a:moveTo>
                    <a:pt x="34349" y="14049"/>
                  </a:moveTo>
                  <a:cubicBezTo>
                    <a:pt x="34136" y="14049"/>
                    <a:pt x="33920" y="14085"/>
                    <a:pt x="33724" y="14120"/>
                  </a:cubicBezTo>
                  <a:cubicBezTo>
                    <a:pt x="32890" y="14220"/>
                    <a:pt x="32090" y="14220"/>
                    <a:pt x="31256" y="14487"/>
                  </a:cubicBezTo>
                  <a:cubicBezTo>
                    <a:pt x="29870" y="14883"/>
                    <a:pt x="29131" y="15783"/>
                    <a:pt x="28024" y="15783"/>
                  </a:cubicBezTo>
                  <a:cubicBezTo>
                    <a:pt x="27825" y="15783"/>
                    <a:pt x="27615" y="15754"/>
                    <a:pt x="27386" y="15688"/>
                  </a:cubicBezTo>
                  <a:cubicBezTo>
                    <a:pt x="27250" y="15665"/>
                    <a:pt x="26684" y="15596"/>
                    <a:pt x="26323" y="15596"/>
                  </a:cubicBezTo>
                  <a:cubicBezTo>
                    <a:pt x="26153" y="15596"/>
                    <a:pt x="26029" y="15612"/>
                    <a:pt x="26019" y="15655"/>
                  </a:cubicBezTo>
                  <a:lnTo>
                    <a:pt x="26019" y="15688"/>
                  </a:lnTo>
                  <a:cubicBezTo>
                    <a:pt x="25252" y="15354"/>
                    <a:pt x="24518" y="15054"/>
                    <a:pt x="23750" y="14821"/>
                  </a:cubicBezTo>
                  <a:lnTo>
                    <a:pt x="23750" y="14821"/>
                  </a:lnTo>
                  <a:cubicBezTo>
                    <a:pt x="25585" y="15988"/>
                    <a:pt x="27687" y="17156"/>
                    <a:pt x="29354" y="18723"/>
                  </a:cubicBezTo>
                  <a:lnTo>
                    <a:pt x="29354" y="18824"/>
                  </a:lnTo>
                  <a:cubicBezTo>
                    <a:pt x="29388" y="19324"/>
                    <a:pt x="29588" y="19658"/>
                    <a:pt x="29521" y="20191"/>
                  </a:cubicBezTo>
                  <a:cubicBezTo>
                    <a:pt x="29755" y="21492"/>
                    <a:pt x="28687" y="22660"/>
                    <a:pt x="28854" y="23894"/>
                  </a:cubicBezTo>
                  <a:cubicBezTo>
                    <a:pt x="29054" y="25328"/>
                    <a:pt x="30122" y="26296"/>
                    <a:pt x="30789" y="27463"/>
                  </a:cubicBezTo>
                  <a:cubicBezTo>
                    <a:pt x="30922" y="27630"/>
                    <a:pt x="31923" y="29031"/>
                    <a:pt x="32056" y="29364"/>
                  </a:cubicBezTo>
                  <a:cubicBezTo>
                    <a:pt x="32056" y="29354"/>
                    <a:pt x="32057" y="29343"/>
                    <a:pt x="32057" y="29331"/>
                  </a:cubicBezTo>
                  <a:lnTo>
                    <a:pt x="32057" y="29331"/>
                  </a:lnTo>
                  <a:cubicBezTo>
                    <a:pt x="32083" y="29305"/>
                    <a:pt x="32067" y="29299"/>
                    <a:pt x="32060" y="29265"/>
                  </a:cubicBezTo>
                  <a:lnTo>
                    <a:pt x="32060" y="29265"/>
                  </a:lnTo>
                  <a:cubicBezTo>
                    <a:pt x="32068" y="29111"/>
                    <a:pt x="32090" y="28897"/>
                    <a:pt x="32090" y="28897"/>
                  </a:cubicBezTo>
                  <a:cubicBezTo>
                    <a:pt x="32056" y="28697"/>
                    <a:pt x="31956" y="28497"/>
                    <a:pt x="32023" y="28230"/>
                  </a:cubicBezTo>
                  <a:cubicBezTo>
                    <a:pt x="32123" y="27196"/>
                    <a:pt x="32190" y="25995"/>
                    <a:pt x="31956" y="24961"/>
                  </a:cubicBezTo>
                  <a:cubicBezTo>
                    <a:pt x="31756" y="23727"/>
                    <a:pt x="32190" y="22359"/>
                    <a:pt x="31089" y="21392"/>
                  </a:cubicBezTo>
                  <a:cubicBezTo>
                    <a:pt x="30722" y="21059"/>
                    <a:pt x="30422" y="20992"/>
                    <a:pt x="30122" y="20491"/>
                  </a:cubicBezTo>
                  <a:cubicBezTo>
                    <a:pt x="29855" y="19958"/>
                    <a:pt x="29888" y="19524"/>
                    <a:pt x="29755" y="19124"/>
                  </a:cubicBezTo>
                  <a:lnTo>
                    <a:pt x="29755" y="19124"/>
                  </a:lnTo>
                  <a:cubicBezTo>
                    <a:pt x="30055" y="19391"/>
                    <a:pt x="30355" y="19691"/>
                    <a:pt x="30589" y="19991"/>
                  </a:cubicBezTo>
                  <a:cubicBezTo>
                    <a:pt x="31456" y="21059"/>
                    <a:pt x="33224" y="21959"/>
                    <a:pt x="34425" y="22726"/>
                  </a:cubicBezTo>
                  <a:cubicBezTo>
                    <a:pt x="34491" y="22726"/>
                    <a:pt x="34858" y="23160"/>
                    <a:pt x="35325" y="23560"/>
                  </a:cubicBezTo>
                  <a:cubicBezTo>
                    <a:pt x="36059" y="24528"/>
                    <a:pt x="35726" y="25995"/>
                    <a:pt x="36460" y="26963"/>
                  </a:cubicBezTo>
                  <a:cubicBezTo>
                    <a:pt x="37360" y="28030"/>
                    <a:pt x="38761" y="28364"/>
                    <a:pt x="39929" y="29031"/>
                  </a:cubicBezTo>
                  <a:cubicBezTo>
                    <a:pt x="40062" y="29131"/>
                    <a:pt x="41630" y="29865"/>
                    <a:pt x="41930" y="30065"/>
                  </a:cubicBezTo>
                  <a:cubicBezTo>
                    <a:pt x="41863" y="29965"/>
                    <a:pt x="41730" y="29665"/>
                    <a:pt x="41730" y="29665"/>
                  </a:cubicBezTo>
                  <a:cubicBezTo>
                    <a:pt x="41563" y="29498"/>
                    <a:pt x="41396" y="29364"/>
                    <a:pt x="41296" y="29131"/>
                  </a:cubicBezTo>
                  <a:cubicBezTo>
                    <a:pt x="40896" y="28164"/>
                    <a:pt x="40362" y="27063"/>
                    <a:pt x="39628" y="26296"/>
                  </a:cubicBezTo>
                  <a:cubicBezTo>
                    <a:pt x="38861" y="25362"/>
                    <a:pt x="38561" y="23961"/>
                    <a:pt x="37093" y="23660"/>
                  </a:cubicBezTo>
                  <a:cubicBezTo>
                    <a:pt x="36693" y="23527"/>
                    <a:pt x="36359" y="23627"/>
                    <a:pt x="35859" y="23327"/>
                  </a:cubicBezTo>
                  <a:cubicBezTo>
                    <a:pt x="35025" y="22860"/>
                    <a:pt x="35092" y="22193"/>
                    <a:pt x="34058" y="21892"/>
                  </a:cubicBezTo>
                  <a:cubicBezTo>
                    <a:pt x="33357" y="21359"/>
                    <a:pt x="32690" y="20858"/>
                    <a:pt x="32423" y="20658"/>
                  </a:cubicBezTo>
                  <a:cubicBezTo>
                    <a:pt x="31589" y="20058"/>
                    <a:pt x="30889" y="19324"/>
                    <a:pt x="30088" y="18690"/>
                  </a:cubicBezTo>
                  <a:cubicBezTo>
                    <a:pt x="29755" y="18390"/>
                    <a:pt x="29388" y="18190"/>
                    <a:pt x="29021" y="17990"/>
                  </a:cubicBezTo>
                  <a:cubicBezTo>
                    <a:pt x="28946" y="17915"/>
                    <a:pt x="28908" y="17877"/>
                    <a:pt x="28894" y="17877"/>
                  </a:cubicBezTo>
                  <a:cubicBezTo>
                    <a:pt x="28890" y="17877"/>
                    <a:pt x="28887" y="17881"/>
                    <a:pt x="28887" y="17890"/>
                  </a:cubicBezTo>
                  <a:cubicBezTo>
                    <a:pt x="28554" y="17689"/>
                    <a:pt x="28187" y="17489"/>
                    <a:pt x="27920" y="17189"/>
                  </a:cubicBezTo>
                  <a:cubicBezTo>
                    <a:pt x="27687" y="16956"/>
                    <a:pt x="27353" y="16555"/>
                    <a:pt x="27019" y="16288"/>
                  </a:cubicBezTo>
                  <a:cubicBezTo>
                    <a:pt x="27295" y="16201"/>
                    <a:pt x="27574" y="16168"/>
                    <a:pt x="27855" y="16168"/>
                  </a:cubicBezTo>
                  <a:cubicBezTo>
                    <a:pt x="28783" y="16168"/>
                    <a:pt x="29738" y="16531"/>
                    <a:pt x="30696" y="16531"/>
                  </a:cubicBezTo>
                  <a:cubicBezTo>
                    <a:pt x="30782" y="16531"/>
                    <a:pt x="30869" y="16528"/>
                    <a:pt x="30956" y="16522"/>
                  </a:cubicBezTo>
                  <a:cubicBezTo>
                    <a:pt x="31198" y="16492"/>
                    <a:pt x="31772" y="16213"/>
                    <a:pt x="32100" y="16213"/>
                  </a:cubicBezTo>
                  <a:cubicBezTo>
                    <a:pt x="32132" y="16213"/>
                    <a:pt x="32163" y="16216"/>
                    <a:pt x="32190" y="16222"/>
                  </a:cubicBezTo>
                  <a:cubicBezTo>
                    <a:pt x="32623" y="16355"/>
                    <a:pt x="33424" y="16689"/>
                    <a:pt x="33958" y="16855"/>
                  </a:cubicBezTo>
                  <a:cubicBezTo>
                    <a:pt x="34178" y="16909"/>
                    <a:pt x="34467" y="16933"/>
                    <a:pt x="34798" y="16933"/>
                  </a:cubicBezTo>
                  <a:cubicBezTo>
                    <a:pt x="36118" y="16933"/>
                    <a:pt x="38087" y="16549"/>
                    <a:pt x="38861" y="16122"/>
                  </a:cubicBezTo>
                  <a:cubicBezTo>
                    <a:pt x="39028" y="15988"/>
                    <a:pt x="38361" y="16022"/>
                    <a:pt x="38127" y="15988"/>
                  </a:cubicBezTo>
                  <a:cubicBezTo>
                    <a:pt x="37293" y="15788"/>
                    <a:pt x="36460" y="14954"/>
                    <a:pt x="35692" y="14621"/>
                  </a:cubicBezTo>
                  <a:cubicBezTo>
                    <a:pt x="35392" y="14520"/>
                    <a:pt x="35192" y="14287"/>
                    <a:pt x="34892" y="14154"/>
                  </a:cubicBezTo>
                  <a:cubicBezTo>
                    <a:pt x="34721" y="14076"/>
                    <a:pt x="34536" y="14049"/>
                    <a:pt x="34349" y="14049"/>
                  </a:cubicBezTo>
                  <a:close/>
                  <a:moveTo>
                    <a:pt x="41930" y="30032"/>
                  </a:moveTo>
                  <a:cubicBezTo>
                    <a:pt x="41930" y="30065"/>
                    <a:pt x="41997" y="30065"/>
                    <a:pt x="41997" y="30065"/>
                  </a:cubicBezTo>
                  <a:lnTo>
                    <a:pt x="41930" y="30032"/>
                  </a:lnTo>
                  <a:close/>
                  <a:moveTo>
                    <a:pt x="8673" y="36536"/>
                  </a:moveTo>
                  <a:lnTo>
                    <a:pt x="8673" y="36536"/>
                  </a:lnTo>
                  <a:cubicBezTo>
                    <a:pt x="8473" y="36803"/>
                    <a:pt x="8339" y="37003"/>
                    <a:pt x="8573" y="37003"/>
                  </a:cubicBezTo>
                  <a:cubicBezTo>
                    <a:pt x="8640" y="37003"/>
                    <a:pt x="8673" y="36803"/>
                    <a:pt x="8673" y="36536"/>
                  </a:cubicBezTo>
                  <a:close/>
                  <a:moveTo>
                    <a:pt x="243" y="0"/>
                  </a:moveTo>
                  <a:cubicBezTo>
                    <a:pt x="210" y="0"/>
                    <a:pt x="184" y="14"/>
                    <a:pt x="167" y="43"/>
                  </a:cubicBezTo>
                  <a:cubicBezTo>
                    <a:pt x="0" y="277"/>
                    <a:pt x="2969" y="3379"/>
                    <a:pt x="3469" y="3946"/>
                  </a:cubicBezTo>
                  <a:cubicBezTo>
                    <a:pt x="3569" y="4046"/>
                    <a:pt x="4003" y="4513"/>
                    <a:pt x="4337" y="4880"/>
                  </a:cubicBezTo>
                  <a:cubicBezTo>
                    <a:pt x="4370" y="5014"/>
                    <a:pt x="4470" y="5114"/>
                    <a:pt x="4470" y="5180"/>
                  </a:cubicBezTo>
                  <a:cubicBezTo>
                    <a:pt x="4503" y="5681"/>
                    <a:pt x="4704" y="6014"/>
                    <a:pt x="4637" y="6548"/>
                  </a:cubicBezTo>
                  <a:cubicBezTo>
                    <a:pt x="4870" y="7849"/>
                    <a:pt x="3803" y="9017"/>
                    <a:pt x="3970" y="10251"/>
                  </a:cubicBezTo>
                  <a:cubicBezTo>
                    <a:pt x="4170" y="11685"/>
                    <a:pt x="5237" y="12652"/>
                    <a:pt x="5904" y="13820"/>
                  </a:cubicBezTo>
                  <a:cubicBezTo>
                    <a:pt x="6038" y="13987"/>
                    <a:pt x="7039" y="15388"/>
                    <a:pt x="7172" y="15721"/>
                  </a:cubicBezTo>
                  <a:cubicBezTo>
                    <a:pt x="7172" y="15588"/>
                    <a:pt x="7205" y="15254"/>
                    <a:pt x="7205" y="15254"/>
                  </a:cubicBezTo>
                  <a:cubicBezTo>
                    <a:pt x="7172" y="15054"/>
                    <a:pt x="7072" y="14854"/>
                    <a:pt x="7139" y="14587"/>
                  </a:cubicBezTo>
                  <a:cubicBezTo>
                    <a:pt x="7239" y="13553"/>
                    <a:pt x="7305" y="12352"/>
                    <a:pt x="7072" y="11318"/>
                  </a:cubicBezTo>
                  <a:cubicBezTo>
                    <a:pt x="6872" y="10117"/>
                    <a:pt x="7305" y="8716"/>
                    <a:pt x="6205" y="7749"/>
                  </a:cubicBezTo>
                  <a:cubicBezTo>
                    <a:pt x="5838" y="7415"/>
                    <a:pt x="5537" y="7349"/>
                    <a:pt x="5237" y="6848"/>
                  </a:cubicBezTo>
                  <a:cubicBezTo>
                    <a:pt x="4970" y="6315"/>
                    <a:pt x="5004" y="5881"/>
                    <a:pt x="4870" y="5481"/>
                  </a:cubicBezTo>
                  <a:lnTo>
                    <a:pt x="4870" y="5481"/>
                  </a:lnTo>
                  <a:cubicBezTo>
                    <a:pt x="6738" y="7515"/>
                    <a:pt x="9807" y="10885"/>
                    <a:pt x="9640" y="11518"/>
                  </a:cubicBezTo>
                  <a:cubicBezTo>
                    <a:pt x="9507" y="11852"/>
                    <a:pt x="10174" y="13920"/>
                    <a:pt x="10474" y="14987"/>
                  </a:cubicBezTo>
                  <a:cubicBezTo>
                    <a:pt x="10341" y="15221"/>
                    <a:pt x="10241" y="15521"/>
                    <a:pt x="10207" y="15588"/>
                  </a:cubicBezTo>
                  <a:cubicBezTo>
                    <a:pt x="9841" y="17089"/>
                    <a:pt x="8473" y="17189"/>
                    <a:pt x="7239" y="18357"/>
                  </a:cubicBezTo>
                  <a:cubicBezTo>
                    <a:pt x="6638" y="18990"/>
                    <a:pt x="6205" y="19658"/>
                    <a:pt x="5671" y="20325"/>
                  </a:cubicBezTo>
                  <a:cubicBezTo>
                    <a:pt x="5471" y="20625"/>
                    <a:pt x="5171" y="20958"/>
                    <a:pt x="5137" y="21359"/>
                  </a:cubicBezTo>
                  <a:cubicBezTo>
                    <a:pt x="5070" y="21659"/>
                    <a:pt x="5171" y="21993"/>
                    <a:pt x="5137" y="22293"/>
                  </a:cubicBezTo>
                  <a:cubicBezTo>
                    <a:pt x="5004" y="23160"/>
                    <a:pt x="5304" y="24294"/>
                    <a:pt x="5070" y="25128"/>
                  </a:cubicBezTo>
                  <a:cubicBezTo>
                    <a:pt x="5009" y="25342"/>
                    <a:pt x="4696" y="25808"/>
                    <a:pt x="4798" y="25808"/>
                  </a:cubicBezTo>
                  <a:cubicBezTo>
                    <a:pt x="4807" y="25808"/>
                    <a:pt x="4820" y="25804"/>
                    <a:pt x="4837" y="25795"/>
                  </a:cubicBezTo>
                  <a:cubicBezTo>
                    <a:pt x="5804" y="25228"/>
                    <a:pt x="7639" y="22993"/>
                    <a:pt x="7906" y="21926"/>
                  </a:cubicBezTo>
                  <a:cubicBezTo>
                    <a:pt x="8073" y="21359"/>
                    <a:pt x="8173" y="20525"/>
                    <a:pt x="8306" y="20058"/>
                  </a:cubicBezTo>
                  <a:cubicBezTo>
                    <a:pt x="8373" y="19758"/>
                    <a:pt x="9007" y="19391"/>
                    <a:pt x="9140" y="19191"/>
                  </a:cubicBezTo>
                  <a:cubicBezTo>
                    <a:pt x="9841" y="18156"/>
                    <a:pt x="9907" y="16822"/>
                    <a:pt x="10708" y="15855"/>
                  </a:cubicBezTo>
                  <a:lnTo>
                    <a:pt x="10708" y="15855"/>
                  </a:lnTo>
                  <a:cubicBezTo>
                    <a:pt x="11008" y="17256"/>
                    <a:pt x="10541" y="18757"/>
                    <a:pt x="10908" y="20158"/>
                  </a:cubicBezTo>
                  <a:cubicBezTo>
                    <a:pt x="11375" y="21726"/>
                    <a:pt x="11809" y="23360"/>
                    <a:pt x="12309" y="24928"/>
                  </a:cubicBezTo>
                  <a:cubicBezTo>
                    <a:pt x="12209" y="24995"/>
                    <a:pt x="12075" y="25028"/>
                    <a:pt x="12009" y="25028"/>
                  </a:cubicBezTo>
                  <a:cubicBezTo>
                    <a:pt x="11542" y="27263"/>
                    <a:pt x="10474" y="27563"/>
                    <a:pt x="9040" y="28998"/>
                  </a:cubicBezTo>
                  <a:cubicBezTo>
                    <a:pt x="7706" y="30265"/>
                    <a:pt x="7806" y="32567"/>
                    <a:pt x="8573" y="34201"/>
                  </a:cubicBezTo>
                  <a:cubicBezTo>
                    <a:pt x="8673" y="34401"/>
                    <a:pt x="8706" y="35802"/>
                    <a:pt x="8673" y="36536"/>
                  </a:cubicBezTo>
                  <a:cubicBezTo>
                    <a:pt x="8840" y="36336"/>
                    <a:pt x="9040" y="36069"/>
                    <a:pt x="9140" y="35902"/>
                  </a:cubicBezTo>
                  <a:cubicBezTo>
                    <a:pt x="9707" y="34735"/>
                    <a:pt x="11175" y="33934"/>
                    <a:pt x="12176" y="33201"/>
                  </a:cubicBezTo>
                  <a:cubicBezTo>
                    <a:pt x="14210" y="31699"/>
                    <a:pt x="13243" y="28164"/>
                    <a:pt x="11909" y="26829"/>
                  </a:cubicBezTo>
                  <a:cubicBezTo>
                    <a:pt x="11575" y="26462"/>
                    <a:pt x="12075" y="25829"/>
                    <a:pt x="12476" y="25362"/>
                  </a:cubicBezTo>
                  <a:cubicBezTo>
                    <a:pt x="13076" y="27330"/>
                    <a:pt x="13877" y="29231"/>
                    <a:pt x="15011" y="31032"/>
                  </a:cubicBezTo>
                  <a:cubicBezTo>
                    <a:pt x="14911" y="31199"/>
                    <a:pt x="15511" y="31800"/>
                    <a:pt x="15545" y="31900"/>
                  </a:cubicBezTo>
                  <a:cubicBezTo>
                    <a:pt x="15711" y="32633"/>
                    <a:pt x="16245" y="33134"/>
                    <a:pt x="16412" y="33901"/>
                  </a:cubicBezTo>
                  <a:cubicBezTo>
                    <a:pt x="16579" y="34835"/>
                    <a:pt x="15411" y="35536"/>
                    <a:pt x="15811" y="37303"/>
                  </a:cubicBezTo>
                  <a:cubicBezTo>
                    <a:pt x="15912" y="37904"/>
                    <a:pt x="16145" y="38538"/>
                    <a:pt x="16645" y="39005"/>
                  </a:cubicBezTo>
                  <a:cubicBezTo>
                    <a:pt x="17546" y="39839"/>
                    <a:pt x="20748" y="40306"/>
                    <a:pt x="21983" y="40539"/>
                  </a:cubicBezTo>
                  <a:cubicBezTo>
                    <a:pt x="22151" y="40623"/>
                    <a:pt x="23522" y="40755"/>
                    <a:pt x="23934" y="40755"/>
                  </a:cubicBezTo>
                  <a:cubicBezTo>
                    <a:pt x="24012" y="40755"/>
                    <a:pt x="24056" y="40750"/>
                    <a:pt x="24051" y="40739"/>
                  </a:cubicBezTo>
                  <a:cubicBezTo>
                    <a:pt x="23851" y="40372"/>
                    <a:pt x="22550" y="39872"/>
                    <a:pt x="22049" y="39171"/>
                  </a:cubicBezTo>
                  <a:cubicBezTo>
                    <a:pt x="21215" y="37670"/>
                    <a:pt x="20915" y="35802"/>
                    <a:pt x="19981" y="34135"/>
                  </a:cubicBezTo>
                  <a:cubicBezTo>
                    <a:pt x="19834" y="33886"/>
                    <a:pt x="19541" y="33813"/>
                    <a:pt x="19199" y="33813"/>
                  </a:cubicBezTo>
                  <a:cubicBezTo>
                    <a:pt x="18723" y="33813"/>
                    <a:pt x="18151" y="33953"/>
                    <a:pt x="17742" y="33953"/>
                  </a:cubicBezTo>
                  <a:cubicBezTo>
                    <a:pt x="17578" y="33953"/>
                    <a:pt x="17441" y="33931"/>
                    <a:pt x="17346" y="33868"/>
                  </a:cubicBezTo>
                  <a:cubicBezTo>
                    <a:pt x="17179" y="33801"/>
                    <a:pt x="17046" y="33634"/>
                    <a:pt x="16912" y="33401"/>
                  </a:cubicBezTo>
                  <a:cubicBezTo>
                    <a:pt x="16512" y="32567"/>
                    <a:pt x="16045" y="31566"/>
                    <a:pt x="15878" y="31333"/>
                  </a:cubicBezTo>
                  <a:cubicBezTo>
                    <a:pt x="14310" y="28564"/>
                    <a:pt x="13810" y="27863"/>
                    <a:pt x="13009" y="24728"/>
                  </a:cubicBezTo>
                  <a:cubicBezTo>
                    <a:pt x="12876" y="24227"/>
                    <a:pt x="12476" y="23660"/>
                    <a:pt x="12409" y="23160"/>
                  </a:cubicBezTo>
                  <a:lnTo>
                    <a:pt x="12409" y="23160"/>
                  </a:lnTo>
                  <a:cubicBezTo>
                    <a:pt x="12809" y="23394"/>
                    <a:pt x="13310" y="23694"/>
                    <a:pt x="13743" y="23961"/>
                  </a:cubicBezTo>
                  <a:cubicBezTo>
                    <a:pt x="14244" y="24294"/>
                    <a:pt x="15044" y="24861"/>
                    <a:pt x="15845" y="25295"/>
                  </a:cubicBezTo>
                  <a:cubicBezTo>
                    <a:pt x="16078" y="25395"/>
                    <a:pt x="16345" y="25562"/>
                    <a:pt x="16545" y="25829"/>
                  </a:cubicBezTo>
                  <a:cubicBezTo>
                    <a:pt x="17146" y="26496"/>
                    <a:pt x="16512" y="27697"/>
                    <a:pt x="17679" y="29031"/>
                  </a:cubicBezTo>
                  <a:cubicBezTo>
                    <a:pt x="18080" y="29498"/>
                    <a:pt x="18580" y="29965"/>
                    <a:pt x="19247" y="30065"/>
                  </a:cubicBezTo>
                  <a:cubicBezTo>
                    <a:pt x="19375" y="30092"/>
                    <a:pt x="19520" y="30104"/>
                    <a:pt x="19679" y="30104"/>
                  </a:cubicBezTo>
                  <a:cubicBezTo>
                    <a:pt x="21101" y="30104"/>
                    <a:pt x="23635" y="29121"/>
                    <a:pt x="24684" y="28731"/>
                  </a:cubicBezTo>
                  <a:cubicBezTo>
                    <a:pt x="24918" y="28664"/>
                    <a:pt x="26653" y="27897"/>
                    <a:pt x="26586" y="27863"/>
                  </a:cubicBezTo>
                  <a:cubicBezTo>
                    <a:pt x="26252" y="27663"/>
                    <a:pt x="24851" y="27897"/>
                    <a:pt x="24184" y="27496"/>
                  </a:cubicBezTo>
                  <a:cubicBezTo>
                    <a:pt x="22683" y="26663"/>
                    <a:pt x="21516" y="25161"/>
                    <a:pt x="19848" y="24194"/>
                  </a:cubicBezTo>
                  <a:cubicBezTo>
                    <a:pt x="19773" y="24155"/>
                    <a:pt x="19693" y="24137"/>
                    <a:pt x="19609" y="24137"/>
                  </a:cubicBezTo>
                  <a:cubicBezTo>
                    <a:pt x="18919" y="24137"/>
                    <a:pt x="17972" y="25329"/>
                    <a:pt x="17432" y="25329"/>
                  </a:cubicBezTo>
                  <a:cubicBezTo>
                    <a:pt x="17426" y="25329"/>
                    <a:pt x="17419" y="25329"/>
                    <a:pt x="17413" y="25328"/>
                  </a:cubicBezTo>
                  <a:cubicBezTo>
                    <a:pt x="16979" y="25328"/>
                    <a:pt x="16178" y="24694"/>
                    <a:pt x="15711" y="24494"/>
                  </a:cubicBezTo>
                  <a:cubicBezTo>
                    <a:pt x="15311" y="24294"/>
                    <a:pt x="12709" y="22393"/>
                    <a:pt x="12242" y="22226"/>
                  </a:cubicBezTo>
                  <a:cubicBezTo>
                    <a:pt x="11041" y="20525"/>
                    <a:pt x="11642" y="18290"/>
                    <a:pt x="11508" y="16388"/>
                  </a:cubicBezTo>
                  <a:lnTo>
                    <a:pt x="11508" y="16322"/>
                  </a:lnTo>
                  <a:cubicBezTo>
                    <a:pt x="11508" y="16355"/>
                    <a:pt x="11542" y="16355"/>
                    <a:pt x="11542" y="16355"/>
                  </a:cubicBezTo>
                  <a:cubicBezTo>
                    <a:pt x="13810" y="17623"/>
                    <a:pt x="12309" y="18123"/>
                    <a:pt x="13643" y="19624"/>
                  </a:cubicBezTo>
                  <a:cubicBezTo>
                    <a:pt x="14476" y="20582"/>
                    <a:pt x="14984" y="20708"/>
                    <a:pt x="15654" y="20708"/>
                  </a:cubicBezTo>
                  <a:cubicBezTo>
                    <a:pt x="15893" y="20708"/>
                    <a:pt x="16153" y="20692"/>
                    <a:pt x="16455" y="20692"/>
                  </a:cubicBezTo>
                  <a:cubicBezTo>
                    <a:pt x="16663" y="20692"/>
                    <a:pt x="16891" y="20699"/>
                    <a:pt x="17146" y="20725"/>
                  </a:cubicBezTo>
                  <a:cubicBezTo>
                    <a:pt x="17607" y="20783"/>
                    <a:pt x="18042" y="20865"/>
                    <a:pt x="18475" y="20865"/>
                  </a:cubicBezTo>
                  <a:cubicBezTo>
                    <a:pt x="18543" y="20865"/>
                    <a:pt x="18612" y="20863"/>
                    <a:pt x="18680" y="20858"/>
                  </a:cubicBezTo>
                  <a:cubicBezTo>
                    <a:pt x="18711" y="20857"/>
                    <a:pt x="18741" y="20856"/>
                    <a:pt x="18772" y="20856"/>
                  </a:cubicBezTo>
                  <a:cubicBezTo>
                    <a:pt x="19909" y="20856"/>
                    <a:pt x="21043" y="22034"/>
                    <a:pt x="22083" y="22326"/>
                  </a:cubicBezTo>
                  <a:cubicBezTo>
                    <a:pt x="22085" y="22327"/>
                    <a:pt x="22086" y="22327"/>
                    <a:pt x="22087" y="22327"/>
                  </a:cubicBezTo>
                  <a:cubicBezTo>
                    <a:pt x="22115" y="22327"/>
                    <a:pt x="21535" y="21779"/>
                    <a:pt x="21049" y="21325"/>
                  </a:cubicBezTo>
                  <a:cubicBezTo>
                    <a:pt x="20181" y="20558"/>
                    <a:pt x="19414" y="19391"/>
                    <a:pt x="18980" y="18357"/>
                  </a:cubicBezTo>
                  <a:cubicBezTo>
                    <a:pt x="18194" y="16502"/>
                    <a:pt x="16371" y="15476"/>
                    <a:pt x="14433" y="15476"/>
                  </a:cubicBezTo>
                  <a:cubicBezTo>
                    <a:pt x="14314" y="15476"/>
                    <a:pt x="14196" y="15480"/>
                    <a:pt x="14077" y="15488"/>
                  </a:cubicBezTo>
                  <a:cubicBezTo>
                    <a:pt x="13577" y="15488"/>
                    <a:pt x="12843" y="16188"/>
                    <a:pt x="12542" y="16355"/>
                  </a:cubicBezTo>
                  <a:cubicBezTo>
                    <a:pt x="12452" y="16407"/>
                    <a:pt x="12366" y="16430"/>
                    <a:pt x="12282" y="16430"/>
                  </a:cubicBezTo>
                  <a:cubicBezTo>
                    <a:pt x="11936" y="16430"/>
                    <a:pt x="11650" y="16031"/>
                    <a:pt x="11408" y="15655"/>
                  </a:cubicBezTo>
                  <a:cubicBezTo>
                    <a:pt x="11308" y="14721"/>
                    <a:pt x="11041" y="13386"/>
                    <a:pt x="10875" y="12853"/>
                  </a:cubicBezTo>
                  <a:cubicBezTo>
                    <a:pt x="10841" y="12719"/>
                    <a:pt x="10408" y="12052"/>
                    <a:pt x="10474" y="11952"/>
                  </a:cubicBezTo>
                  <a:cubicBezTo>
                    <a:pt x="10480" y="11923"/>
                    <a:pt x="10516" y="11911"/>
                    <a:pt x="10573" y="11911"/>
                  </a:cubicBezTo>
                  <a:cubicBezTo>
                    <a:pt x="10849" y="11911"/>
                    <a:pt x="11615" y="12191"/>
                    <a:pt x="11809" y="12219"/>
                  </a:cubicBezTo>
                  <a:cubicBezTo>
                    <a:pt x="12976" y="12519"/>
                    <a:pt x="14244" y="12286"/>
                    <a:pt x="15411" y="12619"/>
                  </a:cubicBezTo>
                  <a:cubicBezTo>
                    <a:pt x="16078" y="12786"/>
                    <a:pt x="16846" y="12686"/>
                    <a:pt x="17413" y="12986"/>
                  </a:cubicBezTo>
                  <a:cubicBezTo>
                    <a:pt x="17980" y="13220"/>
                    <a:pt x="18647" y="13520"/>
                    <a:pt x="19247" y="13720"/>
                  </a:cubicBezTo>
                  <a:cubicBezTo>
                    <a:pt x="19247" y="13820"/>
                    <a:pt x="19247" y="13887"/>
                    <a:pt x="19214" y="13953"/>
                  </a:cubicBezTo>
                  <a:cubicBezTo>
                    <a:pt x="20982" y="15488"/>
                    <a:pt x="20648" y="16522"/>
                    <a:pt x="21182" y="18490"/>
                  </a:cubicBezTo>
                  <a:cubicBezTo>
                    <a:pt x="21682" y="20291"/>
                    <a:pt x="23684" y="21359"/>
                    <a:pt x="25485" y="21492"/>
                  </a:cubicBezTo>
                  <a:cubicBezTo>
                    <a:pt x="25685" y="21492"/>
                    <a:pt x="26886" y="22159"/>
                    <a:pt x="27520" y="22560"/>
                  </a:cubicBezTo>
                  <a:cubicBezTo>
                    <a:pt x="27386" y="22326"/>
                    <a:pt x="27253" y="22026"/>
                    <a:pt x="27186" y="21859"/>
                  </a:cubicBezTo>
                  <a:cubicBezTo>
                    <a:pt x="26486" y="20792"/>
                    <a:pt x="26552" y="19057"/>
                    <a:pt x="26386" y="17856"/>
                  </a:cubicBezTo>
                  <a:cubicBezTo>
                    <a:pt x="26136" y="15779"/>
                    <a:pt x="23634" y="14760"/>
                    <a:pt x="21761" y="14760"/>
                  </a:cubicBezTo>
                  <a:cubicBezTo>
                    <a:pt x="21378" y="14760"/>
                    <a:pt x="21021" y="14802"/>
                    <a:pt x="20715" y="14887"/>
                  </a:cubicBezTo>
                  <a:cubicBezTo>
                    <a:pt x="20685" y="14895"/>
                    <a:pt x="20656" y="14898"/>
                    <a:pt x="20627" y="14898"/>
                  </a:cubicBezTo>
                  <a:cubicBezTo>
                    <a:pt x="20271" y="14898"/>
                    <a:pt x="20000" y="14347"/>
                    <a:pt x="19814" y="13853"/>
                  </a:cubicBezTo>
                  <a:lnTo>
                    <a:pt x="19814" y="13853"/>
                  </a:lnTo>
                  <a:lnTo>
                    <a:pt x="20548" y="13987"/>
                  </a:lnTo>
                  <a:cubicBezTo>
                    <a:pt x="21015" y="14020"/>
                    <a:pt x="21983" y="14120"/>
                    <a:pt x="22683" y="14287"/>
                  </a:cubicBezTo>
                  <a:lnTo>
                    <a:pt x="22316" y="14154"/>
                  </a:lnTo>
                  <a:cubicBezTo>
                    <a:pt x="21816" y="13953"/>
                    <a:pt x="21382" y="13720"/>
                    <a:pt x="20915" y="13486"/>
                  </a:cubicBezTo>
                  <a:cubicBezTo>
                    <a:pt x="20982" y="13486"/>
                    <a:pt x="21049" y="13453"/>
                    <a:pt x="21082" y="13453"/>
                  </a:cubicBezTo>
                  <a:cubicBezTo>
                    <a:pt x="21587" y="13305"/>
                    <a:pt x="21961" y="13245"/>
                    <a:pt x="22254" y="13245"/>
                  </a:cubicBezTo>
                  <a:cubicBezTo>
                    <a:pt x="23411" y="13245"/>
                    <a:pt x="23287" y="14180"/>
                    <a:pt x="24885" y="14287"/>
                  </a:cubicBezTo>
                  <a:cubicBezTo>
                    <a:pt x="25045" y="14298"/>
                    <a:pt x="25193" y="14303"/>
                    <a:pt x="25329" y="14303"/>
                  </a:cubicBezTo>
                  <a:cubicBezTo>
                    <a:pt x="26922" y="14303"/>
                    <a:pt x="26989" y="13602"/>
                    <a:pt x="28187" y="12619"/>
                  </a:cubicBezTo>
                  <a:cubicBezTo>
                    <a:pt x="28554" y="12286"/>
                    <a:pt x="29021" y="11985"/>
                    <a:pt x="29354" y="11618"/>
                  </a:cubicBezTo>
                  <a:cubicBezTo>
                    <a:pt x="30155" y="10718"/>
                    <a:pt x="31856" y="10784"/>
                    <a:pt x="32824" y="10217"/>
                  </a:cubicBezTo>
                  <a:cubicBezTo>
                    <a:pt x="32840" y="10201"/>
                    <a:pt x="32640" y="10192"/>
                    <a:pt x="32352" y="10192"/>
                  </a:cubicBezTo>
                  <a:cubicBezTo>
                    <a:pt x="32065" y="10192"/>
                    <a:pt x="31689" y="10201"/>
                    <a:pt x="31356" y="10217"/>
                  </a:cubicBezTo>
                  <a:cubicBezTo>
                    <a:pt x="31202" y="10231"/>
                    <a:pt x="31046" y="10237"/>
                    <a:pt x="30888" y="10237"/>
                  </a:cubicBezTo>
                  <a:cubicBezTo>
                    <a:pt x="29842" y="10237"/>
                    <a:pt x="28709" y="9965"/>
                    <a:pt x="27753" y="9617"/>
                  </a:cubicBezTo>
                  <a:cubicBezTo>
                    <a:pt x="27163" y="9385"/>
                    <a:pt x="26571" y="9276"/>
                    <a:pt x="25992" y="9276"/>
                  </a:cubicBezTo>
                  <a:cubicBezTo>
                    <a:pt x="24575" y="9276"/>
                    <a:pt x="23244" y="9928"/>
                    <a:pt x="22249" y="11018"/>
                  </a:cubicBezTo>
                  <a:cubicBezTo>
                    <a:pt x="21916" y="11385"/>
                    <a:pt x="21882" y="12452"/>
                    <a:pt x="21816" y="12719"/>
                  </a:cubicBezTo>
                  <a:cubicBezTo>
                    <a:pt x="21711" y="13046"/>
                    <a:pt x="21447" y="13143"/>
                    <a:pt x="21139" y="13143"/>
                  </a:cubicBezTo>
                  <a:cubicBezTo>
                    <a:pt x="20700" y="13143"/>
                    <a:pt x="20172" y="12948"/>
                    <a:pt x="19884" y="12948"/>
                  </a:cubicBezTo>
                  <a:cubicBezTo>
                    <a:pt x="19859" y="12948"/>
                    <a:pt x="19836" y="12949"/>
                    <a:pt x="19814" y="12953"/>
                  </a:cubicBezTo>
                  <a:cubicBezTo>
                    <a:pt x="19381" y="12719"/>
                    <a:pt x="19014" y="12619"/>
                    <a:pt x="18580" y="12486"/>
                  </a:cubicBezTo>
                  <a:cubicBezTo>
                    <a:pt x="15878" y="11718"/>
                    <a:pt x="12809" y="12119"/>
                    <a:pt x="10241" y="10684"/>
                  </a:cubicBezTo>
                  <a:cubicBezTo>
                    <a:pt x="8907" y="9984"/>
                    <a:pt x="8573" y="8149"/>
                    <a:pt x="7539" y="7449"/>
                  </a:cubicBezTo>
                  <a:cubicBezTo>
                    <a:pt x="7372" y="7315"/>
                    <a:pt x="7205" y="7149"/>
                    <a:pt x="7072" y="6982"/>
                  </a:cubicBezTo>
                  <a:lnTo>
                    <a:pt x="7072" y="6982"/>
                  </a:lnTo>
                  <a:cubicBezTo>
                    <a:pt x="7205" y="7015"/>
                    <a:pt x="7339" y="7048"/>
                    <a:pt x="7506" y="7048"/>
                  </a:cubicBezTo>
                  <a:cubicBezTo>
                    <a:pt x="7542" y="7048"/>
                    <a:pt x="7577" y="7048"/>
                    <a:pt x="7611" y="7048"/>
                  </a:cubicBezTo>
                  <a:cubicBezTo>
                    <a:pt x="10112" y="7048"/>
                    <a:pt x="9099" y="8225"/>
                    <a:pt x="10975" y="8850"/>
                  </a:cubicBezTo>
                  <a:cubicBezTo>
                    <a:pt x="11496" y="9024"/>
                    <a:pt x="11884" y="9097"/>
                    <a:pt x="12205" y="9097"/>
                  </a:cubicBezTo>
                  <a:cubicBezTo>
                    <a:pt x="13054" y="9097"/>
                    <a:pt x="13430" y="8582"/>
                    <a:pt x="14544" y="8049"/>
                  </a:cubicBezTo>
                  <a:cubicBezTo>
                    <a:pt x="15044" y="7816"/>
                    <a:pt x="15545" y="7682"/>
                    <a:pt x="15978" y="7382"/>
                  </a:cubicBezTo>
                  <a:cubicBezTo>
                    <a:pt x="16418" y="7118"/>
                    <a:pt x="16974" y="7067"/>
                    <a:pt x="17553" y="7067"/>
                  </a:cubicBezTo>
                  <a:cubicBezTo>
                    <a:pt x="17919" y="7067"/>
                    <a:pt x="18295" y="7087"/>
                    <a:pt x="18656" y="7087"/>
                  </a:cubicBezTo>
                  <a:cubicBezTo>
                    <a:pt x="19021" y="7087"/>
                    <a:pt x="19371" y="7066"/>
                    <a:pt x="19681" y="6982"/>
                  </a:cubicBezTo>
                  <a:cubicBezTo>
                    <a:pt x="19714" y="6948"/>
                    <a:pt x="18914" y="6715"/>
                    <a:pt x="18247" y="6615"/>
                  </a:cubicBezTo>
                  <a:cubicBezTo>
                    <a:pt x="17146" y="6348"/>
                    <a:pt x="15878" y="5714"/>
                    <a:pt x="14978" y="5047"/>
                  </a:cubicBezTo>
                  <a:cubicBezTo>
                    <a:pt x="14106" y="4422"/>
                    <a:pt x="13129" y="4130"/>
                    <a:pt x="12158" y="4130"/>
                  </a:cubicBezTo>
                  <a:cubicBezTo>
                    <a:pt x="11160" y="4130"/>
                    <a:pt x="10169" y="4439"/>
                    <a:pt x="9307" y="5014"/>
                  </a:cubicBezTo>
                  <a:cubicBezTo>
                    <a:pt x="8873" y="5314"/>
                    <a:pt x="8573" y="6281"/>
                    <a:pt x="8406" y="6548"/>
                  </a:cubicBezTo>
                  <a:cubicBezTo>
                    <a:pt x="8290" y="6748"/>
                    <a:pt x="8128" y="6822"/>
                    <a:pt x="7944" y="6822"/>
                  </a:cubicBezTo>
                  <a:cubicBezTo>
                    <a:pt x="7543" y="6822"/>
                    <a:pt x="7037" y="6474"/>
                    <a:pt x="6672" y="6315"/>
                  </a:cubicBezTo>
                  <a:cubicBezTo>
                    <a:pt x="6505" y="6048"/>
                    <a:pt x="6338" y="5814"/>
                    <a:pt x="6138" y="5681"/>
                  </a:cubicBezTo>
                  <a:cubicBezTo>
                    <a:pt x="4870" y="4847"/>
                    <a:pt x="3736" y="3179"/>
                    <a:pt x="2402" y="2312"/>
                  </a:cubicBezTo>
                  <a:cubicBezTo>
                    <a:pt x="2186" y="2157"/>
                    <a:pt x="653"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4364224" y="-957125"/>
              <a:ext cx="957740" cy="1303270"/>
            </a:xfrm>
            <a:custGeom>
              <a:avLst/>
              <a:gdLst/>
              <a:ahLst/>
              <a:cxnLst/>
              <a:rect l="l" t="t" r="r" b="b"/>
              <a:pathLst>
                <a:path w="35354" h="51204" extrusionOk="0">
                  <a:moveTo>
                    <a:pt x="17846" y="14077"/>
                  </a:moveTo>
                  <a:cubicBezTo>
                    <a:pt x="17846" y="14144"/>
                    <a:pt x="17846" y="14144"/>
                    <a:pt x="17879" y="14144"/>
                  </a:cubicBezTo>
                  <a:cubicBezTo>
                    <a:pt x="17879" y="14144"/>
                    <a:pt x="17879" y="14077"/>
                    <a:pt x="17846" y="14077"/>
                  </a:cubicBezTo>
                  <a:close/>
                  <a:moveTo>
                    <a:pt x="35095" y="26036"/>
                  </a:moveTo>
                  <a:cubicBezTo>
                    <a:pt x="35027" y="26036"/>
                    <a:pt x="34945" y="26043"/>
                    <a:pt x="34858" y="26053"/>
                  </a:cubicBezTo>
                  <a:cubicBezTo>
                    <a:pt x="35052" y="26163"/>
                    <a:pt x="35199" y="26228"/>
                    <a:pt x="35244" y="26228"/>
                  </a:cubicBezTo>
                  <a:cubicBezTo>
                    <a:pt x="35254" y="26228"/>
                    <a:pt x="35259" y="26225"/>
                    <a:pt x="35259" y="26219"/>
                  </a:cubicBezTo>
                  <a:cubicBezTo>
                    <a:pt x="35353" y="26077"/>
                    <a:pt x="35263" y="26036"/>
                    <a:pt x="35095" y="26036"/>
                  </a:cubicBezTo>
                  <a:close/>
                  <a:moveTo>
                    <a:pt x="8827" y="26395"/>
                  </a:moveTo>
                  <a:cubicBezTo>
                    <a:pt x="8797" y="26471"/>
                    <a:pt x="8768" y="26546"/>
                    <a:pt x="8740" y="26620"/>
                  </a:cubicBezTo>
                  <a:cubicBezTo>
                    <a:pt x="8782" y="26556"/>
                    <a:pt x="8811" y="26478"/>
                    <a:pt x="8827" y="26395"/>
                  </a:cubicBezTo>
                  <a:close/>
                  <a:moveTo>
                    <a:pt x="8640" y="26686"/>
                  </a:moveTo>
                  <a:lnTo>
                    <a:pt x="8640" y="26686"/>
                  </a:lnTo>
                  <a:cubicBezTo>
                    <a:pt x="8506" y="27020"/>
                    <a:pt x="8406" y="27354"/>
                    <a:pt x="8406" y="27520"/>
                  </a:cubicBezTo>
                  <a:lnTo>
                    <a:pt x="8406" y="27821"/>
                  </a:lnTo>
                  <a:cubicBezTo>
                    <a:pt x="8506" y="27420"/>
                    <a:pt x="8539" y="27053"/>
                    <a:pt x="8640" y="26686"/>
                  </a:cubicBezTo>
                  <a:close/>
                  <a:moveTo>
                    <a:pt x="13176" y="35092"/>
                  </a:moveTo>
                  <a:cubicBezTo>
                    <a:pt x="13176" y="35359"/>
                    <a:pt x="13209" y="35559"/>
                    <a:pt x="13243" y="35559"/>
                  </a:cubicBezTo>
                  <a:cubicBezTo>
                    <a:pt x="13476" y="35559"/>
                    <a:pt x="13343" y="35359"/>
                    <a:pt x="13176" y="35092"/>
                  </a:cubicBezTo>
                  <a:close/>
                  <a:moveTo>
                    <a:pt x="8139" y="1"/>
                  </a:moveTo>
                  <a:cubicBezTo>
                    <a:pt x="7639" y="1"/>
                    <a:pt x="8873" y="2803"/>
                    <a:pt x="8873" y="3070"/>
                  </a:cubicBezTo>
                  <a:cubicBezTo>
                    <a:pt x="8973" y="4671"/>
                    <a:pt x="9807" y="6505"/>
                    <a:pt x="9874" y="8040"/>
                  </a:cubicBezTo>
                  <a:cubicBezTo>
                    <a:pt x="9874" y="8307"/>
                    <a:pt x="10007" y="8573"/>
                    <a:pt x="10141" y="8840"/>
                  </a:cubicBezTo>
                  <a:cubicBezTo>
                    <a:pt x="10041" y="9407"/>
                    <a:pt x="10174" y="10475"/>
                    <a:pt x="9407" y="10475"/>
                  </a:cubicBezTo>
                  <a:cubicBezTo>
                    <a:pt x="9164" y="10475"/>
                    <a:pt x="8569" y="10334"/>
                    <a:pt x="8095" y="10334"/>
                  </a:cubicBezTo>
                  <a:cubicBezTo>
                    <a:pt x="7918" y="10334"/>
                    <a:pt x="7757" y="10354"/>
                    <a:pt x="7639" y="10408"/>
                  </a:cubicBezTo>
                  <a:cubicBezTo>
                    <a:pt x="5737" y="11309"/>
                    <a:pt x="4537" y="13177"/>
                    <a:pt x="4737" y="15345"/>
                  </a:cubicBezTo>
                  <a:cubicBezTo>
                    <a:pt x="4870" y="16512"/>
                    <a:pt x="4737" y="17880"/>
                    <a:pt x="4370" y="18948"/>
                  </a:cubicBezTo>
                  <a:cubicBezTo>
                    <a:pt x="4174" y="19569"/>
                    <a:pt x="3914" y="20350"/>
                    <a:pt x="3966" y="20350"/>
                  </a:cubicBezTo>
                  <a:cubicBezTo>
                    <a:pt x="3967" y="20350"/>
                    <a:pt x="3968" y="20349"/>
                    <a:pt x="3970" y="20349"/>
                  </a:cubicBezTo>
                  <a:cubicBezTo>
                    <a:pt x="4737" y="19548"/>
                    <a:pt x="5170" y="17880"/>
                    <a:pt x="6238" y="17380"/>
                  </a:cubicBezTo>
                  <a:cubicBezTo>
                    <a:pt x="6705" y="17180"/>
                    <a:pt x="7072" y="16779"/>
                    <a:pt x="7539" y="16512"/>
                  </a:cubicBezTo>
                  <a:cubicBezTo>
                    <a:pt x="8906" y="15545"/>
                    <a:pt x="9640" y="15845"/>
                    <a:pt x="10074" y="13844"/>
                  </a:cubicBezTo>
                  <a:cubicBezTo>
                    <a:pt x="10508" y="11876"/>
                    <a:pt x="8973" y="12176"/>
                    <a:pt x="10341" y="9941"/>
                  </a:cubicBezTo>
                  <a:cubicBezTo>
                    <a:pt x="10407" y="9841"/>
                    <a:pt x="10474" y="9708"/>
                    <a:pt x="10474" y="9541"/>
                  </a:cubicBezTo>
                  <a:cubicBezTo>
                    <a:pt x="10541" y="9741"/>
                    <a:pt x="10641" y="9941"/>
                    <a:pt x="10641" y="10175"/>
                  </a:cubicBezTo>
                  <a:cubicBezTo>
                    <a:pt x="10674" y="11409"/>
                    <a:pt x="12075" y="12676"/>
                    <a:pt x="12042" y="14177"/>
                  </a:cubicBezTo>
                  <a:cubicBezTo>
                    <a:pt x="11975" y="17046"/>
                    <a:pt x="10041" y="19515"/>
                    <a:pt x="9307" y="22250"/>
                  </a:cubicBezTo>
                  <a:cubicBezTo>
                    <a:pt x="9173" y="22684"/>
                    <a:pt x="9140" y="23084"/>
                    <a:pt x="9040" y="23517"/>
                  </a:cubicBezTo>
                  <a:cubicBezTo>
                    <a:pt x="8764" y="23854"/>
                    <a:pt x="8686" y="25118"/>
                    <a:pt x="8030" y="25118"/>
                  </a:cubicBezTo>
                  <a:cubicBezTo>
                    <a:pt x="7971" y="25118"/>
                    <a:pt x="7908" y="25107"/>
                    <a:pt x="7839" y="25085"/>
                  </a:cubicBezTo>
                  <a:cubicBezTo>
                    <a:pt x="7557" y="25023"/>
                    <a:pt x="6748" y="24579"/>
                    <a:pt x="6236" y="24579"/>
                  </a:cubicBezTo>
                  <a:cubicBezTo>
                    <a:pt x="6202" y="24579"/>
                    <a:pt x="6169" y="24581"/>
                    <a:pt x="6138" y="24585"/>
                  </a:cubicBezTo>
                  <a:cubicBezTo>
                    <a:pt x="4070" y="24952"/>
                    <a:pt x="2468" y="26420"/>
                    <a:pt x="2068" y="28588"/>
                  </a:cubicBezTo>
                  <a:cubicBezTo>
                    <a:pt x="1868" y="29722"/>
                    <a:pt x="1401" y="31056"/>
                    <a:pt x="767" y="31957"/>
                  </a:cubicBezTo>
                  <a:cubicBezTo>
                    <a:pt x="400" y="32557"/>
                    <a:pt x="0" y="33224"/>
                    <a:pt x="33" y="33224"/>
                  </a:cubicBezTo>
                  <a:cubicBezTo>
                    <a:pt x="1001" y="32691"/>
                    <a:pt x="1868" y="31190"/>
                    <a:pt x="3002" y="30956"/>
                  </a:cubicBezTo>
                  <a:cubicBezTo>
                    <a:pt x="3503" y="30889"/>
                    <a:pt x="3970" y="30623"/>
                    <a:pt x="4470" y="30456"/>
                  </a:cubicBezTo>
                  <a:cubicBezTo>
                    <a:pt x="6038" y="29889"/>
                    <a:pt x="6671" y="30356"/>
                    <a:pt x="7572" y="28521"/>
                  </a:cubicBezTo>
                  <a:cubicBezTo>
                    <a:pt x="8506" y="26720"/>
                    <a:pt x="6905" y="26620"/>
                    <a:pt x="8840" y="24852"/>
                  </a:cubicBezTo>
                  <a:lnTo>
                    <a:pt x="8973" y="24718"/>
                  </a:lnTo>
                  <a:lnTo>
                    <a:pt x="8973" y="24718"/>
                  </a:lnTo>
                  <a:cubicBezTo>
                    <a:pt x="8906" y="25219"/>
                    <a:pt x="8906" y="25719"/>
                    <a:pt x="8840" y="26253"/>
                  </a:cubicBezTo>
                  <a:cubicBezTo>
                    <a:pt x="8840" y="26301"/>
                    <a:pt x="8835" y="26349"/>
                    <a:pt x="8827" y="26395"/>
                  </a:cubicBezTo>
                  <a:lnTo>
                    <a:pt x="8827" y="26395"/>
                  </a:lnTo>
                  <a:cubicBezTo>
                    <a:pt x="9082" y="25749"/>
                    <a:pt x="9394" y="25043"/>
                    <a:pt x="9574" y="24685"/>
                  </a:cubicBezTo>
                  <a:cubicBezTo>
                    <a:pt x="9674" y="24451"/>
                    <a:pt x="9740" y="24218"/>
                    <a:pt x="9840" y="23951"/>
                  </a:cubicBezTo>
                  <a:cubicBezTo>
                    <a:pt x="10174" y="24418"/>
                    <a:pt x="10541" y="24952"/>
                    <a:pt x="10241" y="25285"/>
                  </a:cubicBezTo>
                  <a:cubicBezTo>
                    <a:pt x="8906" y="26586"/>
                    <a:pt x="7872" y="30122"/>
                    <a:pt x="9874" y="31690"/>
                  </a:cubicBezTo>
                  <a:cubicBezTo>
                    <a:pt x="10841" y="32424"/>
                    <a:pt x="12342" y="33258"/>
                    <a:pt x="12876" y="34425"/>
                  </a:cubicBezTo>
                  <a:cubicBezTo>
                    <a:pt x="12976" y="34592"/>
                    <a:pt x="13176" y="34859"/>
                    <a:pt x="13310" y="35059"/>
                  </a:cubicBezTo>
                  <a:cubicBezTo>
                    <a:pt x="13243" y="34292"/>
                    <a:pt x="13310" y="32924"/>
                    <a:pt x="13410" y="32724"/>
                  </a:cubicBezTo>
                  <a:cubicBezTo>
                    <a:pt x="14244" y="31123"/>
                    <a:pt x="14344" y="28855"/>
                    <a:pt x="13043" y="27520"/>
                  </a:cubicBezTo>
                  <a:cubicBezTo>
                    <a:pt x="11642" y="26053"/>
                    <a:pt x="10574" y="25752"/>
                    <a:pt x="10174" y="23517"/>
                  </a:cubicBezTo>
                  <a:cubicBezTo>
                    <a:pt x="10074" y="23517"/>
                    <a:pt x="10041" y="23451"/>
                    <a:pt x="9974" y="23451"/>
                  </a:cubicBezTo>
                  <a:cubicBezTo>
                    <a:pt x="10141" y="22784"/>
                    <a:pt x="10207" y="22116"/>
                    <a:pt x="10241" y="21516"/>
                  </a:cubicBezTo>
                  <a:cubicBezTo>
                    <a:pt x="10307" y="20882"/>
                    <a:pt x="10741" y="20248"/>
                    <a:pt x="10975" y="19581"/>
                  </a:cubicBezTo>
                  <a:cubicBezTo>
                    <a:pt x="11308" y="18414"/>
                    <a:pt x="12175" y="17413"/>
                    <a:pt x="12509" y="16279"/>
                  </a:cubicBezTo>
                  <a:cubicBezTo>
                    <a:pt x="12541" y="16085"/>
                    <a:pt x="12731" y="15009"/>
                    <a:pt x="12956" y="15009"/>
                  </a:cubicBezTo>
                  <a:cubicBezTo>
                    <a:pt x="12963" y="15009"/>
                    <a:pt x="12969" y="15010"/>
                    <a:pt x="12976" y="15011"/>
                  </a:cubicBezTo>
                  <a:cubicBezTo>
                    <a:pt x="13076" y="15045"/>
                    <a:pt x="13476" y="15745"/>
                    <a:pt x="13543" y="15845"/>
                  </a:cubicBezTo>
                  <a:cubicBezTo>
                    <a:pt x="13910" y="16246"/>
                    <a:pt x="14911" y="17113"/>
                    <a:pt x="15678" y="17747"/>
                  </a:cubicBezTo>
                  <a:cubicBezTo>
                    <a:pt x="15911" y="18247"/>
                    <a:pt x="16178" y="18847"/>
                    <a:pt x="15678" y="19081"/>
                  </a:cubicBezTo>
                  <a:cubicBezTo>
                    <a:pt x="15378" y="19248"/>
                    <a:pt x="14377" y="19548"/>
                    <a:pt x="14143" y="19948"/>
                  </a:cubicBezTo>
                  <a:cubicBezTo>
                    <a:pt x="12976" y="21683"/>
                    <a:pt x="12843" y="23884"/>
                    <a:pt x="14077" y="25619"/>
                  </a:cubicBezTo>
                  <a:cubicBezTo>
                    <a:pt x="14744" y="26586"/>
                    <a:pt x="15344" y="27787"/>
                    <a:pt x="15544" y="28955"/>
                  </a:cubicBezTo>
                  <a:cubicBezTo>
                    <a:pt x="15675" y="29608"/>
                    <a:pt x="15870" y="30390"/>
                    <a:pt x="15878" y="30390"/>
                  </a:cubicBezTo>
                  <a:cubicBezTo>
                    <a:pt x="15878" y="30390"/>
                    <a:pt x="15878" y="30390"/>
                    <a:pt x="15878" y="30389"/>
                  </a:cubicBezTo>
                  <a:cubicBezTo>
                    <a:pt x="16178" y="29288"/>
                    <a:pt x="15711" y="27620"/>
                    <a:pt x="16378" y="26720"/>
                  </a:cubicBezTo>
                  <a:cubicBezTo>
                    <a:pt x="16679" y="26286"/>
                    <a:pt x="16845" y="25786"/>
                    <a:pt x="17046" y="25352"/>
                  </a:cubicBezTo>
                  <a:cubicBezTo>
                    <a:pt x="17746" y="23784"/>
                    <a:pt x="18513" y="23718"/>
                    <a:pt x="17879" y="21750"/>
                  </a:cubicBezTo>
                  <a:cubicBezTo>
                    <a:pt x="17246" y="19848"/>
                    <a:pt x="16078" y="20882"/>
                    <a:pt x="16178" y="18280"/>
                  </a:cubicBezTo>
                  <a:lnTo>
                    <a:pt x="16178" y="18247"/>
                  </a:lnTo>
                  <a:lnTo>
                    <a:pt x="16212" y="18280"/>
                  </a:lnTo>
                  <a:cubicBezTo>
                    <a:pt x="17746" y="19348"/>
                    <a:pt x="19981" y="20048"/>
                    <a:pt x="20848" y="21916"/>
                  </a:cubicBezTo>
                  <a:cubicBezTo>
                    <a:pt x="20715" y="22383"/>
                    <a:pt x="21015" y="25586"/>
                    <a:pt x="21015" y="26053"/>
                  </a:cubicBezTo>
                  <a:cubicBezTo>
                    <a:pt x="20982" y="26553"/>
                    <a:pt x="21082" y="27520"/>
                    <a:pt x="20848" y="27987"/>
                  </a:cubicBezTo>
                  <a:cubicBezTo>
                    <a:pt x="20581" y="28488"/>
                    <a:pt x="18680" y="28655"/>
                    <a:pt x="18680" y="29488"/>
                  </a:cubicBezTo>
                  <a:cubicBezTo>
                    <a:pt x="18647" y="31390"/>
                    <a:pt x="19314" y="33191"/>
                    <a:pt x="19247" y="34892"/>
                  </a:cubicBezTo>
                  <a:cubicBezTo>
                    <a:pt x="19247" y="35693"/>
                    <a:pt x="18346" y="36760"/>
                    <a:pt x="18346" y="37161"/>
                  </a:cubicBezTo>
                  <a:cubicBezTo>
                    <a:pt x="18346" y="37163"/>
                    <a:pt x="18348" y="37163"/>
                    <a:pt x="18350" y="37163"/>
                  </a:cubicBezTo>
                  <a:cubicBezTo>
                    <a:pt x="18433" y="37163"/>
                    <a:pt x="19887" y="36090"/>
                    <a:pt x="20081" y="35993"/>
                  </a:cubicBezTo>
                  <a:cubicBezTo>
                    <a:pt x="21048" y="35193"/>
                    <a:pt x="23650" y="33224"/>
                    <a:pt x="24051" y="32057"/>
                  </a:cubicBezTo>
                  <a:cubicBezTo>
                    <a:pt x="24251" y="31423"/>
                    <a:pt x="24151" y="30756"/>
                    <a:pt x="23984" y="30156"/>
                  </a:cubicBezTo>
                  <a:cubicBezTo>
                    <a:pt x="23417" y="28421"/>
                    <a:pt x="22082" y="28388"/>
                    <a:pt x="21816" y="27520"/>
                  </a:cubicBezTo>
                  <a:cubicBezTo>
                    <a:pt x="21716" y="27220"/>
                    <a:pt x="21682" y="26920"/>
                    <a:pt x="21682" y="26653"/>
                  </a:cubicBezTo>
                  <a:cubicBezTo>
                    <a:pt x="21716" y="25719"/>
                    <a:pt x="21649" y="24752"/>
                    <a:pt x="21582" y="24151"/>
                  </a:cubicBezTo>
                  <a:lnTo>
                    <a:pt x="21582" y="22583"/>
                  </a:lnTo>
                  <a:cubicBezTo>
                    <a:pt x="22016" y="22884"/>
                    <a:pt x="22316" y="23551"/>
                    <a:pt x="22650" y="23918"/>
                  </a:cubicBezTo>
                  <a:cubicBezTo>
                    <a:pt x="24918" y="26219"/>
                    <a:pt x="25251" y="27020"/>
                    <a:pt x="26819" y="29822"/>
                  </a:cubicBezTo>
                  <a:cubicBezTo>
                    <a:pt x="26986" y="30056"/>
                    <a:pt x="27520" y="31023"/>
                    <a:pt x="28053" y="31757"/>
                  </a:cubicBezTo>
                  <a:cubicBezTo>
                    <a:pt x="28153" y="31990"/>
                    <a:pt x="28220" y="32190"/>
                    <a:pt x="28220" y="32357"/>
                  </a:cubicBezTo>
                  <a:cubicBezTo>
                    <a:pt x="28254" y="32924"/>
                    <a:pt x="26686" y="34025"/>
                    <a:pt x="27053" y="34726"/>
                  </a:cubicBezTo>
                  <a:cubicBezTo>
                    <a:pt x="27987" y="36427"/>
                    <a:pt x="29488" y="37594"/>
                    <a:pt x="30255" y="39095"/>
                  </a:cubicBezTo>
                  <a:cubicBezTo>
                    <a:pt x="30555" y="39696"/>
                    <a:pt x="30322" y="41063"/>
                    <a:pt x="30522" y="41397"/>
                  </a:cubicBezTo>
                  <a:cubicBezTo>
                    <a:pt x="30522" y="41397"/>
                    <a:pt x="30523" y="41397"/>
                    <a:pt x="30523" y="41397"/>
                  </a:cubicBezTo>
                  <a:cubicBezTo>
                    <a:pt x="30571" y="41397"/>
                    <a:pt x="31356" y="39727"/>
                    <a:pt x="31423" y="39529"/>
                  </a:cubicBezTo>
                  <a:cubicBezTo>
                    <a:pt x="31856" y="38361"/>
                    <a:pt x="33090" y="35359"/>
                    <a:pt x="32890" y="34158"/>
                  </a:cubicBezTo>
                  <a:cubicBezTo>
                    <a:pt x="32757" y="33491"/>
                    <a:pt x="32323" y="32991"/>
                    <a:pt x="31856" y="32524"/>
                  </a:cubicBezTo>
                  <a:cubicBezTo>
                    <a:pt x="30522" y="31323"/>
                    <a:pt x="29354" y="31924"/>
                    <a:pt x="28654" y="31323"/>
                  </a:cubicBezTo>
                  <a:cubicBezTo>
                    <a:pt x="28053" y="30756"/>
                    <a:pt x="27887" y="30022"/>
                    <a:pt x="27386" y="29555"/>
                  </a:cubicBezTo>
                  <a:cubicBezTo>
                    <a:pt x="27320" y="29488"/>
                    <a:pt x="27086" y="28688"/>
                    <a:pt x="26919" y="28655"/>
                  </a:cubicBezTo>
                  <a:cubicBezTo>
                    <a:pt x="25985" y="26753"/>
                    <a:pt x="24718" y="25085"/>
                    <a:pt x="23383" y="23517"/>
                  </a:cubicBezTo>
                  <a:cubicBezTo>
                    <a:pt x="23629" y="23477"/>
                    <a:pt x="23913" y="23436"/>
                    <a:pt x="24170" y="23436"/>
                  </a:cubicBezTo>
                  <a:cubicBezTo>
                    <a:pt x="24542" y="23436"/>
                    <a:pt x="24859" y="23522"/>
                    <a:pt x="24918" y="23818"/>
                  </a:cubicBezTo>
                  <a:cubicBezTo>
                    <a:pt x="25317" y="25387"/>
                    <a:pt x="27229" y="27517"/>
                    <a:pt x="29235" y="27517"/>
                  </a:cubicBezTo>
                  <a:cubicBezTo>
                    <a:pt x="29574" y="27517"/>
                    <a:pt x="29917" y="27456"/>
                    <a:pt x="30255" y="27320"/>
                  </a:cubicBezTo>
                  <a:cubicBezTo>
                    <a:pt x="31328" y="26878"/>
                    <a:pt x="32700" y="26078"/>
                    <a:pt x="33918" y="26078"/>
                  </a:cubicBezTo>
                  <a:cubicBezTo>
                    <a:pt x="33988" y="26078"/>
                    <a:pt x="34056" y="26081"/>
                    <a:pt x="34124" y="26086"/>
                  </a:cubicBezTo>
                  <a:cubicBezTo>
                    <a:pt x="34291" y="26086"/>
                    <a:pt x="34658" y="26053"/>
                    <a:pt x="34892" y="26019"/>
                  </a:cubicBezTo>
                  <a:cubicBezTo>
                    <a:pt x="34225" y="25686"/>
                    <a:pt x="33057" y="24918"/>
                    <a:pt x="32924" y="24718"/>
                  </a:cubicBezTo>
                  <a:cubicBezTo>
                    <a:pt x="32092" y="23400"/>
                    <a:pt x="30546" y="22327"/>
                    <a:pt x="28984" y="22327"/>
                  </a:cubicBezTo>
                  <a:cubicBezTo>
                    <a:pt x="28729" y="22327"/>
                    <a:pt x="28473" y="22356"/>
                    <a:pt x="28220" y="22417"/>
                  </a:cubicBezTo>
                  <a:cubicBezTo>
                    <a:pt x="26853" y="22764"/>
                    <a:pt x="26049" y="23257"/>
                    <a:pt x="24959" y="23257"/>
                  </a:cubicBezTo>
                  <a:cubicBezTo>
                    <a:pt x="24480" y="23257"/>
                    <a:pt x="23945" y="23162"/>
                    <a:pt x="23283" y="22917"/>
                  </a:cubicBezTo>
                  <a:cubicBezTo>
                    <a:pt x="23250" y="23017"/>
                    <a:pt x="23150" y="23084"/>
                    <a:pt x="23050" y="23151"/>
                  </a:cubicBezTo>
                  <a:cubicBezTo>
                    <a:pt x="21949" y="21883"/>
                    <a:pt x="20782" y="20682"/>
                    <a:pt x="19681" y="19481"/>
                  </a:cubicBezTo>
                  <a:cubicBezTo>
                    <a:pt x="18713" y="18414"/>
                    <a:pt x="17179" y="18047"/>
                    <a:pt x="16112" y="17080"/>
                  </a:cubicBezTo>
                  <a:cubicBezTo>
                    <a:pt x="16280" y="17052"/>
                    <a:pt x="16449" y="17040"/>
                    <a:pt x="16617" y="17040"/>
                  </a:cubicBezTo>
                  <a:cubicBezTo>
                    <a:pt x="17644" y="17040"/>
                    <a:pt x="18653" y="17481"/>
                    <a:pt x="19686" y="17481"/>
                  </a:cubicBezTo>
                  <a:cubicBezTo>
                    <a:pt x="19717" y="17481"/>
                    <a:pt x="19749" y="17481"/>
                    <a:pt x="19781" y="17480"/>
                  </a:cubicBezTo>
                  <a:cubicBezTo>
                    <a:pt x="20023" y="17480"/>
                    <a:pt x="20597" y="17204"/>
                    <a:pt x="20925" y="17204"/>
                  </a:cubicBezTo>
                  <a:cubicBezTo>
                    <a:pt x="20957" y="17204"/>
                    <a:pt x="20988" y="17207"/>
                    <a:pt x="21015" y="17213"/>
                  </a:cubicBezTo>
                  <a:cubicBezTo>
                    <a:pt x="21449" y="17346"/>
                    <a:pt x="22249" y="17713"/>
                    <a:pt x="22783" y="17880"/>
                  </a:cubicBezTo>
                  <a:cubicBezTo>
                    <a:pt x="23025" y="17948"/>
                    <a:pt x="23360" y="17979"/>
                    <a:pt x="23744" y="17979"/>
                  </a:cubicBezTo>
                  <a:cubicBezTo>
                    <a:pt x="25054" y="17979"/>
                    <a:pt x="26938" y="17626"/>
                    <a:pt x="27686" y="17213"/>
                  </a:cubicBezTo>
                  <a:cubicBezTo>
                    <a:pt x="27887" y="17080"/>
                    <a:pt x="27219" y="17146"/>
                    <a:pt x="26953" y="17080"/>
                  </a:cubicBezTo>
                  <a:cubicBezTo>
                    <a:pt x="26119" y="16846"/>
                    <a:pt x="25351" y="16012"/>
                    <a:pt x="24551" y="15679"/>
                  </a:cubicBezTo>
                  <a:cubicBezTo>
                    <a:pt x="24251" y="15545"/>
                    <a:pt x="24051" y="15312"/>
                    <a:pt x="23750" y="15178"/>
                  </a:cubicBezTo>
                  <a:cubicBezTo>
                    <a:pt x="23533" y="15079"/>
                    <a:pt x="23293" y="15051"/>
                    <a:pt x="23057" y="15051"/>
                  </a:cubicBezTo>
                  <a:cubicBezTo>
                    <a:pt x="22894" y="15051"/>
                    <a:pt x="22733" y="15065"/>
                    <a:pt x="22583" y="15078"/>
                  </a:cubicBezTo>
                  <a:cubicBezTo>
                    <a:pt x="21749" y="15212"/>
                    <a:pt x="20948" y="15212"/>
                    <a:pt x="20114" y="15412"/>
                  </a:cubicBezTo>
                  <a:cubicBezTo>
                    <a:pt x="18763" y="15778"/>
                    <a:pt x="18006" y="16643"/>
                    <a:pt x="16899" y="16643"/>
                  </a:cubicBezTo>
                  <a:cubicBezTo>
                    <a:pt x="16695" y="16643"/>
                    <a:pt x="16479" y="16613"/>
                    <a:pt x="16245" y="16546"/>
                  </a:cubicBezTo>
                  <a:cubicBezTo>
                    <a:pt x="16178" y="16512"/>
                    <a:pt x="15878" y="16446"/>
                    <a:pt x="15578" y="16446"/>
                  </a:cubicBezTo>
                  <a:cubicBezTo>
                    <a:pt x="14877" y="15679"/>
                    <a:pt x="13410" y="14044"/>
                    <a:pt x="13076" y="13944"/>
                  </a:cubicBezTo>
                  <a:cubicBezTo>
                    <a:pt x="12442" y="13811"/>
                    <a:pt x="11108" y="9407"/>
                    <a:pt x="10341" y="6739"/>
                  </a:cubicBezTo>
                  <a:lnTo>
                    <a:pt x="10341" y="6739"/>
                  </a:lnTo>
                  <a:cubicBezTo>
                    <a:pt x="10641" y="7072"/>
                    <a:pt x="11008" y="7239"/>
                    <a:pt x="11341" y="7806"/>
                  </a:cubicBezTo>
                  <a:cubicBezTo>
                    <a:pt x="11575" y="8307"/>
                    <a:pt x="11542" y="8640"/>
                    <a:pt x="11608" y="9074"/>
                  </a:cubicBezTo>
                  <a:cubicBezTo>
                    <a:pt x="11875" y="10542"/>
                    <a:pt x="13276" y="10875"/>
                    <a:pt x="14177" y="11676"/>
                  </a:cubicBezTo>
                  <a:cubicBezTo>
                    <a:pt x="14944" y="12376"/>
                    <a:pt x="16011" y="12977"/>
                    <a:pt x="16979" y="13410"/>
                  </a:cubicBezTo>
                  <a:cubicBezTo>
                    <a:pt x="17212" y="13510"/>
                    <a:pt x="17346" y="13710"/>
                    <a:pt x="17513" y="13844"/>
                  </a:cubicBezTo>
                  <a:cubicBezTo>
                    <a:pt x="17513" y="13844"/>
                    <a:pt x="17813" y="13977"/>
                    <a:pt x="17913" y="14044"/>
                  </a:cubicBezTo>
                  <a:cubicBezTo>
                    <a:pt x="17713" y="13744"/>
                    <a:pt x="17012" y="12176"/>
                    <a:pt x="16912" y="12009"/>
                  </a:cubicBezTo>
                  <a:cubicBezTo>
                    <a:pt x="16245" y="10842"/>
                    <a:pt x="16011" y="9407"/>
                    <a:pt x="14877" y="8507"/>
                  </a:cubicBezTo>
                  <a:cubicBezTo>
                    <a:pt x="13910" y="7706"/>
                    <a:pt x="12342" y="8040"/>
                    <a:pt x="11375" y="7172"/>
                  </a:cubicBezTo>
                  <a:cubicBezTo>
                    <a:pt x="10874" y="6906"/>
                    <a:pt x="10708" y="6639"/>
                    <a:pt x="10307" y="6339"/>
                  </a:cubicBezTo>
                  <a:cubicBezTo>
                    <a:pt x="10207" y="6305"/>
                    <a:pt x="10174" y="6172"/>
                    <a:pt x="10141" y="6072"/>
                  </a:cubicBezTo>
                  <a:cubicBezTo>
                    <a:pt x="10007" y="5571"/>
                    <a:pt x="9840" y="5004"/>
                    <a:pt x="9740" y="4837"/>
                  </a:cubicBezTo>
                  <a:cubicBezTo>
                    <a:pt x="9540" y="4137"/>
                    <a:pt x="8373" y="1"/>
                    <a:pt x="8139" y="1"/>
                  </a:cubicBezTo>
                  <a:close/>
                  <a:moveTo>
                    <a:pt x="8406" y="27821"/>
                  </a:moveTo>
                  <a:cubicBezTo>
                    <a:pt x="8239" y="28588"/>
                    <a:pt x="8072" y="29388"/>
                    <a:pt x="8006" y="30189"/>
                  </a:cubicBezTo>
                  <a:cubicBezTo>
                    <a:pt x="8006" y="30189"/>
                    <a:pt x="7972" y="30189"/>
                    <a:pt x="7972" y="30156"/>
                  </a:cubicBezTo>
                  <a:cubicBezTo>
                    <a:pt x="7968" y="30154"/>
                    <a:pt x="7964" y="30153"/>
                    <a:pt x="7959" y="30153"/>
                  </a:cubicBezTo>
                  <a:cubicBezTo>
                    <a:pt x="7809" y="30153"/>
                    <a:pt x="7338" y="31162"/>
                    <a:pt x="7305" y="31356"/>
                  </a:cubicBezTo>
                  <a:cubicBezTo>
                    <a:pt x="6872" y="32858"/>
                    <a:pt x="5504" y="32891"/>
                    <a:pt x="4270" y="34058"/>
                  </a:cubicBezTo>
                  <a:cubicBezTo>
                    <a:pt x="3669" y="34659"/>
                    <a:pt x="3202" y="35326"/>
                    <a:pt x="2669" y="35993"/>
                  </a:cubicBezTo>
                  <a:cubicBezTo>
                    <a:pt x="2435" y="36260"/>
                    <a:pt x="2168" y="36594"/>
                    <a:pt x="2135" y="37027"/>
                  </a:cubicBezTo>
                  <a:cubicBezTo>
                    <a:pt x="2068" y="37327"/>
                    <a:pt x="2168" y="37661"/>
                    <a:pt x="2135" y="37928"/>
                  </a:cubicBezTo>
                  <a:cubicBezTo>
                    <a:pt x="2001" y="38828"/>
                    <a:pt x="2302" y="39929"/>
                    <a:pt x="2035" y="40763"/>
                  </a:cubicBezTo>
                  <a:cubicBezTo>
                    <a:pt x="1943" y="40977"/>
                    <a:pt x="1628" y="41443"/>
                    <a:pt x="1729" y="41443"/>
                  </a:cubicBezTo>
                  <a:cubicBezTo>
                    <a:pt x="1738" y="41443"/>
                    <a:pt x="1751" y="41439"/>
                    <a:pt x="1768" y="41430"/>
                  </a:cubicBezTo>
                  <a:cubicBezTo>
                    <a:pt x="2735" y="40897"/>
                    <a:pt x="4603" y="38695"/>
                    <a:pt x="4904" y="37661"/>
                  </a:cubicBezTo>
                  <a:cubicBezTo>
                    <a:pt x="5070" y="37094"/>
                    <a:pt x="5170" y="36227"/>
                    <a:pt x="5337" y="35760"/>
                  </a:cubicBezTo>
                  <a:cubicBezTo>
                    <a:pt x="5404" y="35493"/>
                    <a:pt x="6038" y="35092"/>
                    <a:pt x="6171" y="34892"/>
                  </a:cubicBezTo>
                  <a:cubicBezTo>
                    <a:pt x="6905" y="33758"/>
                    <a:pt x="7005" y="32290"/>
                    <a:pt x="8006" y="31390"/>
                  </a:cubicBezTo>
                  <a:cubicBezTo>
                    <a:pt x="8072" y="31823"/>
                    <a:pt x="8206" y="32324"/>
                    <a:pt x="8339" y="32657"/>
                  </a:cubicBezTo>
                  <a:cubicBezTo>
                    <a:pt x="8406" y="33024"/>
                    <a:pt x="8439" y="33425"/>
                    <a:pt x="8439" y="33825"/>
                  </a:cubicBezTo>
                  <a:cubicBezTo>
                    <a:pt x="8406" y="33825"/>
                    <a:pt x="8406" y="33858"/>
                    <a:pt x="8439" y="33925"/>
                  </a:cubicBezTo>
                  <a:cubicBezTo>
                    <a:pt x="8439" y="34359"/>
                    <a:pt x="8439" y="34792"/>
                    <a:pt x="8506" y="35226"/>
                  </a:cubicBezTo>
                  <a:cubicBezTo>
                    <a:pt x="8673" y="36227"/>
                    <a:pt x="8873" y="37227"/>
                    <a:pt x="9006" y="38228"/>
                  </a:cubicBezTo>
                  <a:cubicBezTo>
                    <a:pt x="9040" y="38528"/>
                    <a:pt x="9107" y="39362"/>
                    <a:pt x="9240" y="40229"/>
                  </a:cubicBezTo>
                  <a:cubicBezTo>
                    <a:pt x="8940" y="41264"/>
                    <a:pt x="9574" y="41564"/>
                    <a:pt x="9540" y="42531"/>
                  </a:cubicBezTo>
                  <a:cubicBezTo>
                    <a:pt x="9540" y="43065"/>
                    <a:pt x="9340" y="43365"/>
                    <a:pt x="9173" y="43765"/>
                  </a:cubicBezTo>
                  <a:cubicBezTo>
                    <a:pt x="8673" y="45133"/>
                    <a:pt x="9740" y="46167"/>
                    <a:pt x="10074" y="47268"/>
                  </a:cubicBezTo>
                  <a:cubicBezTo>
                    <a:pt x="10407" y="48269"/>
                    <a:pt x="11041" y="49303"/>
                    <a:pt x="11675" y="50203"/>
                  </a:cubicBezTo>
                  <a:cubicBezTo>
                    <a:pt x="11842" y="50403"/>
                    <a:pt x="11875" y="50604"/>
                    <a:pt x="11909" y="50804"/>
                  </a:cubicBezTo>
                  <a:lnTo>
                    <a:pt x="12175" y="51204"/>
                  </a:lnTo>
                  <a:cubicBezTo>
                    <a:pt x="12142" y="50804"/>
                    <a:pt x="12342" y="49102"/>
                    <a:pt x="12342" y="48936"/>
                  </a:cubicBezTo>
                  <a:cubicBezTo>
                    <a:pt x="12376" y="47601"/>
                    <a:pt x="12843" y="46234"/>
                    <a:pt x="12342" y="44899"/>
                  </a:cubicBezTo>
                  <a:cubicBezTo>
                    <a:pt x="11909" y="43765"/>
                    <a:pt x="10508" y="43265"/>
                    <a:pt x="10041" y="42131"/>
                  </a:cubicBezTo>
                  <a:lnTo>
                    <a:pt x="9807" y="40963"/>
                  </a:lnTo>
                  <a:cubicBezTo>
                    <a:pt x="9740" y="39529"/>
                    <a:pt x="9874" y="37594"/>
                    <a:pt x="9407" y="36260"/>
                  </a:cubicBezTo>
                  <a:cubicBezTo>
                    <a:pt x="9307" y="35893"/>
                    <a:pt x="9173" y="35526"/>
                    <a:pt x="9073" y="35092"/>
                  </a:cubicBezTo>
                  <a:lnTo>
                    <a:pt x="9073" y="35092"/>
                  </a:lnTo>
                  <a:cubicBezTo>
                    <a:pt x="9373" y="35426"/>
                    <a:pt x="9740" y="35593"/>
                    <a:pt x="10041" y="36160"/>
                  </a:cubicBezTo>
                  <a:cubicBezTo>
                    <a:pt x="10307" y="36660"/>
                    <a:pt x="10241" y="36994"/>
                    <a:pt x="10341" y="37427"/>
                  </a:cubicBezTo>
                  <a:cubicBezTo>
                    <a:pt x="10574" y="38895"/>
                    <a:pt x="12009" y="39229"/>
                    <a:pt x="12876" y="40029"/>
                  </a:cubicBezTo>
                  <a:cubicBezTo>
                    <a:pt x="13676" y="40730"/>
                    <a:pt x="14711" y="41330"/>
                    <a:pt x="15678" y="41764"/>
                  </a:cubicBezTo>
                  <a:cubicBezTo>
                    <a:pt x="15911" y="41864"/>
                    <a:pt x="16045" y="42064"/>
                    <a:pt x="16212" y="42198"/>
                  </a:cubicBezTo>
                  <a:cubicBezTo>
                    <a:pt x="16212" y="42198"/>
                    <a:pt x="16512" y="42331"/>
                    <a:pt x="16645" y="42398"/>
                  </a:cubicBezTo>
                  <a:cubicBezTo>
                    <a:pt x="16412" y="42097"/>
                    <a:pt x="15711" y="40530"/>
                    <a:pt x="15645" y="40363"/>
                  </a:cubicBezTo>
                  <a:cubicBezTo>
                    <a:pt x="14977" y="39195"/>
                    <a:pt x="14711" y="37761"/>
                    <a:pt x="13576" y="36860"/>
                  </a:cubicBezTo>
                  <a:cubicBezTo>
                    <a:pt x="12642" y="36060"/>
                    <a:pt x="11041" y="36393"/>
                    <a:pt x="10074" y="35526"/>
                  </a:cubicBezTo>
                  <a:cubicBezTo>
                    <a:pt x="9574" y="35259"/>
                    <a:pt x="9407" y="34992"/>
                    <a:pt x="9006" y="34692"/>
                  </a:cubicBezTo>
                  <a:lnTo>
                    <a:pt x="8973" y="34659"/>
                  </a:lnTo>
                  <a:cubicBezTo>
                    <a:pt x="8406" y="32391"/>
                    <a:pt x="8506" y="29989"/>
                    <a:pt x="8406" y="278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3264342" y="-795807"/>
              <a:ext cx="1285014" cy="1075139"/>
            </a:xfrm>
            <a:custGeom>
              <a:avLst/>
              <a:gdLst/>
              <a:ahLst/>
              <a:cxnLst/>
              <a:rect l="l" t="t" r="r" b="b"/>
              <a:pathLst>
                <a:path w="47435" h="42241" extrusionOk="0">
                  <a:moveTo>
                    <a:pt x="12450" y="7764"/>
                  </a:moveTo>
                  <a:cubicBezTo>
                    <a:pt x="12251" y="7764"/>
                    <a:pt x="12048" y="7778"/>
                    <a:pt x="11842" y="7806"/>
                  </a:cubicBezTo>
                  <a:cubicBezTo>
                    <a:pt x="10504" y="7866"/>
                    <a:pt x="9165" y="7978"/>
                    <a:pt x="7850" y="7978"/>
                  </a:cubicBezTo>
                  <a:cubicBezTo>
                    <a:pt x="7690" y="7978"/>
                    <a:pt x="7531" y="7977"/>
                    <a:pt x="7372" y="7973"/>
                  </a:cubicBezTo>
                  <a:lnTo>
                    <a:pt x="7372" y="7973"/>
                  </a:lnTo>
                  <a:cubicBezTo>
                    <a:pt x="11675" y="10575"/>
                    <a:pt x="16379" y="12309"/>
                    <a:pt x="20915" y="14411"/>
                  </a:cubicBezTo>
                  <a:cubicBezTo>
                    <a:pt x="20148" y="16012"/>
                    <a:pt x="18180" y="16145"/>
                    <a:pt x="16679" y="16579"/>
                  </a:cubicBezTo>
                  <a:cubicBezTo>
                    <a:pt x="15607" y="16804"/>
                    <a:pt x="14529" y="16883"/>
                    <a:pt x="13449" y="16883"/>
                  </a:cubicBezTo>
                  <a:cubicBezTo>
                    <a:pt x="10943" y="16883"/>
                    <a:pt x="8424" y="16460"/>
                    <a:pt x="5929" y="16460"/>
                  </a:cubicBezTo>
                  <a:cubicBezTo>
                    <a:pt x="4882" y="16460"/>
                    <a:pt x="3839" y="16534"/>
                    <a:pt x="2802" y="16746"/>
                  </a:cubicBezTo>
                  <a:cubicBezTo>
                    <a:pt x="1702" y="17179"/>
                    <a:pt x="734" y="17847"/>
                    <a:pt x="0" y="18714"/>
                  </a:cubicBezTo>
                  <a:cubicBezTo>
                    <a:pt x="2030" y="19270"/>
                    <a:pt x="4105" y="20127"/>
                    <a:pt x="6246" y="20127"/>
                  </a:cubicBezTo>
                  <a:cubicBezTo>
                    <a:pt x="6675" y="20127"/>
                    <a:pt x="7106" y="20093"/>
                    <a:pt x="7539" y="20015"/>
                  </a:cubicBezTo>
                  <a:cubicBezTo>
                    <a:pt x="8909" y="19232"/>
                    <a:pt x="10088" y="17811"/>
                    <a:pt x="11761" y="17811"/>
                  </a:cubicBezTo>
                  <a:cubicBezTo>
                    <a:pt x="11799" y="17811"/>
                    <a:pt x="11837" y="17812"/>
                    <a:pt x="11876" y="17813"/>
                  </a:cubicBezTo>
                  <a:cubicBezTo>
                    <a:pt x="12438" y="17737"/>
                    <a:pt x="13006" y="17721"/>
                    <a:pt x="13573" y="17721"/>
                  </a:cubicBezTo>
                  <a:cubicBezTo>
                    <a:pt x="13999" y="17721"/>
                    <a:pt x="14425" y="17730"/>
                    <a:pt x="14849" y="17730"/>
                  </a:cubicBezTo>
                  <a:cubicBezTo>
                    <a:pt x="15837" y="17730"/>
                    <a:pt x="16812" y="17680"/>
                    <a:pt x="17746" y="17346"/>
                  </a:cubicBezTo>
                  <a:lnTo>
                    <a:pt x="17746" y="17346"/>
                  </a:lnTo>
                  <a:cubicBezTo>
                    <a:pt x="17279" y="18981"/>
                    <a:pt x="15045" y="19581"/>
                    <a:pt x="15078" y="21416"/>
                  </a:cubicBezTo>
                  <a:cubicBezTo>
                    <a:pt x="15045" y="23417"/>
                    <a:pt x="15211" y="25419"/>
                    <a:pt x="15512" y="27387"/>
                  </a:cubicBezTo>
                  <a:cubicBezTo>
                    <a:pt x="17513" y="26553"/>
                    <a:pt x="19381" y="24718"/>
                    <a:pt x="19314" y="22417"/>
                  </a:cubicBezTo>
                  <a:cubicBezTo>
                    <a:pt x="18847" y="20682"/>
                    <a:pt x="18314" y="18747"/>
                    <a:pt x="19047" y="17013"/>
                  </a:cubicBezTo>
                  <a:cubicBezTo>
                    <a:pt x="20882" y="15812"/>
                    <a:pt x="23050" y="15311"/>
                    <a:pt x="24918" y="14177"/>
                  </a:cubicBezTo>
                  <a:lnTo>
                    <a:pt x="24918" y="14177"/>
                  </a:lnTo>
                  <a:cubicBezTo>
                    <a:pt x="24651" y="14216"/>
                    <a:pt x="24385" y="14234"/>
                    <a:pt x="24122" y="14234"/>
                  </a:cubicBezTo>
                  <a:cubicBezTo>
                    <a:pt x="21661" y="14234"/>
                    <a:pt x="19410" y="12623"/>
                    <a:pt x="17813" y="10875"/>
                  </a:cubicBezTo>
                  <a:cubicBezTo>
                    <a:pt x="16380" y="9319"/>
                    <a:pt x="14584" y="7764"/>
                    <a:pt x="12450" y="7764"/>
                  </a:cubicBezTo>
                  <a:close/>
                  <a:moveTo>
                    <a:pt x="47401" y="1"/>
                  </a:moveTo>
                  <a:cubicBezTo>
                    <a:pt x="45233" y="2135"/>
                    <a:pt x="43231" y="4537"/>
                    <a:pt x="40629" y="6205"/>
                  </a:cubicBezTo>
                  <a:cubicBezTo>
                    <a:pt x="39429" y="5204"/>
                    <a:pt x="38461" y="3436"/>
                    <a:pt x="36727" y="3403"/>
                  </a:cubicBezTo>
                  <a:cubicBezTo>
                    <a:pt x="34558" y="3536"/>
                    <a:pt x="32690" y="4737"/>
                    <a:pt x="30589" y="5204"/>
                  </a:cubicBezTo>
                  <a:cubicBezTo>
                    <a:pt x="32739" y="6084"/>
                    <a:pt x="34571" y="8076"/>
                    <a:pt x="37016" y="8076"/>
                  </a:cubicBezTo>
                  <a:cubicBezTo>
                    <a:pt x="37075" y="8076"/>
                    <a:pt x="37134" y="8075"/>
                    <a:pt x="37194" y="8073"/>
                  </a:cubicBezTo>
                  <a:cubicBezTo>
                    <a:pt x="38361" y="7906"/>
                    <a:pt x="39228" y="7172"/>
                    <a:pt x="40229" y="6605"/>
                  </a:cubicBezTo>
                  <a:lnTo>
                    <a:pt x="40229" y="6605"/>
                  </a:lnTo>
                  <a:cubicBezTo>
                    <a:pt x="40029" y="8874"/>
                    <a:pt x="37894" y="10375"/>
                    <a:pt x="35893" y="11008"/>
                  </a:cubicBezTo>
                  <a:cubicBezTo>
                    <a:pt x="33710" y="11678"/>
                    <a:pt x="31426" y="12068"/>
                    <a:pt x="29129" y="12068"/>
                  </a:cubicBezTo>
                  <a:cubicBezTo>
                    <a:pt x="28793" y="12068"/>
                    <a:pt x="28457" y="12060"/>
                    <a:pt x="28121" y="12042"/>
                  </a:cubicBezTo>
                  <a:cubicBezTo>
                    <a:pt x="26553" y="10875"/>
                    <a:pt x="27120" y="8407"/>
                    <a:pt x="25519" y="7239"/>
                  </a:cubicBezTo>
                  <a:cubicBezTo>
                    <a:pt x="23384" y="5338"/>
                    <a:pt x="20348" y="5371"/>
                    <a:pt x="17746" y="4437"/>
                  </a:cubicBezTo>
                  <a:lnTo>
                    <a:pt x="17746" y="4437"/>
                  </a:lnTo>
                  <a:cubicBezTo>
                    <a:pt x="18013" y="4871"/>
                    <a:pt x="18547" y="5271"/>
                    <a:pt x="18847" y="5738"/>
                  </a:cubicBezTo>
                  <a:cubicBezTo>
                    <a:pt x="20615" y="8073"/>
                    <a:pt x="21583" y="11175"/>
                    <a:pt x="24184" y="12776"/>
                  </a:cubicBezTo>
                  <a:cubicBezTo>
                    <a:pt x="24426" y="12870"/>
                    <a:pt x="24674" y="12901"/>
                    <a:pt x="24927" y="12901"/>
                  </a:cubicBezTo>
                  <a:cubicBezTo>
                    <a:pt x="25458" y="12901"/>
                    <a:pt x="26006" y="12761"/>
                    <a:pt x="26540" y="12761"/>
                  </a:cubicBezTo>
                  <a:cubicBezTo>
                    <a:pt x="26840" y="12761"/>
                    <a:pt x="27135" y="12805"/>
                    <a:pt x="27420" y="12943"/>
                  </a:cubicBezTo>
                  <a:cubicBezTo>
                    <a:pt x="27126" y="13286"/>
                    <a:pt x="27588" y="13755"/>
                    <a:pt x="27946" y="13755"/>
                  </a:cubicBezTo>
                  <a:cubicBezTo>
                    <a:pt x="28076" y="13755"/>
                    <a:pt x="28192" y="13694"/>
                    <a:pt x="28254" y="13544"/>
                  </a:cubicBezTo>
                  <a:lnTo>
                    <a:pt x="28254" y="13544"/>
                  </a:lnTo>
                  <a:cubicBezTo>
                    <a:pt x="28866" y="13835"/>
                    <a:pt x="28306" y="14560"/>
                    <a:pt x="27799" y="14560"/>
                  </a:cubicBezTo>
                  <a:cubicBezTo>
                    <a:pt x="27726" y="14560"/>
                    <a:pt x="27654" y="14545"/>
                    <a:pt x="27587" y="14511"/>
                  </a:cubicBezTo>
                  <a:cubicBezTo>
                    <a:pt x="26219" y="14744"/>
                    <a:pt x="24451" y="14344"/>
                    <a:pt x="23451" y="15578"/>
                  </a:cubicBezTo>
                  <a:cubicBezTo>
                    <a:pt x="22050" y="17179"/>
                    <a:pt x="21683" y="19381"/>
                    <a:pt x="21783" y="21416"/>
                  </a:cubicBezTo>
                  <a:cubicBezTo>
                    <a:pt x="21316" y="21753"/>
                    <a:pt x="21816" y="22351"/>
                    <a:pt x="22266" y="22351"/>
                  </a:cubicBezTo>
                  <a:cubicBezTo>
                    <a:pt x="22395" y="22351"/>
                    <a:pt x="22520" y="22302"/>
                    <a:pt x="22617" y="22183"/>
                  </a:cubicBezTo>
                  <a:cubicBezTo>
                    <a:pt x="24551" y="21950"/>
                    <a:pt x="26786" y="21349"/>
                    <a:pt x="27687" y="19414"/>
                  </a:cubicBezTo>
                  <a:cubicBezTo>
                    <a:pt x="28287" y="17380"/>
                    <a:pt x="28354" y="14945"/>
                    <a:pt x="30022" y="13443"/>
                  </a:cubicBezTo>
                  <a:cubicBezTo>
                    <a:pt x="32023" y="12243"/>
                    <a:pt x="34358" y="12176"/>
                    <a:pt x="36593" y="11742"/>
                  </a:cubicBezTo>
                  <a:lnTo>
                    <a:pt x="36593" y="11742"/>
                  </a:lnTo>
                  <a:cubicBezTo>
                    <a:pt x="37938" y="12988"/>
                    <a:pt x="37123" y="15781"/>
                    <a:pt x="35225" y="15781"/>
                  </a:cubicBezTo>
                  <a:cubicBezTo>
                    <a:pt x="35192" y="15781"/>
                    <a:pt x="35159" y="15780"/>
                    <a:pt x="35126" y="15778"/>
                  </a:cubicBezTo>
                  <a:cubicBezTo>
                    <a:pt x="34714" y="15723"/>
                    <a:pt x="34273" y="15675"/>
                    <a:pt x="33836" y="15675"/>
                  </a:cubicBezTo>
                  <a:cubicBezTo>
                    <a:pt x="32961" y="15675"/>
                    <a:pt x="32101" y="15867"/>
                    <a:pt x="31523" y="16579"/>
                  </a:cubicBezTo>
                  <a:cubicBezTo>
                    <a:pt x="29722" y="18180"/>
                    <a:pt x="29288" y="20682"/>
                    <a:pt x="27887" y="22550"/>
                  </a:cubicBezTo>
                  <a:cubicBezTo>
                    <a:pt x="29922" y="21516"/>
                    <a:pt x="32390" y="21282"/>
                    <a:pt x="34258" y="19848"/>
                  </a:cubicBezTo>
                  <a:cubicBezTo>
                    <a:pt x="35226" y="19114"/>
                    <a:pt x="35359" y="17913"/>
                    <a:pt x="36060" y="17046"/>
                  </a:cubicBezTo>
                  <a:cubicBezTo>
                    <a:pt x="36076" y="17039"/>
                    <a:pt x="36092" y="17035"/>
                    <a:pt x="36107" y="17035"/>
                  </a:cubicBezTo>
                  <a:cubicBezTo>
                    <a:pt x="36303" y="17035"/>
                    <a:pt x="36365" y="17599"/>
                    <a:pt x="36426" y="17847"/>
                  </a:cubicBezTo>
                  <a:cubicBezTo>
                    <a:pt x="36793" y="19915"/>
                    <a:pt x="35759" y="21950"/>
                    <a:pt x="34358" y="23417"/>
                  </a:cubicBezTo>
                  <a:cubicBezTo>
                    <a:pt x="32757" y="24852"/>
                    <a:pt x="30589" y="25119"/>
                    <a:pt x="28621" y="25786"/>
                  </a:cubicBezTo>
                  <a:cubicBezTo>
                    <a:pt x="27287" y="26786"/>
                    <a:pt x="26286" y="28421"/>
                    <a:pt x="24551" y="28688"/>
                  </a:cubicBezTo>
                  <a:cubicBezTo>
                    <a:pt x="24094" y="29327"/>
                    <a:pt x="24889" y="29939"/>
                    <a:pt x="25538" y="29939"/>
                  </a:cubicBezTo>
                  <a:cubicBezTo>
                    <a:pt x="25600" y="29939"/>
                    <a:pt x="25661" y="29934"/>
                    <a:pt x="25719" y="29922"/>
                  </a:cubicBezTo>
                  <a:cubicBezTo>
                    <a:pt x="26423" y="30191"/>
                    <a:pt x="27220" y="30351"/>
                    <a:pt x="28003" y="30351"/>
                  </a:cubicBezTo>
                  <a:cubicBezTo>
                    <a:pt x="29261" y="30351"/>
                    <a:pt x="30483" y="29936"/>
                    <a:pt x="31223" y="28888"/>
                  </a:cubicBezTo>
                  <a:cubicBezTo>
                    <a:pt x="32190" y="27287"/>
                    <a:pt x="32424" y="25219"/>
                    <a:pt x="34058" y="24084"/>
                  </a:cubicBezTo>
                  <a:cubicBezTo>
                    <a:pt x="34111" y="23909"/>
                    <a:pt x="34225" y="23840"/>
                    <a:pt x="34354" y="23840"/>
                  </a:cubicBezTo>
                  <a:cubicBezTo>
                    <a:pt x="34716" y="23840"/>
                    <a:pt x="35193" y="24390"/>
                    <a:pt x="34725" y="24685"/>
                  </a:cubicBezTo>
                  <a:cubicBezTo>
                    <a:pt x="33758" y="27887"/>
                    <a:pt x="32957" y="31256"/>
                    <a:pt x="30856" y="33958"/>
                  </a:cubicBezTo>
                  <a:cubicBezTo>
                    <a:pt x="29888" y="35759"/>
                    <a:pt x="30556" y="37794"/>
                    <a:pt x="30956" y="39629"/>
                  </a:cubicBezTo>
                  <a:cubicBezTo>
                    <a:pt x="31123" y="40530"/>
                    <a:pt x="31223" y="41363"/>
                    <a:pt x="31223" y="42231"/>
                  </a:cubicBezTo>
                  <a:cubicBezTo>
                    <a:pt x="31275" y="42237"/>
                    <a:pt x="31326" y="42241"/>
                    <a:pt x="31376" y="42241"/>
                  </a:cubicBezTo>
                  <a:cubicBezTo>
                    <a:pt x="32333" y="42241"/>
                    <a:pt x="32742" y="41060"/>
                    <a:pt x="33091" y="40363"/>
                  </a:cubicBezTo>
                  <a:cubicBezTo>
                    <a:pt x="34258" y="37627"/>
                    <a:pt x="33458" y="34625"/>
                    <a:pt x="33191" y="31857"/>
                  </a:cubicBezTo>
                  <a:cubicBezTo>
                    <a:pt x="33258" y="29622"/>
                    <a:pt x="34558" y="27720"/>
                    <a:pt x="35092" y="25586"/>
                  </a:cubicBezTo>
                  <a:lnTo>
                    <a:pt x="35092" y="25586"/>
                  </a:lnTo>
                  <a:cubicBezTo>
                    <a:pt x="35793" y="26186"/>
                    <a:pt x="35192" y="27120"/>
                    <a:pt x="34792" y="27720"/>
                  </a:cubicBezTo>
                  <a:cubicBezTo>
                    <a:pt x="34225" y="29622"/>
                    <a:pt x="35359" y="31890"/>
                    <a:pt x="37260" y="32524"/>
                  </a:cubicBezTo>
                  <a:cubicBezTo>
                    <a:pt x="38695" y="30589"/>
                    <a:pt x="38094" y="27887"/>
                    <a:pt x="36627" y="26186"/>
                  </a:cubicBezTo>
                  <a:cubicBezTo>
                    <a:pt x="35793" y="24952"/>
                    <a:pt x="35726" y="23384"/>
                    <a:pt x="36260" y="22050"/>
                  </a:cubicBezTo>
                  <a:cubicBezTo>
                    <a:pt x="36727" y="20282"/>
                    <a:pt x="37461" y="18514"/>
                    <a:pt x="37360" y="16679"/>
                  </a:cubicBezTo>
                  <a:lnTo>
                    <a:pt x="37360" y="16679"/>
                  </a:lnTo>
                  <a:cubicBezTo>
                    <a:pt x="39062" y="18547"/>
                    <a:pt x="38895" y="21416"/>
                    <a:pt x="40363" y="23451"/>
                  </a:cubicBezTo>
                  <a:cubicBezTo>
                    <a:pt x="40459" y="23676"/>
                    <a:pt x="40563" y="23785"/>
                    <a:pt x="40664" y="23785"/>
                  </a:cubicBezTo>
                  <a:cubicBezTo>
                    <a:pt x="40772" y="23785"/>
                    <a:pt x="40877" y="23659"/>
                    <a:pt x="40963" y="23417"/>
                  </a:cubicBezTo>
                  <a:cubicBezTo>
                    <a:pt x="42131" y="21249"/>
                    <a:pt x="41096" y="18347"/>
                    <a:pt x="39095" y="17079"/>
                  </a:cubicBezTo>
                  <a:cubicBezTo>
                    <a:pt x="37427" y="15278"/>
                    <a:pt x="37794" y="12443"/>
                    <a:pt x="39095" y="10575"/>
                  </a:cubicBezTo>
                  <a:cubicBezTo>
                    <a:pt x="39962" y="8940"/>
                    <a:pt x="41230" y="7539"/>
                    <a:pt x="42397" y="6105"/>
                  </a:cubicBezTo>
                  <a:lnTo>
                    <a:pt x="42397" y="6105"/>
                  </a:lnTo>
                  <a:cubicBezTo>
                    <a:pt x="43031" y="6572"/>
                    <a:pt x="42231" y="7239"/>
                    <a:pt x="42030" y="7706"/>
                  </a:cubicBezTo>
                  <a:cubicBezTo>
                    <a:pt x="40896" y="9908"/>
                    <a:pt x="40796" y="12443"/>
                    <a:pt x="40696" y="14911"/>
                  </a:cubicBezTo>
                  <a:cubicBezTo>
                    <a:pt x="42197" y="13510"/>
                    <a:pt x="43431" y="11709"/>
                    <a:pt x="43765" y="9674"/>
                  </a:cubicBezTo>
                  <a:cubicBezTo>
                    <a:pt x="43798" y="7773"/>
                    <a:pt x="43198" y="5705"/>
                    <a:pt x="44399" y="4070"/>
                  </a:cubicBezTo>
                  <a:cubicBezTo>
                    <a:pt x="45233" y="2569"/>
                    <a:pt x="46567" y="1502"/>
                    <a:pt x="47434" y="34"/>
                  </a:cubicBezTo>
                  <a:lnTo>
                    <a:pt x="47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flipH="1">
              <a:off x="-375524" y="-185354"/>
              <a:ext cx="1285908" cy="1075037"/>
            </a:xfrm>
            <a:custGeom>
              <a:avLst/>
              <a:gdLst/>
              <a:ahLst/>
              <a:cxnLst/>
              <a:rect l="l" t="t" r="r" b="b"/>
              <a:pathLst>
                <a:path w="47468" h="42237" extrusionOk="0">
                  <a:moveTo>
                    <a:pt x="12449" y="7731"/>
                  </a:moveTo>
                  <a:cubicBezTo>
                    <a:pt x="12250" y="7731"/>
                    <a:pt x="12048" y="7744"/>
                    <a:pt x="11842" y="7773"/>
                  </a:cubicBezTo>
                  <a:cubicBezTo>
                    <a:pt x="10622" y="7854"/>
                    <a:pt x="9402" y="7957"/>
                    <a:pt x="8218" y="7957"/>
                  </a:cubicBezTo>
                  <a:cubicBezTo>
                    <a:pt x="7945" y="7957"/>
                    <a:pt x="7674" y="7952"/>
                    <a:pt x="7406" y="7939"/>
                  </a:cubicBezTo>
                  <a:lnTo>
                    <a:pt x="7406" y="7939"/>
                  </a:lnTo>
                  <a:cubicBezTo>
                    <a:pt x="11676" y="10575"/>
                    <a:pt x="16379" y="12276"/>
                    <a:pt x="20949" y="14411"/>
                  </a:cubicBezTo>
                  <a:cubicBezTo>
                    <a:pt x="20148" y="16012"/>
                    <a:pt x="18180" y="16112"/>
                    <a:pt x="16679" y="16579"/>
                  </a:cubicBezTo>
                  <a:cubicBezTo>
                    <a:pt x="15630" y="16801"/>
                    <a:pt x="14575" y="16879"/>
                    <a:pt x="13515" y="16879"/>
                  </a:cubicBezTo>
                  <a:cubicBezTo>
                    <a:pt x="11016" y="16879"/>
                    <a:pt x="8494" y="16446"/>
                    <a:pt x="5985" y="16446"/>
                  </a:cubicBezTo>
                  <a:cubicBezTo>
                    <a:pt x="4921" y="16446"/>
                    <a:pt x="3859" y="16524"/>
                    <a:pt x="2803" y="16746"/>
                  </a:cubicBezTo>
                  <a:cubicBezTo>
                    <a:pt x="1735" y="17179"/>
                    <a:pt x="768" y="17846"/>
                    <a:pt x="1" y="18714"/>
                  </a:cubicBezTo>
                  <a:cubicBezTo>
                    <a:pt x="2072" y="19274"/>
                    <a:pt x="4167" y="20115"/>
                    <a:pt x="6305" y="20115"/>
                  </a:cubicBezTo>
                  <a:cubicBezTo>
                    <a:pt x="6715" y="20115"/>
                    <a:pt x="7126" y="20084"/>
                    <a:pt x="7539" y="20015"/>
                  </a:cubicBezTo>
                  <a:cubicBezTo>
                    <a:pt x="8958" y="19223"/>
                    <a:pt x="10115" y="17779"/>
                    <a:pt x="11850" y="17779"/>
                  </a:cubicBezTo>
                  <a:cubicBezTo>
                    <a:pt x="11870" y="17779"/>
                    <a:pt x="11889" y="17779"/>
                    <a:pt x="11909" y="17780"/>
                  </a:cubicBezTo>
                  <a:cubicBezTo>
                    <a:pt x="12385" y="17722"/>
                    <a:pt x="12866" y="17707"/>
                    <a:pt x="13350" y="17707"/>
                  </a:cubicBezTo>
                  <a:cubicBezTo>
                    <a:pt x="13886" y="17707"/>
                    <a:pt x="14425" y="17726"/>
                    <a:pt x="14963" y="17726"/>
                  </a:cubicBezTo>
                  <a:cubicBezTo>
                    <a:pt x="15916" y="17726"/>
                    <a:pt x="16863" y="17668"/>
                    <a:pt x="17780" y="17346"/>
                  </a:cubicBezTo>
                  <a:lnTo>
                    <a:pt x="17780" y="17346"/>
                  </a:lnTo>
                  <a:cubicBezTo>
                    <a:pt x="17313" y="18947"/>
                    <a:pt x="15045" y="19581"/>
                    <a:pt x="15111" y="21416"/>
                  </a:cubicBezTo>
                  <a:cubicBezTo>
                    <a:pt x="15045" y="23417"/>
                    <a:pt x="15212" y="25419"/>
                    <a:pt x="15512" y="27387"/>
                  </a:cubicBezTo>
                  <a:cubicBezTo>
                    <a:pt x="17513" y="26553"/>
                    <a:pt x="19381" y="24718"/>
                    <a:pt x="19314" y="22416"/>
                  </a:cubicBezTo>
                  <a:cubicBezTo>
                    <a:pt x="18847" y="20682"/>
                    <a:pt x="18314" y="18747"/>
                    <a:pt x="19048" y="17013"/>
                  </a:cubicBezTo>
                  <a:cubicBezTo>
                    <a:pt x="20882" y="15778"/>
                    <a:pt x="23050" y="15278"/>
                    <a:pt x="24952" y="14177"/>
                  </a:cubicBezTo>
                  <a:lnTo>
                    <a:pt x="24952" y="14177"/>
                  </a:lnTo>
                  <a:cubicBezTo>
                    <a:pt x="24685" y="14215"/>
                    <a:pt x="24421" y="14233"/>
                    <a:pt x="24159" y="14233"/>
                  </a:cubicBezTo>
                  <a:cubicBezTo>
                    <a:pt x="21674" y="14233"/>
                    <a:pt x="19443" y="12595"/>
                    <a:pt x="17813" y="10875"/>
                  </a:cubicBezTo>
                  <a:cubicBezTo>
                    <a:pt x="16408" y="9317"/>
                    <a:pt x="14611" y="7731"/>
                    <a:pt x="12449" y="7731"/>
                  </a:cubicBezTo>
                  <a:close/>
                  <a:moveTo>
                    <a:pt x="47435" y="0"/>
                  </a:moveTo>
                  <a:cubicBezTo>
                    <a:pt x="45266" y="2102"/>
                    <a:pt x="43265" y="4537"/>
                    <a:pt x="40663" y="6205"/>
                  </a:cubicBezTo>
                  <a:cubicBezTo>
                    <a:pt x="39462" y="5204"/>
                    <a:pt x="38495" y="3436"/>
                    <a:pt x="36727" y="3403"/>
                  </a:cubicBezTo>
                  <a:cubicBezTo>
                    <a:pt x="34559" y="3536"/>
                    <a:pt x="32691" y="4737"/>
                    <a:pt x="30623" y="5204"/>
                  </a:cubicBezTo>
                  <a:cubicBezTo>
                    <a:pt x="32789" y="6090"/>
                    <a:pt x="34600" y="8074"/>
                    <a:pt x="37072" y="8074"/>
                  </a:cubicBezTo>
                  <a:cubicBezTo>
                    <a:pt x="37113" y="8074"/>
                    <a:pt x="37153" y="8074"/>
                    <a:pt x="37194" y="8073"/>
                  </a:cubicBezTo>
                  <a:cubicBezTo>
                    <a:pt x="38361" y="7906"/>
                    <a:pt x="39229" y="7139"/>
                    <a:pt x="40229" y="6605"/>
                  </a:cubicBezTo>
                  <a:lnTo>
                    <a:pt x="40229" y="6605"/>
                  </a:lnTo>
                  <a:cubicBezTo>
                    <a:pt x="40029" y="8873"/>
                    <a:pt x="37894" y="10374"/>
                    <a:pt x="35893" y="10975"/>
                  </a:cubicBezTo>
                  <a:cubicBezTo>
                    <a:pt x="33660" y="11689"/>
                    <a:pt x="31348" y="12058"/>
                    <a:pt x="29003" y="12058"/>
                  </a:cubicBezTo>
                  <a:cubicBezTo>
                    <a:pt x="28721" y="12058"/>
                    <a:pt x="28438" y="12053"/>
                    <a:pt x="28154" y="12042"/>
                  </a:cubicBezTo>
                  <a:cubicBezTo>
                    <a:pt x="26553" y="10875"/>
                    <a:pt x="27153" y="8406"/>
                    <a:pt x="25519" y="7239"/>
                  </a:cubicBezTo>
                  <a:cubicBezTo>
                    <a:pt x="23384" y="5304"/>
                    <a:pt x="20349" y="5371"/>
                    <a:pt x="17780" y="4437"/>
                  </a:cubicBezTo>
                  <a:lnTo>
                    <a:pt x="17780" y="4437"/>
                  </a:lnTo>
                  <a:cubicBezTo>
                    <a:pt x="18014" y="4871"/>
                    <a:pt x="18581" y="5271"/>
                    <a:pt x="18847" y="5738"/>
                  </a:cubicBezTo>
                  <a:cubicBezTo>
                    <a:pt x="20649" y="8073"/>
                    <a:pt x="21616" y="11142"/>
                    <a:pt x="24185" y="12776"/>
                  </a:cubicBezTo>
                  <a:cubicBezTo>
                    <a:pt x="24419" y="12859"/>
                    <a:pt x="24659" y="12888"/>
                    <a:pt x="24904" y="12888"/>
                  </a:cubicBezTo>
                  <a:cubicBezTo>
                    <a:pt x="25433" y="12888"/>
                    <a:pt x="25982" y="12755"/>
                    <a:pt x="26522" y="12755"/>
                  </a:cubicBezTo>
                  <a:cubicBezTo>
                    <a:pt x="26837" y="12755"/>
                    <a:pt x="27149" y="12800"/>
                    <a:pt x="27454" y="12943"/>
                  </a:cubicBezTo>
                  <a:cubicBezTo>
                    <a:pt x="27135" y="13286"/>
                    <a:pt x="27591" y="13755"/>
                    <a:pt x="27961" y="13755"/>
                  </a:cubicBezTo>
                  <a:cubicBezTo>
                    <a:pt x="28094" y="13755"/>
                    <a:pt x="28217" y="13694"/>
                    <a:pt x="28288" y="13543"/>
                  </a:cubicBezTo>
                  <a:lnTo>
                    <a:pt x="28288" y="13543"/>
                  </a:lnTo>
                  <a:cubicBezTo>
                    <a:pt x="28891" y="13831"/>
                    <a:pt x="28357" y="14538"/>
                    <a:pt x="27856" y="14538"/>
                  </a:cubicBezTo>
                  <a:cubicBezTo>
                    <a:pt x="27775" y="14538"/>
                    <a:pt x="27695" y="14519"/>
                    <a:pt x="27620" y="14477"/>
                  </a:cubicBezTo>
                  <a:cubicBezTo>
                    <a:pt x="26219" y="14744"/>
                    <a:pt x="24485" y="14311"/>
                    <a:pt x="23484" y="15578"/>
                  </a:cubicBezTo>
                  <a:cubicBezTo>
                    <a:pt x="22050" y="17146"/>
                    <a:pt x="21683" y="19381"/>
                    <a:pt x="21816" y="21416"/>
                  </a:cubicBezTo>
                  <a:cubicBezTo>
                    <a:pt x="21327" y="21725"/>
                    <a:pt x="21812" y="22332"/>
                    <a:pt x="22273" y="22332"/>
                  </a:cubicBezTo>
                  <a:cubicBezTo>
                    <a:pt x="22409" y="22332"/>
                    <a:pt x="22544" y="22279"/>
                    <a:pt x="22650" y="22150"/>
                  </a:cubicBezTo>
                  <a:cubicBezTo>
                    <a:pt x="24552" y="21949"/>
                    <a:pt x="26820" y="21316"/>
                    <a:pt x="27687" y="19414"/>
                  </a:cubicBezTo>
                  <a:cubicBezTo>
                    <a:pt x="28321" y="17379"/>
                    <a:pt x="28354" y="14944"/>
                    <a:pt x="30022" y="13443"/>
                  </a:cubicBezTo>
                  <a:cubicBezTo>
                    <a:pt x="32024" y="12242"/>
                    <a:pt x="34359" y="12142"/>
                    <a:pt x="36627" y="11742"/>
                  </a:cubicBezTo>
                  <a:lnTo>
                    <a:pt x="36627" y="11742"/>
                  </a:lnTo>
                  <a:cubicBezTo>
                    <a:pt x="37971" y="12955"/>
                    <a:pt x="37156" y="15781"/>
                    <a:pt x="35258" y="15781"/>
                  </a:cubicBezTo>
                  <a:cubicBezTo>
                    <a:pt x="35225" y="15781"/>
                    <a:pt x="35192" y="15780"/>
                    <a:pt x="35159" y="15778"/>
                  </a:cubicBezTo>
                  <a:cubicBezTo>
                    <a:pt x="34721" y="15721"/>
                    <a:pt x="34254" y="15667"/>
                    <a:pt x="33796" y="15667"/>
                  </a:cubicBezTo>
                  <a:cubicBezTo>
                    <a:pt x="32929" y="15667"/>
                    <a:pt x="32090" y="15859"/>
                    <a:pt x="31523" y="16579"/>
                  </a:cubicBezTo>
                  <a:cubicBezTo>
                    <a:pt x="29722" y="18147"/>
                    <a:pt x="29322" y="20648"/>
                    <a:pt x="27887" y="22550"/>
                  </a:cubicBezTo>
                  <a:cubicBezTo>
                    <a:pt x="29955" y="21482"/>
                    <a:pt x="32391" y="21282"/>
                    <a:pt x="34292" y="19815"/>
                  </a:cubicBezTo>
                  <a:cubicBezTo>
                    <a:pt x="35226" y="19114"/>
                    <a:pt x="35359" y="17913"/>
                    <a:pt x="36060" y="17046"/>
                  </a:cubicBezTo>
                  <a:cubicBezTo>
                    <a:pt x="36079" y="17039"/>
                    <a:pt x="36097" y="17035"/>
                    <a:pt x="36114" y="17035"/>
                  </a:cubicBezTo>
                  <a:cubicBezTo>
                    <a:pt x="36332" y="17035"/>
                    <a:pt x="36367" y="17596"/>
                    <a:pt x="36460" y="17813"/>
                  </a:cubicBezTo>
                  <a:cubicBezTo>
                    <a:pt x="36827" y="19915"/>
                    <a:pt x="35793" y="21949"/>
                    <a:pt x="34359" y="23417"/>
                  </a:cubicBezTo>
                  <a:cubicBezTo>
                    <a:pt x="32791" y="24818"/>
                    <a:pt x="30623" y="25118"/>
                    <a:pt x="28654" y="25785"/>
                  </a:cubicBezTo>
                  <a:cubicBezTo>
                    <a:pt x="27320" y="26786"/>
                    <a:pt x="26319" y="28421"/>
                    <a:pt x="24552" y="28654"/>
                  </a:cubicBezTo>
                  <a:cubicBezTo>
                    <a:pt x="24095" y="29324"/>
                    <a:pt x="24890" y="29939"/>
                    <a:pt x="25539" y="29939"/>
                  </a:cubicBezTo>
                  <a:cubicBezTo>
                    <a:pt x="25601" y="29939"/>
                    <a:pt x="25661" y="29933"/>
                    <a:pt x="25719" y="29922"/>
                  </a:cubicBezTo>
                  <a:cubicBezTo>
                    <a:pt x="26423" y="30191"/>
                    <a:pt x="27220" y="30351"/>
                    <a:pt x="28003" y="30351"/>
                  </a:cubicBezTo>
                  <a:cubicBezTo>
                    <a:pt x="29261" y="30351"/>
                    <a:pt x="30483" y="29936"/>
                    <a:pt x="31223" y="28888"/>
                  </a:cubicBezTo>
                  <a:cubicBezTo>
                    <a:pt x="32190" y="27287"/>
                    <a:pt x="32457" y="25218"/>
                    <a:pt x="34058" y="24084"/>
                  </a:cubicBezTo>
                  <a:cubicBezTo>
                    <a:pt x="34120" y="23909"/>
                    <a:pt x="34239" y="23839"/>
                    <a:pt x="34370" y="23839"/>
                  </a:cubicBezTo>
                  <a:cubicBezTo>
                    <a:pt x="34736" y="23839"/>
                    <a:pt x="35192" y="24381"/>
                    <a:pt x="34726" y="24651"/>
                  </a:cubicBezTo>
                  <a:cubicBezTo>
                    <a:pt x="33792" y="27887"/>
                    <a:pt x="32991" y="31256"/>
                    <a:pt x="30856" y="33958"/>
                  </a:cubicBezTo>
                  <a:cubicBezTo>
                    <a:pt x="29889" y="35759"/>
                    <a:pt x="30556" y="37794"/>
                    <a:pt x="30989" y="39629"/>
                  </a:cubicBezTo>
                  <a:cubicBezTo>
                    <a:pt x="31156" y="40496"/>
                    <a:pt x="31223" y="41330"/>
                    <a:pt x="31223" y="42231"/>
                  </a:cubicBezTo>
                  <a:cubicBezTo>
                    <a:pt x="31265" y="42234"/>
                    <a:pt x="31307" y="42236"/>
                    <a:pt x="31347" y="42236"/>
                  </a:cubicBezTo>
                  <a:cubicBezTo>
                    <a:pt x="32355" y="42236"/>
                    <a:pt x="32739" y="41067"/>
                    <a:pt x="33124" y="40329"/>
                  </a:cubicBezTo>
                  <a:cubicBezTo>
                    <a:pt x="34292" y="37627"/>
                    <a:pt x="33491" y="34625"/>
                    <a:pt x="33191" y="31823"/>
                  </a:cubicBezTo>
                  <a:cubicBezTo>
                    <a:pt x="33291" y="29622"/>
                    <a:pt x="34559" y="27720"/>
                    <a:pt x="35126" y="25585"/>
                  </a:cubicBezTo>
                  <a:lnTo>
                    <a:pt x="35126" y="25585"/>
                  </a:lnTo>
                  <a:cubicBezTo>
                    <a:pt x="35826" y="26152"/>
                    <a:pt x="35193" y="27120"/>
                    <a:pt x="34826" y="27720"/>
                  </a:cubicBezTo>
                  <a:cubicBezTo>
                    <a:pt x="34225" y="29622"/>
                    <a:pt x="35359" y="31890"/>
                    <a:pt x="37294" y="32490"/>
                  </a:cubicBezTo>
                  <a:cubicBezTo>
                    <a:pt x="38695" y="30589"/>
                    <a:pt x="38128" y="27887"/>
                    <a:pt x="36660" y="26152"/>
                  </a:cubicBezTo>
                  <a:cubicBezTo>
                    <a:pt x="35826" y="24952"/>
                    <a:pt x="35726" y="23384"/>
                    <a:pt x="36293" y="22049"/>
                  </a:cubicBezTo>
                  <a:cubicBezTo>
                    <a:pt x="36727" y="20282"/>
                    <a:pt x="37494" y="18480"/>
                    <a:pt x="37361" y="16646"/>
                  </a:cubicBezTo>
                  <a:lnTo>
                    <a:pt x="37361" y="16646"/>
                  </a:lnTo>
                  <a:cubicBezTo>
                    <a:pt x="39062" y="18547"/>
                    <a:pt x="38895" y="21416"/>
                    <a:pt x="40363" y="23450"/>
                  </a:cubicBezTo>
                  <a:cubicBezTo>
                    <a:pt x="40459" y="23676"/>
                    <a:pt x="40571" y="23785"/>
                    <a:pt x="40680" y="23785"/>
                  </a:cubicBezTo>
                  <a:cubicBezTo>
                    <a:pt x="40797" y="23785"/>
                    <a:pt x="40910" y="23659"/>
                    <a:pt x="40997" y="23417"/>
                  </a:cubicBezTo>
                  <a:cubicBezTo>
                    <a:pt x="42164" y="21249"/>
                    <a:pt x="41130" y="18313"/>
                    <a:pt x="39129" y="17079"/>
                  </a:cubicBezTo>
                  <a:cubicBezTo>
                    <a:pt x="37461" y="15278"/>
                    <a:pt x="37828" y="12443"/>
                    <a:pt x="39129" y="10575"/>
                  </a:cubicBezTo>
                  <a:cubicBezTo>
                    <a:pt x="39996" y="8940"/>
                    <a:pt x="41230" y="7539"/>
                    <a:pt x="42398" y="6105"/>
                  </a:cubicBezTo>
                  <a:lnTo>
                    <a:pt x="42398" y="6105"/>
                  </a:lnTo>
                  <a:cubicBezTo>
                    <a:pt x="43031" y="6572"/>
                    <a:pt x="42231" y="7239"/>
                    <a:pt x="42031" y="7706"/>
                  </a:cubicBezTo>
                  <a:cubicBezTo>
                    <a:pt x="40897" y="9907"/>
                    <a:pt x="40830" y="12443"/>
                    <a:pt x="40696" y="14911"/>
                  </a:cubicBezTo>
                  <a:cubicBezTo>
                    <a:pt x="42198" y="13477"/>
                    <a:pt x="43465" y="11709"/>
                    <a:pt x="43799" y="9641"/>
                  </a:cubicBezTo>
                  <a:cubicBezTo>
                    <a:pt x="43832" y="7773"/>
                    <a:pt x="43198" y="5704"/>
                    <a:pt x="44399" y="4070"/>
                  </a:cubicBezTo>
                  <a:cubicBezTo>
                    <a:pt x="45233" y="2569"/>
                    <a:pt x="46567" y="1468"/>
                    <a:pt x="47468" y="34"/>
                  </a:cubicBezTo>
                  <a:lnTo>
                    <a:pt x="47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flipH="1">
              <a:off x="8331167" y="-800897"/>
              <a:ext cx="1021158" cy="1186952"/>
            </a:xfrm>
            <a:custGeom>
              <a:avLst/>
              <a:gdLst/>
              <a:ahLst/>
              <a:cxnLst/>
              <a:rect l="l" t="t" r="r" b="b"/>
              <a:pathLst>
                <a:path w="37695" h="46634" extrusionOk="0">
                  <a:moveTo>
                    <a:pt x="23209" y="3530"/>
                  </a:moveTo>
                  <a:cubicBezTo>
                    <a:pt x="23173" y="3530"/>
                    <a:pt x="23024" y="3625"/>
                    <a:pt x="22850" y="3770"/>
                  </a:cubicBezTo>
                  <a:cubicBezTo>
                    <a:pt x="23150" y="3736"/>
                    <a:pt x="23384" y="3670"/>
                    <a:pt x="23217" y="3536"/>
                  </a:cubicBezTo>
                  <a:cubicBezTo>
                    <a:pt x="23217" y="3532"/>
                    <a:pt x="23214" y="3530"/>
                    <a:pt x="23209" y="3530"/>
                  </a:cubicBezTo>
                  <a:close/>
                  <a:moveTo>
                    <a:pt x="31280" y="7731"/>
                  </a:moveTo>
                  <a:cubicBezTo>
                    <a:pt x="31197" y="7731"/>
                    <a:pt x="31049" y="7796"/>
                    <a:pt x="30856" y="7906"/>
                  </a:cubicBezTo>
                  <a:cubicBezTo>
                    <a:pt x="30943" y="7916"/>
                    <a:pt x="31024" y="7923"/>
                    <a:pt x="31094" y="7923"/>
                  </a:cubicBezTo>
                  <a:cubicBezTo>
                    <a:pt x="31266" y="7923"/>
                    <a:pt x="31370" y="7881"/>
                    <a:pt x="31323" y="7739"/>
                  </a:cubicBezTo>
                  <a:cubicBezTo>
                    <a:pt x="31311" y="7734"/>
                    <a:pt x="31297" y="7731"/>
                    <a:pt x="31280" y="7731"/>
                  </a:cubicBezTo>
                  <a:close/>
                  <a:moveTo>
                    <a:pt x="37594" y="16779"/>
                  </a:moveTo>
                  <a:cubicBezTo>
                    <a:pt x="37638" y="16779"/>
                    <a:pt x="37668" y="16809"/>
                    <a:pt x="37683" y="16809"/>
                  </a:cubicBezTo>
                  <a:cubicBezTo>
                    <a:pt x="37690" y="16809"/>
                    <a:pt x="37694" y="16801"/>
                    <a:pt x="37694" y="16779"/>
                  </a:cubicBezTo>
                  <a:close/>
                  <a:moveTo>
                    <a:pt x="2903" y="19514"/>
                  </a:moveTo>
                  <a:lnTo>
                    <a:pt x="2903" y="19514"/>
                  </a:lnTo>
                  <a:cubicBezTo>
                    <a:pt x="2802" y="19781"/>
                    <a:pt x="2702" y="20015"/>
                    <a:pt x="2736" y="20048"/>
                  </a:cubicBezTo>
                  <a:cubicBezTo>
                    <a:pt x="2774" y="20070"/>
                    <a:pt x="2807" y="20080"/>
                    <a:pt x="2833" y="20080"/>
                  </a:cubicBezTo>
                  <a:cubicBezTo>
                    <a:pt x="2967" y="20080"/>
                    <a:pt x="2958" y="19821"/>
                    <a:pt x="2903" y="19514"/>
                  </a:cubicBezTo>
                  <a:close/>
                  <a:moveTo>
                    <a:pt x="22650" y="22083"/>
                  </a:moveTo>
                  <a:cubicBezTo>
                    <a:pt x="22650" y="22116"/>
                    <a:pt x="22683" y="22183"/>
                    <a:pt x="22683" y="22183"/>
                  </a:cubicBezTo>
                  <a:cubicBezTo>
                    <a:pt x="22683" y="22116"/>
                    <a:pt x="22683" y="22116"/>
                    <a:pt x="22650" y="22083"/>
                  </a:cubicBezTo>
                  <a:close/>
                  <a:moveTo>
                    <a:pt x="28554" y="23851"/>
                  </a:moveTo>
                  <a:cubicBezTo>
                    <a:pt x="28554" y="23900"/>
                    <a:pt x="28554" y="23931"/>
                    <a:pt x="28567" y="23931"/>
                  </a:cubicBezTo>
                  <a:cubicBezTo>
                    <a:pt x="28572" y="23931"/>
                    <a:pt x="28579" y="23926"/>
                    <a:pt x="28588" y="23918"/>
                  </a:cubicBezTo>
                  <a:cubicBezTo>
                    <a:pt x="28588" y="23918"/>
                    <a:pt x="28588" y="23884"/>
                    <a:pt x="28554" y="23851"/>
                  </a:cubicBezTo>
                  <a:close/>
                  <a:moveTo>
                    <a:pt x="5805" y="26619"/>
                  </a:moveTo>
                  <a:lnTo>
                    <a:pt x="5805" y="26619"/>
                  </a:lnTo>
                  <a:cubicBezTo>
                    <a:pt x="5571" y="26886"/>
                    <a:pt x="5471" y="27053"/>
                    <a:pt x="5471" y="27086"/>
                  </a:cubicBezTo>
                  <a:cubicBezTo>
                    <a:pt x="5518" y="27133"/>
                    <a:pt x="5557" y="27155"/>
                    <a:pt x="5591" y="27155"/>
                  </a:cubicBezTo>
                  <a:cubicBezTo>
                    <a:pt x="5702" y="27155"/>
                    <a:pt x="5753" y="26926"/>
                    <a:pt x="5805" y="26619"/>
                  </a:cubicBezTo>
                  <a:close/>
                  <a:moveTo>
                    <a:pt x="34392" y="30355"/>
                  </a:moveTo>
                  <a:lnTo>
                    <a:pt x="34392" y="30355"/>
                  </a:lnTo>
                  <a:cubicBezTo>
                    <a:pt x="34554" y="30457"/>
                    <a:pt x="34691" y="30533"/>
                    <a:pt x="34774" y="30533"/>
                  </a:cubicBezTo>
                  <a:cubicBezTo>
                    <a:pt x="34828" y="30533"/>
                    <a:pt x="34859" y="30501"/>
                    <a:pt x="34859" y="30422"/>
                  </a:cubicBezTo>
                  <a:cubicBezTo>
                    <a:pt x="34859" y="30389"/>
                    <a:pt x="34692" y="30389"/>
                    <a:pt x="34392" y="30355"/>
                  </a:cubicBezTo>
                  <a:close/>
                  <a:moveTo>
                    <a:pt x="21816" y="39429"/>
                  </a:moveTo>
                  <a:cubicBezTo>
                    <a:pt x="21816" y="39462"/>
                    <a:pt x="21816" y="39529"/>
                    <a:pt x="21849" y="39529"/>
                  </a:cubicBezTo>
                  <a:cubicBezTo>
                    <a:pt x="21849" y="39529"/>
                    <a:pt x="21849" y="39462"/>
                    <a:pt x="21816" y="39429"/>
                  </a:cubicBezTo>
                  <a:close/>
                  <a:moveTo>
                    <a:pt x="35259" y="44132"/>
                  </a:moveTo>
                  <a:lnTo>
                    <a:pt x="35259" y="44132"/>
                  </a:lnTo>
                  <a:cubicBezTo>
                    <a:pt x="35355" y="44348"/>
                    <a:pt x="35451" y="44513"/>
                    <a:pt x="35535" y="44513"/>
                  </a:cubicBezTo>
                  <a:cubicBezTo>
                    <a:pt x="35567" y="44513"/>
                    <a:pt x="35598" y="44488"/>
                    <a:pt x="35626" y="44432"/>
                  </a:cubicBezTo>
                  <a:cubicBezTo>
                    <a:pt x="35693" y="44399"/>
                    <a:pt x="35526" y="44265"/>
                    <a:pt x="35259" y="44132"/>
                  </a:cubicBezTo>
                  <a:close/>
                  <a:moveTo>
                    <a:pt x="3103" y="0"/>
                  </a:moveTo>
                  <a:cubicBezTo>
                    <a:pt x="3036" y="34"/>
                    <a:pt x="1902" y="367"/>
                    <a:pt x="2002" y="567"/>
                  </a:cubicBezTo>
                  <a:cubicBezTo>
                    <a:pt x="2169" y="1135"/>
                    <a:pt x="4570" y="3770"/>
                    <a:pt x="5171" y="4437"/>
                  </a:cubicBezTo>
                  <a:cubicBezTo>
                    <a:pt x="5271" y="4604"/>
                    <a:pt x="5404" y="4770"/>
                    <a:pt x="5571" y="4937"/>
                  </a:cubicBezTo>
                  <a:cubicBezTo>
                    <a:pt x="5671" y="5571"/>
                    <a:pt x="6071" y="7105"/>
                    <a:pt x="5371" y="7339"/>
                  </a:cubicBezTo>
                  <a:cubicBezTo>
                    <a:pt x="3169" y="7906"/>
                    <a:pt x="0" y="11075"/>
                    <a:pt x="1201" y="13910"/>
                  </a:cubicBezTo>
                  <a:cubicBezTo>
                    <a:pt x="1768" y="15278"/>
                    <a:pt x="2869" y="17046"/>
                    <a:pt x="2769" y="18614"/>
                  </a:cubicBezTo>
                  <a:cubicBezTo>
                    <a:pt x="2769" y="18814"/>
                    <a:pt x="2836" y="19248"/>
                    <a:pt x="2869" y="19548"/>
                  </a:cubicBezTo>
                  <a:cubicBezTo>
                    <a:pt x="3236" y="18747"/>
                    <a:pt x="4103" y="17279"/>
                    <a:pt x="4370" y="17113"/>
                  </a:cubicBezTo>
                  <a:cubicBezTo>
                    <a:pt x="6205" y="15912"/>
                    <a:pt x="7673" y="13543"/>
                    <a:pt x="7072" y="11342"/>
                  </a:cubicBezTo>
                  <a:cubicBezTo>
                    <a:pt x="6505" y="9074"/>
                    <a:pt x="5571" y="8106"/>
                    <a:pt x="6238" y="5738"/>
                  </a:cubicBezTo>
                  <a:lnTo>
                    <a:pt x="6238" y="5738"/>
                  </a:lnTo>
                  <a:cubicBezTo>
                    <a:pt x="7172" y="6939"/>
                    <a:pt x="8006" y="8240"/>
                    <a:pt x="8907" y="9407"/>
                  </a:cubicBezTo>
                  <a:cubicBezTo>
                    <a:pt x="9774" y="10541"/>
                    <a:pt x="10875" y="11442"/>
                    <a:pt x="11842" y="12509"/>
                  </a:cubicBezTo>
                  <a:cubicBezTo>
                    <a:pt x="12009" y="12709"/>
                    <a:pt x="12076" y="12910"/>
                    <a:pt x="12209" y="13176"/>
                  </a:cubicBezTo>
                  <a:cubicBezTo>
                    <a:pt x="12076" y="13710"/>
                    <a:pt x="12176" y="15445"/>
                    <a:pt x="11375" y="15445"/>
                  </a:cubicBezTo>
                  <a:cubicBezTo>
                    <a:pt x="9074" y="15445"/>
                    <a:pt x="5204" y="17713"/>
                    <a:pt x="5604" y="20749"/>
                  </a:cubicBezTo>
                  <a:cubicBezTo>
                    <a:pt x="5838" y="22250"/>
                    <a:pt x="6405" y="24218"/>
                    <a:pt x="5905" y="25719"/>
                  </a:cubicBezTo>
                  <a:cubicBezTo>
                    <a:pt x="5838" y="25919"/>
                    <a:pt x="5838" y="26286"/>
                    <a:pt x="5738" y="26619"/>
                  </a:cubicBezTo>
                  <a:cubicBezTo>
                    <a:pt x="6338" y="25952"/>
                    <a:pt x="7539" y="24785"/>
                    <a:pt x="7839" y="24718"/>
                  </a:cubicBezTo>
                  <a:cubicBezTo>
                    <a:pt x="9908" y="24018"/>
                    <a:pt x="11976" y="22083"/>
                    <a:pt x="11976" y="19848"/>
                  </a:cubicBezTo>
                  <a:cubicBezTo>
                    <a:pt x="11976" y="17413"/>
                    <a:pt x="11309" y="16245"/>
                    <a:pt x="12710" y="14010"/>
                  </a:cubicBezTo>
                  <a:cubicBezTo>
                    <a:pt x="13577" y="15278"/>
                    <a:pt x="14177" y="16846"/>
                    <a:pt x="15178" y="18113"/>
                  </a:cubicBezTo>
                  <a:cubicBezTo>
                    <a:pt x="16112" y="19381"/>
                    <a:pt x="17913" y="20215"/>
                    <a:pt x="18347" y="21683"/>
                  </a:cubicBezTo>
                  <a:cubicBezTo>
                    <a:pt x="18414" y="22050"/>
                    <a:pt x="18280" y="22683"/>
                    <a:pt x="18247" y="23050"/>
                  </a:cubicBezTo>
                  <a:lnTo>
                    <a:pt x="18247" y="23751"/>
                  </a:lnTo>
                  <a:cubicBezTo>
                    <a:pt x="17947" y="23951"/>
                    <a:pt x="17346" y="24751"/>
                    <a:pt x="17246" y="24918"/>
                  </a:cubicBezTo>
                  <a:cubicBezTo>
                    <a:pt x="16312" y="26586"/>
                    <a:pt x="14678" y="26253"/>
                    <a:pt x="12876" y="27220"/>
                  </a:cubicBezTo>
                  <a:cubicBezTo>
                    <a:pt x="11909" y="27754"/>
                    <a:pt x="11242" y="28387"/>
                    <a:pt x="10408" y="28988"/>
                  </a:cubicBezTo>
                  <a:cubicBezTo>
                    <a:pt x="10041" y="29255"/>
                    <a:pt x="9641" y="29588"/>
                    <a:pt x="9474" y="30055"/>
                  </a:cubicBezTo>
                  <a:cubicBezTo>
                    <a:pt x="9340" y="30389"/>
                    <a:pt x="9340" y="30789"/>
                    <a:pt x="9174" y="31123"/>
                  </a:cubicBezTo>
                  <a:cubicBezTo>
                    <a:pt x="8740" y="32123"/>
                    <a:pt x="8740" y="33558"/>
                    <a:pt x="8240" y="34458"/>
                  </a:cubicBezTo>
                  <a:cubicBezTo>
                    <a:pt x="8114" y="34710"/>
                    <a:pt x="7574" y="35198"/>
                    <a:pt x="7707" y="35198"/>
                  </a:cubicBezTo>
                  <a:cubicBezTo>
                    <a:pt x="7715" y="35198"/>
                    <a:pt x="7726" y="35196"/>
                    <a:pt x="7739" y="35192"/>
                  </a:cubicBezTo>
                  <a:cubicBezTo>
                    <a:pt x="9040" y="34859"/>
                    <a:pt x="11909" y="32757"/>
                    <a:pt x="12576" y="31590"/>
                  </a:cubicBezTo>
                  <a:cubicBezTo>
                    <a:pt x="12943" y="30956"/>
                    <a:pt x="13343" y="30022"/>
                    <a:pt x="13610" y="29488"/>
                  </a:cubicBezTo>
                  <a:cubicBezTo>
                    <a:pt x="13777" y="29188"/>
                    <a:pt x="14678" y="28921"/>
                    <a:pt x="14878" y="28721"/>
                  </a:cubicBezTo>
                  <a:cubicBezTo>
                    <a:pt x="16112" y="27587"/>
                    <a:pt x="16679" y="25786"/>
                    <a:pt x="18213" y="25052"/>
                  </a:cubicBezTo>
                  <a:lnTo>
                    <a:pt x="18213" y="25052"/>
                  </a:lnTo>
                  <a:cubicBezTo>
                    <a:pt x="18213" y="25118"/>
                    <a:pt x="18213" y="25252"/>
                    <a:pt x="18180" y="25352"/>
                  </a:cubicBezTo>
                  <a:cubicBezTo>
                    <a:pt x="18180" y="25385"/>
                    <a:pt x="18113" y="25419"/>
                    <a:pt x="18113" y="25452"/>
                  </a:cubicBezTo>
                  <a:cubicBezTo>
                    <a:pt x="18113" y="25519"/>
                    <a:pt x="18080" y="25552"/>
                    <a:pt x="18080" y="25619"/>
                  </a:cubicBezTo>
                  <a:cubicBezTo>
                    <a:pt x="17780" y="26886"/>
                    <a:pt x="17113" y="28187"/>
                    <a:pt x="16712" y="29388"/>
                  </a:cubicBezTo>
                  <a:cubicBezTo>
                    <a:pt x="16379" y="30289"/>
                    <a:pt x="16546" y="32090"/>
                    <a:pt x="16846" y="33925"/>
                  </a:cubicBezTo>
                  <a:cubicBezTo>
                    <a:pt x="16846" y="34225"/>
                    <a:pt x="16879" y="34458"/>
                    <a:pt x="16946" y="34659"/>
                  </a:cubicBezTo>
                  <a:cubicBezTo>
                    <a:pt x="17079" y="35192"/>
                    <a:pt x="17179" y="35659"/>
                    <a:pt x="17279" y="36160"/>
                  </a:cubicBezTo>
                  <a:cubicBezTo>
                    <a:pt x="17279" y="36793"/>
                    <a:pt x="17046" y="37127"/>
                    <a:pt x="16879" y="37627"/>
                  </a:cubicBezTo>
                  <a:cubicBezTo>
                    <a:pt x="16279" y="39362"/>
                    <a:pt x="17613" y="40496"/>
                    <a:pt x="18080" y="41930"/>
                  </a:cubicBezTo>
                  <a:cubicBezTo>
                    <a:pt x="18514" y="43131"/>
                    <a:pt x="19281" y="44399"/>
                    <a:pt x="20048" y="45433"/>
                  </a:cubicBezTo>
                  <a:cubicBezTo>
                    <a:pt x="20215" y="45666"/>
                    <a:pt x="20282" y="45933"/>
                    <a:pt x="20382" y="46167"/>
                  </a:cubicBezTo>
                  <a:cubicBezTo>
                    <a:pt x="20382" y="46167"/>
                    <a:pt x="20582" y="46500"/>
                    <a:pt x="20682" y="46634"/>
                  </a:cubicBezTo>
                  <a:cubicBezTo>
                    <a:pt x="20615" y="46233"/>
                    <a:pt x="20782" y="44099"/>
                    <a:pt x="20782" y="43898"/>
                  </a:cubicBezTo>
                  <a:cubicBezTo>
                    <a:pt x="20782" y="42264"/>
                    <a:pt x="21349" y="40563"/>
                    <a:pt x="20682" y="38962"/>
                  </a:cubicBezTo>
                  <a:cubicBezTo>
                    <a:pt x="20081" y="37561"/>
                    <a:pt x="18213" y="36960"/>
                    <a:pt x="17713" y="35459"/>
                  </a:cubicBezTo>
                  <a:cubicBezTo>
                    <a:pt x="17513" y="35226"/>
                    <a:pt x="17413" y="34959"/>
                    <a:pt x="17346" y="34759"/>
                  </a:cubicBezTo>
                  <a:cubicBezTo>
                    <a:pt x="17346" y="34592"/>
                    <a:pt x="17279" y="34425"/>
                    <a:pt x="17279" y="34258"/>
                  </a:cubicBezTo>
                  <a:cubicBezTo>
                    <a:pt x="17179" y="32490"/>
                    <a:pt x="16946" y="30556"/>
                    <a:pt x="17380" y="28788"/>
                  </a:cubicBezTo>
                  <a:cubicBezTo>
                    <a:pt x="17513" y="28254"/>
                    <a:pt x="17680" y="27720"/>
                    <a:pt x="17880" y="27220"/>
                  </a:cubicBezTo>
                  <a:cubicBezTo>
                    <a:pt x="18013" y="27720"/>
                    <a:pt x="18280" y="28121"/>
                    <a:pt x="18280" y="28888"/>
                  </a:cubicBezTo>
                  <a:cubicBezTo>
                    <a:pt x="18280" y="29555"/>
                    <a:pt x="18047" y="29888"/>
                    <a:pt x="17847" y="30422"/>
                  </a:cubicBezTo>
                  <a:cubicBezTo>
                    <a:pt x="17246" y="32123"/>
                    <a:pt x="18580" y="33291"/>
                    <a:pt x="19047" y="34725"/>
                  </a:cubicBezTo>
                  <a:cubicBezTo>
                    <a:pt x="19448" y="35926"/>
                    <a:pt x="20248" y="37160"/>
                    <a:pt x="21015" y="38228"/>
                  </a:cubicBezTo>
                  <a:cubicBezTo>
                    <a:pt x="21182" y="38461"/>
                    <a:pt x="21249" y="38728"/>
                    <a:pt x="21349" y="38962"/>
                  </a:cubicBezTo>
                  <a:cubicBezTo>
                    <a:pt x="21349" y="38962"/>
                    <a:pt x="21549" y="39295"/>
                    <a:pt x="21616" y="39429"/>
                  </a:cubicBezTo>
                  <a:cubicBezTo>
                    <a:pt x="21583" y="38995"/>
                    <a:pt x="21749" y="36893"/>
                    <a:pt x="21749" y="36660"/>
                  </a:cubicBezTo>
                  <a:cubicBezTo>
                    <a:pt x="21749" y="35059"/>
                    <a:pt x="22283" y="33324"/>
                    <a:pt x="21616" y="31756"/>
                  </a:cubicBezTo>
                  <a:cubicBezTo>
                    <a:pt x="21049" y="30322"/>
                    <a:pt x="19181" y="29755"/>
                    <a:pt x="18680" y="28254"/>
                  </a:cubicBezTo>
                  <a:cubicBezTo>
                    <a:pt x="18247" y="27720"/>
                    <a:pt x="18280" y="27253"/>
                    <a:pt x="18013" y="26720"/>
                  </a:cubicBezTo>
                  <a:lnTo>
                    <a:pt x="18013" y="26653"/>
                  </a:lnTo>
                  <a:cubicBezTo>
                    <a:pt x="18213" y="26052"/>
                    <a:pt x="18380" y="25452"/>
                    <a:pt x="18447" y="24785"/>
                  </a:cubicBezTo>
                  <a:cubicBezTo>
                    <a:pt x="18547" y="23951"/>
                    <a:pt x="18714" y="23050"/>
                    <a:pt x="18747" y="22216"/>
                  </a:cubicBezTo>
                  <a:cubicBezTo>
                    <a:pt x="18747" y="21911"/>
                    <a:pt x="18327" y="21128"/>
                    <a:pt x="18488" y="21128"/>
                  </a:cubicBezTo>
                  <a:cubicBezTo>
                    <a:pt x="18502" y="21128"/>
                    <a:pt x="18522" y="21135"/>
                    <a:pt x="18547" y="21149"/>
                  </a:cubicBezTo>
                  <a:cubicBezTo>
                    <a:pt x="19614" y="21783"/>
                    <a:pt x="20015" y="23417"/>
                    <a:pt x="20749" y="24385"/>
                  </a:cubicBezTo>
                  <a:cubicBezTo>
                    <a:pt x="21583" y="25419"/>
                    <a:pt x="22083" y="26619"/>
                    <a:pt x="22750" y="27787"/>
                  </a:cubicBezTo>
                  <a:cubicBezTo>
                    <a:pt x="23284" y="28754"/>
                    <a:pt x="24051" y="29622"/>
                    <a:pt x="24451" y="30622"/>
                  </a:cubicBezTo>
                  <a:cubicBezTo>
                    <a:pt x="25118" y="32123"/>
                    <a:pt x="25786" y="33791"/>
                    <a:pt x="26720" y="35292"/>
                  </a:cubicBezTo>
                  <a:cubicBezTo>
                    <a:pt x="26720" y="35326"/>
                    <a:pt x="26686" y="35392"/>
                    <a:pt x="26686" y="35426"/>
                  </a:cubicBezTo>
                  <a:cubicBezTo>
                    <a:pt x="26786" y="35492"/>
                    <a:pt x="26886" y="35626"/>
                    <a:pt x="26953" y="35726"/>
                  </a:cubicBezTo>
                  <a:cubicBezTo>
                    <a:pt x="27220" y="36126"/>
                    <a:pt x="27520" y="36493"/>
                    <a:pt x="27854" y="36893"/>
                  </a:cubicBezTo>
                  <a:cubicBezTo>
                    <a:pt x="28287" y="37794"/>
                    <a:pt x="28287" y="38728"/>
                    <a:pt x="28621" y="40062"/>
                  </a:cubicBezTo>
                  <a:cubicBezTo>
                    <a:pt x="29121" y="41897"/>
                    <a:pt x="31189" y="42964"/>
                    <a:pt x="33024" y="43098"/>
                  </a:cubicBezTo>
                  <a:cubicBezTo>
                    <a:pt x="33034" y="43097"/>
                    <a:pt x="33044" y="43097"/>
                    <a:pt x="33055" y="43097"/>
                  </a:cubicBezTo>
                  <a:cubicBezTo>
                    <a:pt x="33484" y="43097"/>
                    <a:pt x="34673" y="43741"/>
                    <a:pt x="35259" y="44132"/>
                  </a:cubicBezTo>
                  <a:cubicBezTo>
                    <a:pt x="35159" y="43898"/>
                    <a:pt x="35059" y="43598"/>
                    <a:pt x="34925" y="43431"/>
                  </a:cubicBezTo>
                  <a:cubicBezTo>
                    <a:pt x="34225" y="42364"/>
                    <a:pt x="34258" y="40596"/>
                    <a:pt x="34091" y="39395"/>
                  </a:cubicBezTo>
                  <a:cubicBezTo>
                    <a:pt x="33870" y="37290"/>
                    <a:pt x="31324" y="36266"/>
                    <a:pt x="29417" y="36266"/>
                  </a:cubicBezTo>
                  <a:cubicBezTo>
                    <a:pt x="29028" y="36266"/>
                    <a:pt x="28665" y="36308"/>
                    <a:pt x="28354" y="36393"/>
                  </a:cubicBezTo>
                  <a:cubicBezTo>
                    <a:pt x="28321" y="36401"/>
                    <a:pt x="28287" y="36406"/>
                    <a:pt x="28254" y="36406"/>
                  </a:cubicBezTo>
                  <a:cubicBezTo>
                    <a:pt x="28156" y="36406"/>
                    <a:pt x="28062" y="36368"/>
                    <a:pt x="27987" y="36293"/>
                  </a:cubicBezTo>
                  <a:cubicBezTo>
                    <a:pt x="27687" y="35659"/>
                    <a:pt x="27387" y="34992"/>
                    <a:pt x="27153" y="34392"/>
                  </a:cubicBezTo>
                  <a:cubicBezTo>
                    <a:pt x="26152" y="31990"/>
                    <a:pt x="25052" y="29488"/>
                    <a:pt x="23517" y="27420"/>
                  </a:cubicBezTo>
                  <a:cubicBezTo>
                    <a:pt x="23484" y="27320"/>
                    <a:pt x="23384" y="27253"/>
                    <a:pt x="23350" y="27153"/>
                  </a:cubicBezTo>
                  <a:lnTo>
                    <a:pt x="23350" y="27153"/>
                  </a:lnTo>
                  <a:cubicBezTo>
                    <a:pt x="25052" y="27720"/>
                    <a:pt x="25385" y="28721"/>
                    <a:pt x="26686" y="29989"/>
                  </a:cubicBezTo>
                  <a:cubicBezTo>
                    <a:pt x="27421" y="30723"/>
                    <a:pt x="28459" y="31043"/>
                    <a:pt x="29517" y="31043"/>
                  </a:cubicBezTo>
                  <a:cubicBezTo>
                    <a:pt x="30380" y="31043"/>
                    <a:pt x="31256" y="30830"/>
                    <a:pt x="31990" y="30456"/>
                  </a:cubicBezTo>
                  <a:cubicBezTo>
                    <a:pt x="32107" y="30377"/>
                    <a:pt x="32637" y="30345"/>
                    <a:pt x="33209" y="30345"/>
                  </a:cubicBezTo>
                  <a:cubicBezTo>
                    <a:pt x="33614" y="30345"/>
                    <a:pt x="34041" y="30361"/>
                    <a:pt x="34358" y="30389"/>
                  </a:cubicBezTo>
                  <a:cubicBezTo>
                    <a:pt x="34158" y="30222"/>
                    <a:pt x="33891" y="29989"/>
                    <a:pt x="33725" y="29922"/>
                  </a:cubicBezTo>
                  <a:cubicBezTo>
                    <a:pt x="32557" y="29321"/>
                    <a:pt x="31723" y="27820"/>
                    <a:pt x="30989" y="26786"/>
                  </a:cubicBezTo>
                  <a:cubicBezTo>
                    <a:pt x="30342" y="25946"/>
                    <a:pt x="29354" y="25618"/>
                    <a:pt x="28321" y="25618"/>
                  </a:cubicBezTo>
                  <a:cubicBezTo>
                    <a:pt x="26850" y="25618"/>
                    <a:pt x="25288" y="26283"/>
                    <a:pt x="24485" y="27086"/>
                  </a:cubicBezTo>
                  <a:cubicBezTo>
                    <a:pt x="24399" y="27165"/>
                    <a:pt x="24298" y="27199"/>
                    <a:pt x="24188" y="27199"/>
                  </a:cubicBezTo>
                  <a:cubicBezTo>
                    <a:pt x="23737" y="27199"/>
                    <a:pt x="23125" y="26641"/>
                    <a:pt x="22750" y="26319"/>
                  </a:cubicBezTo>
                  <a:cubicBezTo>
                    <a:pt x="21749" y="24751"/>
                    <a:pt x="21015" y="23084"/>
                    <a:pt x="19815" y="21616"/>
                  </a:cubicBezTo>
                  <a:cubicBezTo>
                    <a:pt x="19081" y="20749"/>
                    <a:pt x="18147" y="19815"/>
                    <a:pt x="17246" y="19114"/>
                  </a:cubicBezTo>
                  <a:cubicBezTo>
                    <a:pt x="15712" y="17913"/>
                    <a:pt x="14344" y="15712"/>
                    <a:pt x="13410" y="13944"/>
                  </a:cubicBezTo>
                  <a:cubicBezTo>
                    <a:pt x="12976" y="13110"/>
                    <a:pt x="12509" y="12242"/>
                    <a:pt x="11909" y="11442"/>
                  </a:cubicBezTo>
                  <a:cubicBezTo>
                    <a:pt x="11575" y="10975"/>
                    <a:pt x="10675" y="10441"/>
                    <a:pt x="10541" y="9941"/>
                  </a:cubicBezTo>
                  <a:cubicBezTo>
                    <a:pt x="10525" y="9885"/>
                    <a:pt x="10656" y="9864"/>
                    <a:pt x="10868" y="9864"/>
                  </a:cubicBezTo>
                  <a:cubicBezTo>
                    <a:pt x="11546" y="9864"/>
                    <a:pt x="13056" y="10082"/>
                    <a:pt x="13310" y="10108"/>
                  </a:cubicBezTo>
                  <a:cubicBezTo>
                    <a:pt x="13458" y="10115"/>
                    <a:pt x="13612" y="10117"/>
                    <a:pt x="13770" y="10117"/>
                  </a:cubicBezTo>
                  <a:cubicBezTo>
                    <a:pt x="14201" y="10117"/>
                    <a:pt x="14660" y="10098"/>
                    <a:pt x="15102" y="10098"/>
                  </a:cubicBezTo>
                  <a:cubicBezTo>
                    <a:pt x="15264" y="10098"/>
                    <a:pt x="15423" y="10101"/>
                    <a:pt x="15578" y="10108"/>
                  </a:cubicBezTo>
                  <a:cubicBezTo>
                    <a:pt x="15812" y="10274"/>
                    <a:pt x="16045" y="10408"/>
                    <a:pt x="16079" y="10575"/>
                  </a:cubicBezTo>
                  <a:cubicBezTo>
                    <a:pt x="16312" y="11142"/>
                    <a:pt x="16646" y="11442"/>
                    <a:pt x="16712" y="12109"/>
                  </a:cubicBezTo>
                  <a:cubicBezTo>
                    <a:pt x="17413" y="13543"/>
                    <a:pt x="16512" y="15278"/>
                    <a:pt x="17079" y="16712"/>
                  </a:cubicBezTo>
                  <a:cubicBezTo>
                    <a:pt x="17746" y="18280"/>
                    <a:pt x="19348" y="19114"/>
                    <a:pt x="20515" y="20282"/>
                  </a:cubicBezTo>
                  <a:cubicBezTo>
                    <a:pt x="20682" y="20448"/>
                    <a:pt x="22316" y="21783"/>
                    <a:pt x="22550" y="22150"/>
                  </a:cubicBezTo>
                  <a:cubicBezTo>
                    <a:pt x="22517" y="21983"/>
                    <a:pt x="22416" y="21616"/>
                    <a:pt x="22416" y="21616"/>
                  </a:cubicBezTo>
                  <a:cubicBezTo>
                    <a:pt x="22316" y="21382"/>
                    <a:pt x="22183" y="21149"/>
                    <a:pt x="22150" y="20849"/>
                  </a:cubicBezTo>
                  <a:cubicBezTo>
                    <a:pt x="21983" y="19548"/>
                    <a:pt x="21649" y="18113"/>
                    <a:pt x="21049" y="16946"/>
                  </a:cubicBezTo>
                  <a:cubicBezTo>
                    <a:pt x="20382" y="15678"/>
                    <a:pt x="20515" y="13877"/>
                    <a:pt x="18881" y="13076"/>
                  </a:cubicBezTo>
                  <a:cubicBezTo>
                    <a:pt x="18380" y="12843"/>
                    <a:pt x="17980" y="12776"/>
                    <a:pt x="17513" y="12276"/>
                  </a:cubicBezTo>
                  <a:cubicBezTo>
                    <a:pt x="16712" y="11509"/>
                    <a:pt x="16913" y="10775"/>
                    <a:pt x="16012" y="10174"/>
                  </a:cubicBezTo>
                  <a:lnTo>
                    <a:pt x="16012" y="10174"/>
                  </a:lnTo>
                  <a:cubicBezTo>
                    <a:pt x="16179" y="10208"/>
                    <a:pt x="16345" y="10208"/>
                    <a:pt x="16479" y="10241"/>
                  </a:cubicBezTo>
                  <a:cubicBezTo>
                    <a:pt x="17413" y="10541"/>
                    <a:pt x="18480" y="10875"/>
                    <a:pt x="19481" y="11075"/>
                  </a:cubicBezTo>
                  <a:cubicBezTo>
                    <a:pt x="20248" y="11242"/>
                    <a:pt x="21049" y="12076"/>
                    <a:pt x="21716" y="12509"/>
                  </a:cubicBezTo>
                  <a:cubicBezTo>
                    <a:pt x="21849" y="12576"/>
                    <a:pt x="21983" y="12609"/>
                    <a:pt x="22150" y="12709"/>
                  </a:cubicBezTo>
                  <a:cubicBezTo>
                    <a:pt x="22316" y="13076"/>
                    <a:pt x="22550" y="13377"/>
                    <a:pt x="22650" y="13944"/>
                  </a:cubicBezTo>
                  <a:cubicBezTo>
                    <a:pt x="23350" y="15378"/>
                    <a:pt x="22416" y="17113"/>
                    <a:pt x="23017" y="18547"/>
                  </a:cubicBezTo>
                  <a:cubicBezTo>
                    <a:pt x="23684" y="20115"/>
                    <a:pt x="25252" y="20949"/>
                    <a:pt x="26419" y="22116"/>
                  </a:cubicBezTo>
                  <a:cubicBezTo>
                    <a:pt x="26586" y="22283"/>
                    <a:pt x="28221" y="23617"/>
                    <a:pt x="28487" y="24018"/>
                  </a:cubicBezTo>
                  <a:cubicBezTo>
                    <a:pt x="28421" y="23851"/>
                    <a:pt x="28354" y="23451"/>
                    <a:pt x="28354" y="23451"/>
                  </a:cubicBezTo>
                  <a:cubicBezTo>
                    <a:pt x="28221" y="23217"/>
                    <a:pt x="28087" y="23017"/>
                    <a:pt x="28054" y="22683"/>
                  </a:cubicBezTo>
                  <a:cubicBezTo>
                    <a:pt x="27887" y="21382"/>
                    <a:pt x="27553" y="19948"/>
                    <a:pt x="26986" y="18780"/>
                  </a:cubicBezTo>
                  <a:cubicBezTo>
                    <a:pt x="26319" y="17513"/>
                    <a:pt x="26419" y="15712"/>
                    <a:pt x="24818" y="14911"/>
                  </a:cubicBezTo>
                  <a:cubicBezTo>
                    <a:pt x="24318" y="14678"/>
                    <a:pt x="23884" y="14611"/>
                    <a:pt x="23384" y="14110"/>
                  </a:cubicBezTo>
                  <a:cubicBezTo>
                    <a:pt x="23017" y="13744"/>
                    <a:pt x="22850" y="13377"/>
                    <a:pt x="22683" y="13010"/>
                  </a:cubicBezTo>
                  <a:lnTo>
                    <a:pt x="22683" y="13010"/>
                  </a:lnTo>
                  <a:cubicBezTo>
                    <a:pt x="23150" y="13210"/>
                    <a:pt x="23684" y="13410"/>
                    <a:pt x="24218" y="13610"/>
                  </a:cubicBezTo>
                  <a:cubicBezTo>
                    <a:pt x="25085" y="14377"/>
                    <a:pt x="25719" y="14010"/>
                    <a:pt x="26686" y="14544"/>
                  </a:cubicBezTo>
                  <a:cubicBezTo>
                    <a:pt x="27253" y="14878"/>
                    <a:pt x="27420" y="15245"/>
                    <a:pt x="27820" y="15712"/>
                  </a:cubicBezTo>
                  <a:cubicBezTo>
                    <a:pt x="29021" y="17046"/>
                    <a:pt x="30689" y="16512"/>
                    <a:pt x="32090" y="16779"/>
                  </a:cubicBezTo>
                  <a:cubicBezTo>
                    <a:pt x="32748" y="16918"/>
                    <a:pt x="33470" y="16975"/>
                    <a:pt x="34193" y="16975"/>
                  </a:cubicBezTo>
                  <a:cubicBezTo>
                    <a:pt x="34863" y="16975"/>
                    <a:pt x="35534" y="16926"/>
                    <a:pt x="36160" y="16846"/>
                  </a:cubicBezTo>
                  <a:cubicBezTo>
                    <a:pt x="36224" y="16830"/>
                    <a:pt x="36290" y="16823"/>
                    <a:pt x="36357" y="16823"/>
                  </a:cubicBezTo>
                  <a:cubicBezTo>
                    <a:pt x="36569" y="16823"/>
                    <a:pt x="36791" y="16887"/>
                    <a:pt x="36994" y="16912"/>
                  </a:cubicBezTo>
                  <a:cubicBezTo>
                    <a:pt x="36994" y="16912"/>
                    <a:pt x="37360" y="16879"/>
                    <a:pt x="37527" y="16879"/>
                  </a:cubicBezTo>
                  <a:cubicBezTo>
                    <a:pt x="37094" y="16712"/>
                    <a:pt x="35359" y="15445"/>
                    <a:pt x="35192" y="15378"/>
                  </a:cubicBezTo>
                  <a:cubicBezTo>
                    <a:pt x="33758" y="14544"/>
                    <a:pt x="32557" y="13243"/>
                    <a:pt x="30856" y="13010"/>
                  </a:cubicBezTo>
                  <a:cubicBezTo>
                    <a:pt x="30731" y="12990"/>
                    <a:pt x="30607" y="12982"/>
                    <a:pt x="30483" y="12982"/>
                  </a:cubicBezTo>
                  <a:cubicBezTo>
                    <a:pt x="29240" y="12982"/>
                    <a:pt x="28035" y="13872"/>
                    <a:pt x="26792" y="13872"/>
                  </a:cubicBezTo>
                  <a:cubicBezTo>
                    <a:pt x="26668" y="13872"/>
                    <a:pt x="26544" y="13863"/>
                    <a:pt x="26419" y="13844"/>
                  </a:cubicBezTo>
                  <a:cubicBezTo>
                    <a:pt x="25552" y="13443"/>
                    <a:pt x="24585" y="13076"/>
                    <a:pt x="24418" y="13043"/>
                  </a:cubicBezTo>
                  <a:cubicBezTo>
                    <a:pt x="22717" y="12409"/>
                    <a:pt x="21316" y="11375"/>
                    <a:pt x="19881" y="10675"/>
                  </a:cubicBezTo>
                  <a:cubicBezTo>
                    <a:pt x="20144" y="10631"/>
                    <a:pt x="20384" y="10611"/>
                    <a:pt x="20610" y="10611"/>
                  </a:cubicBezTo>
                  <a:cubicBezTo>
                    <a:pt x="21760" y="10611"/>
                    <a:pt x="22534" y="11118"/>
                    <a:pt x="23984" y="11509"/>
                  </a:cubicBezTo>
                  <a:cubicBezTo>
                    <a:pt x="24267" y="11586"/>
                    <a:pt x="24552" y="11622"/>
                    <a:pt x="24836" y="11622"/>
                  </a:cubicBezTo>
                  <a:cubicBezTo>
                    <a:pt x="26394" y="11622"/>
                    <a:pt x="27918" y="10538"/>
                    <a:pt x="28821" y="9240"/>
                  </a:cubicBezTo>
                  <a:cubicBezTo>
                    <a:pt x="28921" y="9040"/>
                    <a:pt x="30155" y="8273"/>
                    <a:pt x="30822" y="8006"/>
                  </a:cubicBezTo>
                  <a:cubicBezTo>
                    <a:pt x="30556" y="7939"/>
                    <a:pt x="30222" y="7906"/>
                    <a:pt x="30022" y="7906"/>
                  </a:cubicBezTo>
                  <a:cubicBezTo>
                    <a:pt x="29957" y="7911"/>
                    <a:pt x="29891" y="7913"/>
                    <a:pt x="29825" y="7913"/>
                  </a:cubicBezTo>
                  <a:cubicBezTo>
                    <a:pt x="28571" y="7913"/>
                    <a:pt x="27163" y="7047"/>
                    <a:pt x="26086" y="6572"/>
                  </a:cubicBezTo>
                  <a:cubicBezTo>
                    <a:pt x="25732" y="6420"/>
                    <a:pt x="25370" y="6352"/>
                    <a:pt x="25009" y="6352"/>
                  </a:cubicBezTo>
                  <a:cubicBezTo>
                    <a:pt x="22993" y="6352"/>
                    <a:pt x="21016" y="8484"/>
                    <a:pt x="20649" y="10041"/>
                  </a:cubicBezTo>
                  <a:cubicBezTo>
                    <a:pt x="20568" y="10324"/>
                    <a:pt x="20254" y="10399"/>
                    <a:pt x="19892" y="10399"/>
                  </a:cubicBezTo>
                  <a:cubicBezTo>
                    <a:pt x="19658" y="10399"/>
                    <a:pt x="19404" y="10367"/>
                    <a:pt x="19181" y="10341"/>
                  </a:cubicBezTo>
                  <a:cubicBezTo>
                    <a:pt x="19081" y="10274"/>
                    <a:pt x="18981" y="10241"/>
                    <a:pt x="18881" y="10208"/>
                  </a:cubicBezTo>
                  <a:cubicBezTo>
                    <a:pt x="17813" y="9841"/>
                    <a:pt x="16546" y="10008"/>
                    <a:pt x="15411" y="9774"/>
                  </a:cubicBezTo>
                  <a:cubicBezTo>
                    <a:pt x="15370" y="9733"/>
                    <a:pt x="15316" y="9704"/>
                    <a:pt x="15281" y="9704"/>
                  </a:cubicBezTo>
                  <a:cubicBezTo>
                    <a:pt x="15259" y="9704"/>
                    <a:pt x="15245" y="9715"/>
                    <a:pt x="15245" y="9741"/>
                  </a:cubicBezTo>
                  <a:cubicBezTo>
                    <a:pt x="15178" y="9741"/>
                    <a:pt x="15078" y="9707"/>
                    <a:pt x="14978" y="9707"/>
                  </a:cubicBezTo>
                  <a:cubicBezTo>
                    <a:pt x="14377" y="9541"/>
                    <a:pt x="13710" y="9407"/>
                    <a:pt x="12976" y="9274"/>
                  </a:cubicBezTo>
                  <a:cubicBezTo>
                    <a:pt x="13600" y="8984"/>
                    <a:pt x="14135" y="8902"/>
                    <a:pt x="14681" y="8902"/>
                  </a:cubicBezTo>
                  <a:cubicBezTo>
                    <a:pt x="15391" y="8902"/>
                    <a:pt x="16118" y="9040"/>
                    <a:pt x="17079" y="9040"/>
                  </a:cubicBezTo>
                  <a:cubicBezTo>
                    <a:pt x="18981" y="9040"/>
                    <a:pt x="20582" y="7372"/>
                    <a:pt x="21182" y="5604"/>
                  </a:cubicBezTo>
                  <a:cubicBezTo>
                    <a:pt x="21249" y="5371"/>
                    <a:pt x="22216" y="4370"/>
                    <a:pt x="22817" y="3870"/>
                  </a:cubicBezTo>
                  <a:lnTo>
                    <a:pt x="22817" y="3870"/>
                  </a:lnTo>
                  <a:cubicBezTo>
                    <a:pt x="22550" y="3903"/>
                    <a:pt x="22216" y="3937"/>
                    <a:pt x="22050" y="4003"/>
                  </a:cubicBezTo>
                  <a:cubicBezTo>
                    <a:pt x="21712" y="4113"/>
                    <a:pt x="21345" y="4155"/>
                    <a:pt x="20963" y="4155"/>
                  </a:cubicBezTo>
                  <a:cubicBezTo>
                    <a:pt x="19949" y="4155"/>
                    <a:pt x="18834" y="3858"/>
                    <a:pt x="17913" y="3736"/>
                  </a:cubicBezTo>
                  <a:cubicBezTo>
                    <a:pt x="17779" y="3717"/>
                    <a:pt x="17647" y="3708"/>
                    <a:pt x="17518" y="3708"/>
                  </a:cubicBezTo>
                  <a:cubicBezTo>
                    <a:pt x="15189" y="3708"/>
                    <a:pt x="13543" y="6707"/>
                    <a:pt x="13543" y="8540"/>
                  </a:cubicBezTo>
                  <a:cubicBezTo>
                    <a:pt x="13543" y="9007"/>
                    <a:pt x="12843" y="9107"/>
                    <a:pt x="12243" y="9174"/>
                  </a:cubicBezTo>
                  <a:cubicBezTo>
                    <a:pt x="11575" y="9040"/>
                    <a:pt x="10908" y="8940"/>
                    <a:pt x="10308" y="8840"/>
                  </a:cubicBezTo>
                  <a:cubicBezTo>
                    <a:pt x="9140" y="8573"/>
                    <a:pt x="6172" y="4670"/>
                    <a:pt x="5471" y="3570"/>
                  </a:cubicBezTo>
                  <a:cubicBezTo>
                    <a:pt x="4670" y="2369"/>
                    <a:pt x="3536" y="1435"/>
                    <a:pt x="3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flipH="1">
              <a:off x="1479653" y="-871375"/>
              <a:ext cx="1188303" cy="1079135"/>
            </a:xfrm>
            <a:custGeom>
              <a:avLst/>
              <a:gdLst/>
              <a:ahLst/>
              <a:cxnLst/>
              <a:rect l="l" t="t" r="r" b="b"/>
              <a:pathLst>
                <a:path w="43865" h="42398" extrusionOk="0">
                  <a:moveTo>
                    <a:pt x="22583" y="1"/>
                  </a:moveTo>
                  <a:lnTo>
                    <a:pt x="22583" y="1"/>
                  </a:lnTo>
                  <a:cubicBezTo>
                    <a:pt x="22349" y="134"/>
                    <a:pt x="22583" y="268"/>
                    <a:pt x="22850" y="368"/>
                  </a:cubicBezTo>
                  <a:cubicBezTo>
                    <a:pt x="22750" y="168"/>
                    <a:pt x="22616" y="1"/>
                    <a:pt x="22583" y="1"/>
                  </a:cubicBezTo>
                  <a:close/>
                  <a:moveTo>
                    <a:pt x="13716" y="1997"/>
                  </a:moveTo>
                  <a:cubicBezTo>
                    <a:pt x="13712" y="1997"/>
                    <a:pt x="13710" y="1999"/>
                    <a:pt x="13710" y="2002"/>
                  </a:cubicBezTo>
                  <a:cubicBezTo>
                    <a:pt x="13576" y="2136"/>
                    <a:pt x="13810" y="2202"/>
                    <a:pt x="14110" y="2269"/>
                  </a:cubicBezTo>
                  <a:cubicBezTo>
                    <a:pt x="13931" y="2120"/>
                    <a:pt x="13752" y="1997"/>
                    <a:pt x="13716" y="1997"/>
                  </a:cubicBezTo>
                  <a:close/>
                  <a:moveTo>
                    <a:pt x="5208" y="9116"/>
                  </a:moveTo>
                  <a:cubicBezTo>
                    <a:pt x="5187" y="9116"/>
                    <a:pt x="5170" y="9124"/>
                    <a:pt x="5170" y="9141"/>
                  </a:cubicBezTo>
                  <a:lnTo>
                    <a:pt x="5270" y="9141"/>
                  </a:lnTo>
                  <a:cubicBezTo>
                    <a:pt x="5254" y="9124"/>
                    <a:pt x="5229" y="9116"/>
                    <a:pt x="5208" y="9116"/>
                  </a:cubicBezTo>
                  <a:close/>
                  <a:moveTo>
                    <a:pt x="18346" y="18114"/>
                  </a:moveTo>
                  <a:cubicBezTo>
                    <a:pt x="18313" y="18147"/>
                    <a:pt x="18313" y="18147"/>
                    <a:pt x="18313" y="18180"/>
                  </a:cubicBezTo>
                  <a:cubicBezTo>
                    <a:pt x="18313" y="18180"/>
                    <a:pt x="18313" y="18147"/>
                    <a:pt x="18346" y="18114"/>
                  </a:cubicBezTo>
                  <a:close/>
                  <a:moveTo>
                    <a:pt x="12175" y="18280"/>
                  </a:moveTo>
                  <a:lnTo>
                    <a:pt x="12175" y="18280"/>
                  </a:lnTo>
                  <a:cubicBezTo>
                    <a:pt x="12142" y="18314"/>
                    <a:pt x="12142" y="18347"/>
                    <a:pt x="12142" y="18347"/>
                  </a:cubicBezTo>
                  <a:cubicBezTo>
                    <a:pt x="12142" y="18347"/>
                    <a:pt x="12175" y="18347"/>
                    <a:pt x="12175" y="18280"/>
                  </a:cubicBezTo>
                  <a:close/>
                  <a:moveTo>
                    <a:pt x="38094" y="20682"/>
                  </a:moveTo>
                  <a:cubicBezTo>
                    <a:pt x="37973" y="21014"/>
                    <a:pt x="37880" y="21292"/>
                    <a:pt x="38061" y="21292"/>
                  </a:cubicBezTo>
                  <a:cubicBezTo>
                    <a:pt x="38080" y="21292"/>
                    <a:pt x="38102" y="21289"/>
                    <a:pt x="38127" y="21283"/>
                  </a:cubicBezTo>
                  <a:cubicBezTo>
                    <a:pt x="38161" y="21216"/>
                    <a:pt x="38161" y="21016"/>
                    <a:pt x="38094" y="20682"/>
                  </a:cubicBezTo>
                  <a:close/>
                  <a:moveTo>
                    <a:pt x="4494" y="22995"/>
                  </a:moveTo>
                  <a:cubicBezTo>
                    <a:pt x="4438" y="22995"/>
                    <a:pt x="4403" y="23003"/>
                    <a:pt x="4403" y="23017"/>
                  </a:cubicBezTo>
                  <a:cubicBezTo>
                    <a:pt x="4353" y="23117"/>
                    <a:pt x="4386" y="23159"/>
                    <a:pt x="4470" y="23159"/>
                  </a:cubicBezTo>
                  <a:cubicBezTo>
                    <a:pt x="4553" y="23159"/>
                    <a:pt x="4687" y="23117"/>
                    <a:pt x="4837" y="23051"/>
                  </a:cubicBezTo>
                  <a:cubicBezTo>
                    <a:pt x="4700" y="23011"/>
                    <a:pt x="4575" y="22995"/>
                    <a:pt x="4494" y="22995"/>
                  </a:cubicBezTo>
                  <a:close/>
                  <a:moveTo>
                    <a:pt x="33457" y="26853"/>
                  </a:moveTo>
                  <a:lnTo>
                    <a:pt x="33457" y="26853"/>
                  </a:lnTo>
                  <a:cubicBezTo>
                    <a:pt x="33429" y="27160"/>
                    <a:pt x="33425" y="27419"/>
                    <a:pt x="33540" y="27419"/>
                  </a:cubicBezTo>
                  <a:cubicBezTo>
                    <a:pt x="33563" y="27419"/>
                    <a:pt x="33591" y="27409"/>
                    <a:pt x="33624" y="27387"/>
                  </a:cubicBezTo>
                  <a:cubicBezTo>
                    <a:pt x="33657" y="27354"/>
                    <a:pt x="33591" y="27154"/>
                    <a:pt x="33457" y="26853"/>
                  </a:cubicBezTo>
                  <a:close/>
                  <a:moveTo>
                    <a:pt x="14677" y="35059"/>
                  </a:moveTo>
                  <a:lnTo>
                    <a:pt x="14677" y="35059"/>
                  </a:lnTo>
                  <a:cubicBezTo>
                    <a:pt x="14644" y="35126"/>
                    <a:pt x="14610" y="35126"/>
                    <a:pt x="14644" y="35159"/>
                  </a:cubicBezTo>
                  <a:cubicBezTo>
                    <a:pt x="14644" y="35159"/>
                    <a:pt x="14677" y="35126"/>
                    <a:pt x="14677" y="35059"/>
                  </a:cubicBezTo>
                  <a:close/>
                  <a:moveTo>
                    <a:pt x="434" y="36160"/>
                  </a:moveTo>
                  <a:cubicBezTo>
                    <a:pt x="167" y="36227"/>
                    <a:pt x="0" y="36327"/>
                    <a:pt x="0" y="36360"/>
                  </a:cubicBezTo>
                  <a:cubicBezTo>
                    <a:pt x="29" y="36419"/>
                    <a:pt x="64" y="36443"/>
                    <a:pt x="103" y="36443"/>
                  </a:cubicBezTo>
                  <a:cubicBezTo>
                    <a:pt x="198" y="36443"/>
                    <a:pt x="316" y="36301"/>
                    <a:pt x="434" y="36160"/>
                  </a:cubicBezTo>
                  <a:close/>
                  <a:moveTo>
                    <a:pt x="22850" y="501"/>
                  </a:moveTo>
                  <a:cubicBezTo>
                    <a:pt x="23283" y="1068"/>
                    <a:pt x="23950" y="2336"/>
                    <a:pt x="23950" y="2569"/>
                  </a:cubicBezTo>
                  <a:cubicBezTo>
                    <a:pt x="24084" y="4404"/>
                    <a:pt x="25151" y="6472"/>
                    <a:pt x="26986" y="6972"/>
                  </a:cubicBezTo>
                  <a:cubicBezTo>
                    <a:pt x="28654" y="7373"/>
                    <a:pt x="29688" y="7239"/>
                    <a:pt x="30922" y="8240"/>
                  </a:cubicBezTo>
                  <a:cubicBezTo>
                    <a:pt x="30155" y="8173"/>
                    <a:pt x="29454" y="8140"/>
                    <a:pt x="28854" y="8140"/>
                  </a:cubicBezTo>
                  <a:lnTo>
                    <a:pt x="28587" y="8140"/>
                  </a:lnTo>
                  <a:cubicBezTo>
                    <a:pt x="28602" y="8095"/>
                    <a:pt x="28583" y="8077"/>
                    <a:pt x="28552" y="8077"/>
                  </a:cubicBezTo>
                  <a:cubicBezTo>
                    <a:pt x="28514" y="8077"/>
                    <a:pt x="28457" y="8103"/>
                    <a:pt x="28420" y="8140"/>
                  </a:cubicBezTo>
                  <a:cubicBezTo>
                    <a:pt x="27388" y="8049"/>
                    <a:pt x="26356" y="7626"/>
                    <a:pt x="25299" y="7626"/>
                  </a:cubicBezTo>
                  <a:cubicBezTo>
                    <a:pt x="25195" y="7626"/>
                    <a:pt x="25090" y="7631"/>
                    <a:pt x="24985" y="7640"/>
                  </a:cubicBezTo>
                  <a:cubicBezTo>
                    <a:pt x="24851" y="7640"/>
                    <a:pt x="24784" y="7673"/>
                    <a:pt x="24651" y="7673"/>
                  </a:cubicBezTo>
                  <a:cubicBezTo>
                    <a:pt x="24084" y="7640"/>
                    <a:pt x="23317" y="7506"/>
                    <a:pt x="23317" y="7039"/>
                  </a:cubicBezTo>
                  <a:cubicBezTo>
                    <a:pt x="23317" y="5237"/>
                    <a:pt x="21669" y="2207"/>
                    <a:pt x="19339" y="2207"/>
                  </a:cubicBezTo>
                  <a:cubicBezTo>
                    <a:pt x="19210" y="2207"/>
                    <a:pt x="19080" y="2216"/>
                    <a:pt x="18947" y="2236"/>
                  </a:cubicBezTo>
                  <a:cubicBezTo>
                    <a:pt x="18026" y="2357"/>
                    <a:pt x="16929" y="2654"/>
                    <a:pt x="15912" y="2654"/>
                  </a:cubicBezTo>
                  <a:cubicBezTo>
                    <a:pt x="15529" y="2654"/>
                    <a:pt x="15157" y="2612"/>
                    <a:pt x="14811" y="2503"/>
                  </a:cubicBezTo>
                  <a:cubicBezTo>
                    <a:pt x="14644" y="2469"/>
                    <a:pt x="14310" y="2402"/>
                    <a:pt x="14077" y="2369"/>
                  </a:cubicBezTo>
                  <a:lnTo>
                    <a:pt x="14077" y="2369"/>
                  </a:lnTo>
                  <a:cubicBezTo>
                    <a:pt x="14644" y="2869"/>
                    <a:pt x="15611" y="3870"/>
                    <a:pt x="15678" y="4137"/>
                  </a:cubicBezTo>
                  <a:cubicBezTo>
                    <a:pt x="16278" y="5872"/>
                    <a:pt x="17913" y="7539"/>
                    <a:pt x="19781" y="7539"/>
                  </a:cubicBezTo>
                  <a:cubicBezTo>
                    <a:pt x="20709" y="7539"/>
                    <a:pt x="21418" y="7420"/>
                    <a:pt x="22110" y="7420"/>
                  </a:cubicBezTo>
                  <a:cubicBezTo>
                    <a:pt x="22686" y="7420"/>
                    <a:pt x="23250" y="7503"/>
                    <a:pt x="23917" y="7806"/>
                  </a:cubicBezTo>
                  <a:cubicBezTo>
                    <a:pt x="22349" y="8140"/>
                    <a:pt x="20748" y="8807"/>
                    <a:pt x="18914" y="8907"/>
                  </a:cubicBezTo>
                  <a:cubicBezTo>
                    <a:pt x="18747" y="8907"/>
                    <a:pt x="17746" y="9041"/>
                    <a:pt x="16779" y="9174"/>
                  </a:cubicBezTo>
                  <a:cubicBezTo>
                    <a:pt x="15244" y="9007"/>
                    <a:pt x="14177" y="7373"/>
                    <a:pt x="12676" y="7206"/>
                  </a:cubicBezTo>
                  <a:cubicBezTo>
                    <a:pt x="12519" y="7187"/>
                    <a:pt x="12364" y="7179"/>
                    <a:pt x="12211" y="7179"/>
                  </a:cubicBezTo>
                  <a:cubicBezTo>
                    <a:pt x="10698" y="7179"/>
                    <a:pt x="9329" y="8010"/>
                    <a:pt x="7906" y="8373"/>
                  </a:cubicBezTo>
                  <a:cubicBezTo>
                    <a:pt x="7672" y="8407"/>
                    <a:pt x="5671" y="9174"/>
                    <a:pt x="5270" y="9207"/>
                  </a:cubicBezTo>
                  <a:cubicBezTo>
                    <a:pt x="5437" y="9241"/>
                    <a:pt x="5771" y="9374"/>
                    <a:pt x="5804" y="9374"/>
                  </a:cubicBezTo>
                  <a:cubicBezTo>
                    <a:pt x="6104" y="9407"/>
                    <a:pt x="6338" y="9374"/>
                    <a:pt x="6638" y="9508"/>
                  </a:cubicBezTo>
                  <a:cubicBezTo>
                    <a:pt x="7839" y="10008"/>
                    <a:pt x="9273" y="10408"/>
                    <a:pt x="10574" y="10508"/>
                  </a:cubicBezTo>
                  <a:cubicBezTo>
                    <a:pt x="11525" y="10552"/>
                    <a:pt x="12505" y="10993"/>
                    <a:pt x="13496" y="10993"/>
                  </a:cubicBezTo>
                  <a:cubicBezTo>
                    <a:pt x="13999" y="10993"/>
                    <a:pt x="14505" y="10879"/>
                    <a:pt x="15011" y="10542"/>
                  </a:cubicBezTo>
                  <a:cubicBezTo>
                    <a:pt x="15478" y="10208"/>
                    <a:pt x="15745" y="9874"/>
                    <a:pt x="16412" y="9708"/>
                  </a:cubicBezTo>
                  <a:cubicBezTo>
                    <a:pt x="16662" y="9637"/>
                    <a:pt x="16881" y="9615"/>
                    <a:pt x="17083" y="9615"/>
                  </a:cubicBezTo>
                  <a:cubicBezTo>
                    <a:pt x="17452" y="9615"/>
                    <a:pt x="17764" y="9690"/>
                    <a:pt x="18106" y="9690"/>
                  </a:cubicBezTo>
                  <a:cubicBezTo>
                    <a:pt x="18376" y="9690"/>
                    <a:pt x="18664" y="9643"/>
                    <a:pt x="19014" y="9474"/>
                  </a:cubicBezTo>
                  <a:cubicBezTo>
                    <a:pt x="19581" y="9407"/>
                    <a:pt x="20148" y="9341"/>
                    <a:pt x="20648" y="9241"/>
                  </a:cubicBezTo>
                  <a:lnTo>
                    <a:pt x="20648" y="9241"/>
                  </a:lnTo>
                  <a:cubicBezTo>
                    <a:pt x="20415" y="9541"/>
                    <a:pt x="20148" y="9841"/>
                    <a:pt x="19681" y="10141"/>
                  </a:cubicBezTo>
                  <a:cubicBezTo>
                    <a:pt x="19114" y="10475"/>
                    <a:pt x="18680" y="10375"/>
                    <a:pt x="18146" y="10508"/>
                  </a:cubicBezTo>
                  <a:cubicBezTo>
                    <a:pt x="16412" y="10842"/>
                    <a:pt x="16011" y="12576"/>
                    <a:pt x="15077" y="13677"/>
                  </a:cubicBezTo>
                  <a:cubicBezTo>
                    <a:pt x="14244" y="14645"/>
                    <a:pt x="13510" y="15912"/>
                    <a:pt x="13009" y="17146"/>
                  </a:cubicBezTo>
                  <a:cubicBezTo>
                    <a:pt x="12909" y="17413"/>
                    <a:pt x="12676" y="17580"/>
                    <a:pt x="12509" y="17813"/>
                  </a:cubicBezTo>
                  <a:cubicBezTo>
                    <a:pt x="12509" y="17847"/>
                    <a:pt x="12342" y="18180"/>
                    <a:pt x="12275" y="18314"/>
                  </a:cubicBezTo>
                  <a:cubicBezTo>
                    <a:pt x="12609" y="18047"/>
                    <a:pt x="14577" y="17180"/>
                    <a:pt x="14744" y="17046"/>
                  </a:cubicBezTo>
                  <a:cubicBezTo>
                    <a:pt x="16145" y="16246"/>
                    <a:pt x="17846" y="15879"/>
                    <a:pt x="18947" y="14511"/>
                  </a:cubicBezTo>
                  <a:cubicBezTo>
                    <a:pt x="19848" y="13310"/>
                    <a:pt x="19414" y="11376"/>
                    <a:pt x="20481" y="10175"/>
                  </a:cubicBezTo>
                  <a:cubicBezTo>
                    <a:pt x="20681" y="9674"/>
                    <a:pt x="20982" y="9474"/>
                    <a:pt x="21282" y="9141"/>
                  </a:cubicBezTo>
                  <a:cubicBezTo>
                    <a:pt x="21449" y="9074"/>
                    <a:pt x="21615" y="9041"/>
                    <a:pt x="21749" y="9007"/>
                  </a:cubicBezTo>
                  <a:cubicBezTo>
                    <a:pt x="22464" y="8845"/>
                    <a:pt x="23432" y="8239"/>
                    <a:pt x="24222" y="8239"/>
                  </a:cubicBezTo>
                  <a:cubicBezTo>
                    <a:pt x="24243" y="8239"/>
                    <a:pt x="24264" y="8239"/>
                    <a:pt x="24284" y="8240"/>
                  </a:cubicBezTo>
                  <a:cubicBezTo>
                    <a:pt x="24606" y="8273"/>
                    <a:pt x="24944" y="8284"/>
                    <a:pt x="25287" y="8284"/>
                  </a:cubicBezTo>
                  <a:cubicBezTo>
                    <a:pt x="25974" y="8284"/>
                    <a:pt x="26686" y="8240"/>
                    <a:pt x="27353" y="8240"/>
                  </a:cubicBezTo>
                  <a:cubicBezTo>
                    <a:pt x="27486" y="8240"/>
                    <a:pt x="27653" y="8307"/>
                    <a:pt x="27820" y="8307"/>
                  </a:cubicBezTo>
                  <a:cubicBezTo>
                    <a:pt x="26786" y="8674"/>
                    <a:pt x="26786" y="9441"/>
                    <a:pt x="25818" y="9975"/>
                  </a:cubicBezTo>
                  <a:cubicBezTo>
                    <a:pt x="25251" y="10308"/>
                    <a:pt x="24818" y="10208"/>
                    <a:pt x="24284" y="10341"/>
                  </a:cubicBezTo>
                  <a:cubicBezTo>
                    <a:pt x="22516" y="10675"/>
                    <a:pt x="22149" y="12410"/>
                    <a:pt x="21182" y="13510"/>
                  </a:cubicBezTo>
                  <a:cubicBezTo>
                    <a:pt x="20348" y="14478"/>
                    <a:pt x="19647" y="15745"/>
                    <a:pt x="19147" y="16980"/>
                  </a:cubicBezTo>
                  <a:cubicBezTo>
                    <a:pt x="19014" y="17246"/>
                    <a:pt x="18813" y="17413"/>
                    <a:pt x="18647" y="17647"/>
                  </a:cubicBezTo>
                  <a:cubicBezTo>
                    <a:pt x="18647" y="17680"/>
                    <a:pt x="18480" y="18014"/>
                    <a:pt x="18413" y="18147"/>
                  </a:cubicBezTo>
                  <a:cubicBezTo>
                    <a:pt x="18747" y="17880"/>
                    <a:pt x="20681" y="17013"/>
                    <a:pt x="20848" y="16879"/>
                  </a:cubicBezTo>
                  <a:cubicBezTo>
                    <a:pt x="22283" y="16112"/>
                    <a:pt x="23984" y="15712"/>
                    <a:pt x="25085" y="14344"/>
                  </a:cubicBezTo>
                  <a:cubicBezTo>
                    <a:pt x="25985" y="13143"/>
                    <a:pt x="25518" y="11209"/>
                    <a:pt x="26619" y="10008"/>
                  </a:cubicBezTo>
                  <a:cubicBezTo>
                    <a:pt x="26853" y="9374"/>
                    <a:pt x="27286" y="9174"/>
                    <a:pt x="27620" y="8674"/>
                  </a:cubicBezTo>
                  <a:cubicBezTo>
                    <a:pt x="27686" y="8507"/>
                    <a:pt x="27987" y="8440"/>
                    <a:pt x="28254" y="8340"/>
                  </a:cubicBezTo>
                  <a:cubicBezTo>
                    <a:pt x="28987" y="8507"/>
                    <a:pt x="29755" y="8840"/>
                    <a:pt x="30455" y="8974"/>
                  </a:cubicBezTo>
                  <a:cubicBezTo>
                    <a:pt x="30789" y="9007"/>
                    <a:pt x="33290" y="9307"/>
                    <a:pt x="33157" y="9508"/>
                  </a:cubicBezTo>
                  <a:cubicBezTo>
                    <a:pt x="32924" y="9975"/>
                    <a:pt x="31856" y="10275"/>
                    <a:pt x="31456" y="10575"/>
                  </a:cubicBezTo>
                  <a:cubicBezTo>
                    <a:pt x="30655" y="11209"/>
                    <a:pt x="29988" y="11909"/>
                    <a:pt x="29321" y="12643"/>
                  </a:cubicBezTo>
                  <a:cubicBezTo>
                    <a:pt x="27987" y="14044"/>
                    <a:pt x="26119" y="15845"/>
                    <a:pt x="24284" y="16646"/>
                  </a:cubicBezTo>
                  <a:cubicBezTo>
                    <a:pt x="23283" y="17113"/>
                    <a:pt x="22116" y="17713"/>
                    <a:pt x="21182" y="18381"/>
                  </a:cubicBezTo>
                  <a:cubicBezTo>
                    <a:pt x="19647" y="19515"/>
                    <a:pt x="18480" y="20882"/>
                    <a:pt x="17112" y="22183"/>
                  </a:cubicBezTo>
                  <a:cubicBezTo>
                    <a:pt x="16761" y="22371"/>
                    <a:pt x="16146" y="22690"/>
                    <a:pt x="15707" y="22690"/>
                  </a:cubicBezTo>
                  <a:cubicBezTo>
                    <a:pt x="15521" y="22690"/>
                    <a:pt x="15367" y="22632"/>
                    <a:pt x="15278" y="22484"/>
                  </a:cubicBezTo>
                  <a:cubicBezTo>
                    <a:pt x="14567" y="21258"/>
                    <a:pt x="12632" y="19925"/>
                    <a:pt x="10862" y="19925"/>
                  </a:cubicBezTo>
                  <a:cubicBezTo>
                    <a:pt x="10223" y="19925"/>
                    <a:pt x="9604" y="20099"/>
                    <a:pt x="9073" y="20515"/>
                  </a:cubicBezTo>
                  <a:cubicBezTo>
                    <a:pt x="8072" y="21316"/>
                    <a:pt x="6905" y="22550"/>
                    <a:pt x="5604" y="22817"/>
                  </a:cubicBezTo>
                  <a:cubicBezTo>
                    <a:pt x="5437" y="22850"/>
                    <a:pt x="5137" y="23017"/>
                    <a:pt x="4904" y="23117"/>
                  </a:cubicBezTo>
                  <a:cubicBezTo>
                    <a:pt x="5604" y="23284"/>
                    <a:pt x="6938" y="23651"/>
                    <a:pt x="7138" y="23818"/>
                  </a:cubicBezTo>
                  <a:cubicBezTo>
                    <a:pt x="8050" y="24618"/>
                    <a:pt x="9362" y="25182"/>
                    <a:pt x="10620" y="25182"/>
                  </a:cubicBezTo>
                  <a:cubicBezTo>
                    <a:pt x="11249" y="25182"/>
                    <a:pt x="11864" y="25041"/>
                    <a:pt x="12409" y="24718"/>
                  </a:cubicBezTo>
                  <a:cubicBezTo>
                    <a:pt x="13977" y="23818"/>
                    <a:pt x="14577" y="22951"/>
                    <a:pt x="16345" y="22850"/>
                  </a:cubicBezTo>
                  <a:lnTo>
                    <a:pt x="16345" y="22850"/>
                  </a:lnTo>
                  <a:cubicBezTo>
                    <a:pt x="16278" y="22884"/>
                    <a:pt x="16245" y="22984"/>
                    <a:pt x="16145" y="23017"/>
                  </a:cubicBezTo>
                  <a:cubicBezTo>
                    <a:pt x="14143" y="24652"/>
                    <a:pt x="12442" y="26787"/>
                    <a:pt x="10841" y="28821"/>
                  </a:cubicBezTo>
                  <a:cubicBezTo>
                    <a:pt x="10407" y="29355"/>
                    <a:pt x="9974" y="29889"/>
                    <a:pt x="9507" y="30456"/>
                  </a:cubicBezTo>
                  <a:cubicBezTo>
                    <a:pt x="9457" y="30489"/>
                    <a:pt x="9398" y="30506"/>
                    <a:pt x="9336" y="30506"/>
                  </a:cubicBezTo>
                  <a:cubicBezTo>
                    <a:pt x="9273" y="30506"/>
                    <a:pt x="9207" y="30489"/>
                    <a:pt x="9140" y="30456"/>
                  </a:cubicBezTo>
                  <a:cubicBezTo>
                    <a:pt x="8490" y="30079"/>
                    <a:pt x="7530" y="29849"/>
                    <a:pt x="6544" y="29849"/>
                  </a:cubicBezTo>
                  <a:cubicBezTo>
                    <a:pt x="5000" y="29849"/>
                    <a:pt x="3392" y="30412"/>
                    <a:pt x="2802" y="31857"/>
                  </a:cubicBezTo>
                  <a:cubicBezTo>
                    <a:pt x="2335" y="33024"/>
                    <a:pt x="1968" y="34692"/>
                    <a:pt x="967" y="35560"/>
                  </a:cubicBezTo>
                  <a:cubicBezTo>
                    <a:pt x="801" y="35693"/>
                    <a:pt x="634" y="35960"/>
                    <a:pt x="467" y="36160"/>
                  </a:cubicBezTo>
                  <a:cubicBezTo>
                    <a:pt x="1134" y="35893"/>
                    <a:pt x="2502" y="35560"/>
                    <a:pt x="2569" y="35560"/>
                  </a:cubicBezTo>
                  <a:cubicBezTo>
                    <a:pt x="2921" y="35633"/>
                    <a:pt x="3293" y="35670"/>
                    <a:pt x="3671" y="35670"/>
                  </a:cubicBezTo>
                  <a:cubicBezTo>
                    <a:pt x="5189" y="35670"/>
                    <a:pt x="6798" y="35067"/>
                    <a:pt x="7572" y="33758"/>
                  </a:cubicBezTo>
                  <a:cubicBezTo>
                    <a:pt x="8239" y="32591"/>
                    <a:pt x="8473" y="31723"/>
                    <a:pt x="9140" y="30923"/>
                  </a:cubicBezTo>
                  <a:cubicBezTo>
                    <a:pt x="9574" y="30656"/>
                    <a:pt x="9940" y="30356"/>
                    <a:pt x="10307" y="30022"/>
                  </a:cubicBezTo>
                  <a:cubicBezTo>
                    <a:pt x="10441" y="29922"/>
                    <a:pt x="10574" y="29889"/>
                    <a:pt x="10674" y="29822"/>
                  </a:cubicBezTo>
                  <a:lnTo>
                    <a:pt x="10674" y="29689"/>
                  </a:lnTo>
                  <a:cubicBezTo>
                    <a:pt x="11942" y="28488"/>
                    <a:pt x="13009" y="27020"/>
                    <a:pt x="14077" y="25753"/>
                  </a:cubicBezTo>
                  <a:cubicBezTo>
                    <a:pt x="14777" y="24919"/>
                    <a:pt x="15678" y="24218"/>
                    <a:pt x="16478" y="23484"/>
                  </a:cubicBezTo>
                  <a:cubicBezTo>
                    <a:pt x="17446" y="22550"/>
                    <a:pt x="18246" y="21516"/>
                    <a:pt x="19314" y="20716"/>
                  </a:cubicBezTo>
                  <a:cubicBezTo>
                    <a:pt x="20281" y="19982"/>
                    <a:pt x="21082" y="18514"/>
                    <a:pt x="22283" y="18180"/>
                  </a:cubicBezTo>
                  <a:cubicBezTo>
                    <a:pt x="22306" y="18174"/>
                    <a:pt x="22324" y="18171"/>
                    <a:pt x="22339" y="18171"/>
                  </a:cubicBezTo>
                  <a:cubicBezTo>
                    <a:pt x="22560" y="18171"/>
                    <a:pt x="21909" y="18835"/>
                    <a:pt x="21816" y="19148"/>
                  </a:cubicBezTo>
                  <a:cubicBezTo>
                    <a:pt x="21615" y="19982"/>
                    <a:pt x="21515" y="20882"/>
                    <a:pt x="21415" y="21716"/>
                  </a:cubicBezTo>
                  <a:cubicBezTo>
                    <a:pt x="21315" y="22350"/>
                    <a:pt x="21315" y="23017"/>
                    <a:pt x="21349" y="23651"/>
                  </a:cubicBezTo>
                  <a:lnTo>
                    <a:pt x="21315" y="23684"/>
                  </a:lnTo>
                  <a:cubicBezTo>
                    <a:pt x="20915" y="24085"/>
                    <a:pt x="20815" y="24552"/>
                    <a:pt x="20281" y="24985"/>
                  </a:cubicBezTo>
                  <a:cubicBezTo>
                    <a:pt x="19414" y="26320"/>
                    <a:pt x="17446" y="26353"/>
                    <a:pt x="16512" y="27587"/>
                  </a:cubicBezTo>
                  <a:cubicBezTo>
                    <a:pt x="15478" y="29022"/>
                    <a:pt x="15578" y="30756"/>
                    <a:pt x="15144" y="32357"/>
                  </a:cubicBezTo>
                  <a:cubicBezTo>
                    <a:pt x="15111" y="32557"/>
                    <a:pt x="14744" y="34659"/>
                    <a:pt x="14577" y="35059"/>
                  </a:cubicBezTo>
                  <a:cubicBezTo>
                    <a:pt x="14677" y="34926"/>
                    <a:pt x="14977" y="34692"/>
                    <a:pt x="14977" y="34692"/>
                  </a:cubicBezTo>
                  <a:cubicBezTo>
                    <a:pt x="15111" y="34425"/>
                    <a:pt x="15244" y="34225"/>
                    <a:pt x="15478" y="34025"/>
                  </a:cubicBezTo>
                  <a:cubicBezTo>
                    <a:pt x="16512" y="33225"/>
                    <a:pt x="17613" y="32224"/>
                    <a:pt x="18313" y="31156"/>
                  </a:cubicBezTo>
                  <a:cubicBezTo>
                    <a:pt x="19147" y="29889"/>
                    <a:pt x="20748" y="29088"/>
                    <a:pt x="20615" y="27320"/>
                  </a:cubicBezTo>
                  <a:cubicBezTo>
                    <a:pt x="20581" y="26753"/>
                    <a:pt x="20415" y="26386"/>
                    <a:pt x="20581" y="25719"/>
                  </a:cubicBezTo>
                  <a:cubicBezTo>
                    <a:pt x="20748" y="25019"/>
                    <a:pt x="21148" y="24685"/>
                    <a:pt x="21415" y="24218"/>
                  </a:cubicBezTo>
                  <a:cubicBezTo>
                    <a:pt x="21415" y="24752"/>
                    <a:pt x="21449" y="25352"/>
                    <a:pt x="21449" y="25886"/>
                  </a:cubicBezTo>
                  <a:cubicBezTo>
                    <a:pt x="21415" y="27687"/>
                    <a:pt x="20648" y="29522"/>
                    <a:pt x="20114" y="31190"/>
                  </a:cubicBezTo>
                  <a:cubicBezTo>
                    <a:pt x="20081" y="31357"/>
                    <a:pt x="19981" y="31490"/>
                    <a:pt x="19948" y="31657"/>
                  </a:cubicBezTo>
                  <a:cubicBezTo>
                    <a:pt x="19814" y="31857"/>
                    <a:pt x="19647" y="32024"/>
                    <a:pt x="19414" y="32224"/>
                  </a:cubicBezTo>
                  <a:cubicBezTo>
                    <a:pt x="18513" y="33558"/>
                    <a:pt x="16579" y="33591"/>
                    <a:pt x="15645" y="34859"/>
                  </a:cubicBezTo>
                  <a:cubicBezTo>
                    <a:pt x="14610" y="36260"/>
                    <a:pt x="14677" y="38028"/>
                    <a:pt x="14277" y="39596"/>
                  </a:cubicBezTo>
                  <a:cubicBezTo>
                    <a:pt x="14244" y="39829"/>
                    <a:pt x="13843" y="41897"/>
                    <a:pt x="13676" y="42331"/>
                  </a:cubicBezTo>
                  <a:cubicBezTo>
                    <a:pt x="13810" y="42198"/>
                    <a:pt x="14110" y="41931"/>
                    <a:pt x="14110" y="41931"/>
                  </a:cubicBezTo>
                  <a:cubicBezTo>
                    <a:pt x="14244" y="41697"/>
                    <a:pt x="14344" y="41497"/>
                    <a:pt x="14610" y="41264"/>
                  </a:cubicBezTo>
                  <a:cubicBezTo>
                    <a:pt x="15645" y="40496"/>
                    <a:pt x="16745" y="39496"/>
                    <a:pt x="17446" y="38395"/>
                  </a:cubicBezTo>
                  <a:cubicBezTo>
                    <a:pt x="18280" y="37161"/>
                    <a:pt x="19848" y="36360"/>
                    <a:pt x="19747" y="34559"/>
                  </a:cubicBezTo>
                  <a:cubicBezTo>
                    <a:pt x="19681" y="34025"/>
                    <a:pt x="19514" y="33658"/>
                    <a:pt x="19681" y="33024"/>
                  </a:cubicBezTo>
                  <a:cubicBezTo>
                    <a:pt x="19948" y="32591"/>
                    <a:pt x="20148" y="32157"/>
                    <a:pt x="20415" y="31690"/>
                  </a:cubicBezTo>
                  <a:cubicBezTo>
                    <a:pt x="20515" y="31490"/>
                    <a:pt x="20648" y="31256"/>
                    <a:pt x="20748" y="30990"/>
                  </a:cubicBezTo>
                  <a:cubicBezTo>
                    <a:pt x="21482" y="29322"/>
                    <a:pt x="22116" y="27587"/>
                    <a:pt x="22016" y="26653"/>
                  </a:cubicBezTo>
                  <a:cubicBezTo>
                    <a:pt x="21949" y="25352"/>
                    <a:pt x="21649" y="23985"/>
                    <a:pt x="21682" y="22684"/>
                  </a:cubicBezTo>
                  <a:lnTo>
                    <a:pt x="21682" y="22517"/>
                  </a:lnTo>
                  <a:lnTo>
                    <a:pt x="21682" y="22383"/>
                  </a:lnTo>
                  <a:cubicBezTo>
                    <a:pt x="21682" y="22317"/>
                    <a:pt x="21749" y="22183"/>
                    <a:pt x="21749" y="22083"/>
                  </a:cubicBezTo>
                  <a:cubicBezTo>
                    <a:pt x="23083" y="23217"/>
                    <a:pt x="23117" y="25085"/>
                    <a:pt x="24017" y="26520"/>
                  </a:cubicBezTo>
                  <a:cubicBezTo>
                    <a:pt x="24184" y="26753"/>
                    <a:pt x="24951" y="27220"/>
                    <a:pt x="25018" y="27587"/>
                  </a:cubicBezTo>
                  <a:cubicBezTo>
                    <a:pt x="25185" y="28188"/>
                    <a:pt x="25318" y="29222"/>
                    <a:pt x="25485" y="29889"/>
                  </a:cubicBezTo>
                  <a:cubicBezTo>
                    <a:pt x="25818" y="31190"/>
                    <a:pt x="28087" y="33925"/>
                    <a:pt x="29254" y="34592"/>
                  </a:cubicBezTo>
                  <a:cubicBezTo>
                    <a:pt x="29280" y="34610"/>
                    <a:pt x="29297" y="34619"/>
                    <a:pt x="29307" y="34619"/>
                  </a:cubicBezTo>
                  <a:cubicBezTo>
                    <a:pt x="29391" y="34619"/>
                    <a:pt x="29013" y="34063"/>
                    <a:pt x="28954" y="33825"/>
                  </a:cubicBezTo>
                  <a:cubicBezTo>
                    <a:pt x="28654" y="32758"/>
                    <a:pt x="29021" y="31423"/>
                    <a:pt x="28921" y="30356"/>
                  </a:cubicBezTo>
                  <a:cubicBezTo>
                    <a:pt x="28821" y="29989"/>
                    <a:pt x="28954" y="29589"/>
                    <a:pt x="28921" y="29222"/>
                  </a:cubicBezTo>
                  <a:cubicBezTo>
                    <a:pt x="28821" y="28721"/>
                    <a:pt x="28520" y="28321"/>
                    <a:pt x="28254" y="27987"/>
                  </a:cubicBezTo>
                  <a:cubicBezTo>
                    <a:pt x="27620" y="27154"/>
                    <a:pt x="27119" y="26353"/>
                    <a:pt x="26319" y="25586"/>
                  </a:cubicBezTo>
                  <a:cubicBezTo>
                    <a:pt x="24851" y="24185"/>
                    <a:pt x="23183" y="24051"/>
                    <a:pt x="22683" y="22217"/>
                  </a:cubicBezTo>
                  <a:cubicBezTo>
                    <a:pt x="22650" y="22050"/>
                    <a:pt x="22283" y="21149"/>
                    <a:pt x="22016" y="20849"/>
                  </a:cubicBezTo>
                  <a:cubicBezTo>
                    <a:pt x="22082" y="20649"/>
                    <a:pt x="22149" y="20382"/>
                    <a:pt x="22183" y="20182"/>
                  </a:cubicBezTo>
                  <a:cubicBezTo>
                    <a:pt x="22283" y="19848"/>
                    <a:pt x="22283" y="19181"/>
                    <a:pt x="22483" y="18848"/>
                  </a:cubicBezTo>
                  <a:cubicBezTo>
                    <a:pt x="23250" y="17513"/>
                    <a:pt x="25185" y="17180"/>
                    <a:pt x="26452" y="16212"/>
                  </a:cubicBezTo>
                  <a:cubicBezTo>
                    <a:pt x="27753" y="15245"/>
                    <a:pt x="28687" y="13911"/>
                    <a:pt x="29921" y="12877"/>
                  </a:cubicBezTo>
                  <a:lnTo>
                    <a:pt x="29921" y="12877"/>
                  </a:lnTo>
                  <a:cubicBezTo>
                    <a:pt x="30755" y="15412"/>
                    <a:pt x="29788" y="16379"/>
                    <a:pt x="29154" y="18714"/>
                  </a:cubicBezTo>
                  <a:cubicBezTo>
                    <a:pt x="28587" y="20916"/>
                    <a:pt x="30021" y="23317"/>
                    <a:pt x="31856" y="24518"/>
                  </a:cubicBezTo>
                  <a:cubicBezTo>
                    <a:pt x="32123" y="24685"/>
                    <a:pt x="32990" y="26153"/>
                    <a:pt x="33357" y="26920"/>
                  </a:cubicBezTo>
                  <a:cubicBezTo>
                    <a:pt x="33424" y="26653"/>
                    <a:pt x="33457" y="26220"/>
                    <a:pt x="33457" y="26019"/>
                  </a:cubicBezTo>
                  <a:cubicBezTo>
                    <a:pt x="33357" y="24418"/>
                    <a:pt x="34458" y="22684"/>
                    <a:pt x="35025" y="21316"/>
                  </a:cubicBezTo>
                  <a:cubicBezTo>
                    <a:pt x="36259" y="18481"/>
                    <a:pt x="33090" y="15312"/>
                    <a:pt x="30855" y="14711"/>
                  </a:cubicBezTo>
                  <a:cubicBezTo>
                    <a:pt x="30122" y="14511"/>
                    <a:pt x="30622" y="12843"/>
                    <a:pt x="30655" y="12243"/>
                  </a:cubicBezTo>
                  <a:cubicBezTo>
                    <a:pt x="30822" y="12043"/>
                    <a:pt x="30989" y="11843"/>
                    <a:pt x="31189" y="11709"/>
                  </a:cubicBezTo>
                  <a:cubicBezTo>
                    <a:pt x="32356" y="10909"/>
                    <a:pt x="33657" y="10308"/>
                    <a:pt x="34792" y="9474"/>
                  </a:cubicBezTo>
                  <a:cubicBezTo>
                    <a:pt x="35992" y="8574"/>
                    <a:pt x="37127" y="7573"/>
                    <a:pt x="38327" y="6639"/>
                  </a:cubicBezTo>
                  <a:lnTo>
                    <a:pt x="38327" y="6639"/>
                  </a:lnTo>
                  <a:cubicBezTo>
                    <a:pt x="38361" y="9074"/>
                    <a:pt x="37260" y="9741"/>
                    <a:pt x="36092" y="11809"/>
                  </a:cubicBezTo>
                  <a:cubicBezTo>
                    <a:pt x="34958" y="13744"/>
                    <a:pt x="35759" y="16412"/>
                    <a:pt x="37193" y="18080"/>
                  </a:cubicBezTo>
                  <a:cubicBezTo>
                    <a:pt x="37427" y="18314"/>
                    <a:pt x="37860" y="19915"/>
                    <a:pt x="38027" y="20816"/>
                  </a:cubicBezTo>
                  <a:cubicBezTo>
                    <a:pt x="38161" y="20515"/>
                    <a:pt x="38327" y="20148"/>
                    <a:pt x="38361" y="19915"/>
                  </a:cubicBezTo>
                  <a:cubicBezTo>
                    <a:pt x="38694" y="18381"/>
                    <a:pt x="40195" y="16980"/>
                    <a:pt x="41129" y="15812"/>
                  </a:cubicBezTo>
                  <a:cubicBezTo>
                    <a:pt x="42997" y="13410"/>
                    <a:pt x="40762" y="9508"/>
                    <a:pt x="38794" y="8373"/>
                  </a:cubicBezTo>
                  <a:cubicBezTo>
                    <a:pt x="38127" y="7973"/>
                    <a:pt x="38995" y="6572"/>
                    <a:pt x="39195" y="6005"/>
                  </a:cubicBezTo>
                  <a:cubicBezTo>
                    <a:pt x="39428" y="5872"/>
                    <a:pt x="39595" y="5738"/>
                    <a:pt x="39762" y="5638"/>
                  </a:cubicBezTo>
                  <a:cubicBezTo>
                    <a:pt x="40462" y="5138"/>
                    <a:pt x="43498" y="3203"/>
                    <a:pt x="43798" y="2703"/>
                  </a:cubicBezTo>
                  <a:cubicBezTo>
                    <a:pt x="43865" y="2536"/>
                    <a:pt x="42864" y="1902"/>
                    <a:pt x="42831" y="1869"/>
                  </a:cubicBezTo>
                  <a:cubicBezTo>
                    <a:pt x="42030" y="3170"/>
                    <a:pt x="40762" y="3803"/>
                    <a:pt x="39662" y="4737"/>
                  </a:cubicBezTo>
                  <a:cubicBezTo>
                    <a:pt x="38710" y="5558"/>
                    <a:pt x="34980" y="8543"/>
                    <a:pt x="33717" y="8543"/>
                  </a:cubicBezTo>
                  <a:cubicBezTo>
                    <a:pt x="33697" y="8543"/>
                    <a:pt x="33677" y="8542"/>
                    <a:pt x="33657" y="8540"/>
                  </a:cubicBezTo>
                  <a:cubicBezTo>
                    <a:pt x="33090" y="8507"/>
                    <a:pt x="32356" y="8473"/>
                    <a:pt x="31689" y="8373"/>
                  </a:cubicBezTo>
                  <a:cubicBezTo>
                    <a:pt x="31156" y="8173"/>
                    <a:pt x="30488" y="7873"/>
                    <a:pt x="30622" y="7406"/>
                  </a:cubicBezTo>
                  <a:cubicBezTo>
                    <a:pt x="31122" y="5571"/>
                    <a:pt x="30155" y="1969"/>
                    <a:pt x="27620" y="1669"/>
                  </a:cubicBezTo>
                  <a:cubicBezTo>
                    <a:pt x="26419" y="1502"/>
                    <a:pt x="24651" y="1535"/>
                    <a:pt x="23584" y="835"/>
                  </a:cubicBezTo>
                  <a:cubicBezTo>
                    <a:pt x="23417" y="701"/>
                    <a:pt x="23117" y="635"/>
                    <a:pt x="22850" y="501"/>
                  </a:cubicBezTo>
                  <a:close/>
                  <a:moveTo>
                    <a:pt x="13777" y="42331"/>
                  </a:moveTo>
                  <a:cubicBezTo>
                    <a:pt x="13776" y="42364"/>
                    <a:pt x="13710" y="42398"/>
                    <a:pt x="13710" y="42398"/>
                  </a:cubicBezTo>
                  <a:cubicBezTo>
                    <a:pt x="13776" y="42398"/>
                    <a:pt x="13777" y="42364"/>
                    <a:pt x="13777" y="423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flipH="1">
              <a:off x="6947607" y="-758443"/>
              <a:ext cx="780788" cy="1036680"/>
            </a:xfrm>
            <a:custGeom>
              <a:avLst/>
              <a:gdLst/>
              <a:ahLst/>
              <a:cxnLst/>
              <a:rect l="l" t="t" r="r" b="b"/>
              <a:pathLst>
                <a:path w="28822" h="40730" extrusionOk="0">
                  <a:moveTo>
                    <a:pt x="12610" y="37093"/>
                  </a:moveTo>
                  <a:lnTo>
                    <a:pt x="12610" y="37093"/>
                  </a:lnTo>
                  <a:cubicBezTo>
                    <a:pt x="12543" y="37127"/>
                    <a:pt x="12543" y="37194"/>
                    <a:pt x="12543" y="37194"/>
                  </a:cubicBezTo>
                  <a:cubicBezTo>
                    <a:pt x="12610" y="37194"/>
                    <a:pt x="12610" y="37127"/>
                    <a:pt x="12610" y="37093"/>
                  </a:cubicBezTo>
                  <a:close/>
                  <a:moveTo>
                    <a:pt x="9474" y="0"/>
                  </a:moveTo>
                  <a:cubicBezTo>
                    <a:pt x="8774" y="0"/>
                    <a:pt x="10408" y="3236"/>
                    <a:pt x="10142" y="4270"/>
                  </a:cubicBezTo>
                  <a:cubicBezTo>
                    <a:pt x="10375" y="4870"/>
                    <a:pt x="10742" y="5404"/>
                    <a:pt x="10875" y="6038"/>
                  </a:cubicBezTo>
                  <a:cubicBezTo>
                    <a:pt x="10942" y="6271"/>
                    <a:pt x="11009" y="6505"/>
                    <a:pt x="11042" y="6705"/>
                  </a:cubicBezTo>
                  <a:cubicBezTo>
                    <a:pt x="10375" y="7039"/>
                    <a:pt x="8640" y="8039"/>
                    <a:pt x="8040" y="8039"/>
                  </a:cubicBezTo>
                  <a:cubicBezTo>
                    <a:pt x="7473" y="8039"/>
                    <a:pt x="6806" y="7372"/>
                    <a:pt x="6172" y="7172"/>
                  </a:cubicBezTo>
                  <a:cubicBezTo>
                    <a:pt x="5769" y="7030"/>
                    <a:pt x="5382" y="6965"/>
                    <a:pt x="5013" y="6965"/>
                  </a:cubicBezTo>
                  <a:cubicBezTo>
                    <a:pt x="2171" y="6965"/>
                    <a:pt x="368" y="10826"/>
                    <a:pt x="368" y="13276"/>
                  </a:cubicBezTo>
                  <a:cubicBezTo>
                    <a:pt x="368" y="13877"/>
                    <a:pt x="1" y="16212"/>
                    <a:pt x="368" y="16579"/>
                  </a:cubicBezTo>
                  <a:cubicBezTo>
                    <a:pt x="435" y="16579"/>
                    <a:pt x="802" y="16045"/>
                    <a:pt x="835" y="15912"/>
                  </a:cubicBezTo>
                  <a:cubicBezTo>
                    <a:pt x="1102" y="15111"/>
                    <a:pt x="2102" y="14511"/>
                    <a:pt x="2803" y="14177"/>
                  </a:cubicBezTo>
                  <a:cubicBezTo>
                    <a:pt x="3870" y="13610"/>
                    <a:pt x="6105" y="14177"/>
                    <a:pt x="7306" y="12943"/>
                  </a:cubicBezTo>
                  <a:cubicBezTo>
                    <a:pt x="8007" y="12209"/>
                    <a:pt x="7706" y="11275"/>
                    <a:pt x="7840" y="10408"/>
                  </a:cubicBezTo>
                  <a:cubicBezTo>
                    <a:pt x="8107" y="8506"/>
                    <a:pt x="9675" y="8206"/>
                    <a:pt x="11209" y="7339"/>
                  </a:cubicBezTo>
                  <a:cubicBezTo>
                    <a:pt x="11609" y="9073"/>
                    <a:pt x="11843" y="10775"/>
                    <a:pt x="12310" y="12442"/>
                  </a:cubicBezTo>
                  <a:cubicBezTo>
                    <a:pt x="12302" y="12440"/>
                    <a:pt x="12295" y="12439"/>
                    <a:pt x="12286" y="12439"/>
                  </a:cubicBezTo>
                  <a:cubicBezTo>
                    <a:pt x="12073" y="12439"/>
                    <a:pt x="11604" y="13247"/>
                    <a:pt x="11476" y="13343"/>
                  </a:cubicBezTo>
                  <a:cubicBezTo>
                    <a:pt x="10675" y="13710"/>
                    <a:pt x="10275" y="14511"/>
                    <a:pt x="9374" y="14944"/>
                  </a:cubicBezTo>
                  <a:cubicBezTo>
                    <a:pt x="9164" y="15046"/>
                    <a:pt x="8949" y="15081"/>
                    <a:pt x="8722" y="15081"/>
                  </a:cubicBezTo>
                  <a:cubicBezTo>
                    <a:pt x="8193" y="15081"/>
                    <a:pt x="7603" y="14887"/>
                    <a:pt x="6881" y="14887"/>
                  </a:cubicBezTo>
                  <a:cubicBezTo>
                    <a:pt x="6390" y="14887"/>
                    <a:pt x="5839" y="14977"/>
                    <a:pt x="5205" y="15278"/>
                  </a:cubicBezTo>
                  <a:cubicBezTo>
                    <a:pt x="4504" y="15611"/>
                    <a:pt x="3837" y="16078"/>
                    <a:pt x="3470" y="16846"/>
                  </a:cubicBezTo>
                  <a:cubicBezTo>
                    <a:pt x="2770" y="18180"/>
                    <a:pt x="3270" y="22116"/>
                    <a:pt x="3337" y="23617"/>
                  </a:cubicBezTo>
                  <a:cubicBezTo>
                    <a:pt x="3370" y="23915"/>
                    <a:pt x="3765" y="26186"/>
                    <a:pt x="3803" y="26186"/>
                  </a:cubicBezTo>
                  <a:cubicBezTo>
                    <a:pt x="3803" y="26186"/>
                    <a:pt x="3803" y="26186"/>
                    <a:pt x="3804" y="26186"/>
                  </a:cubicBezTo>
                  <a:cubicBezTo>
                    <a:pt x="4171" y="25785"/>
                    <a:pt x="4337" y="24084"/>
                    <a:pt x="5005" y="23417"/>
                  </a:cubicBezTo>
                  <a:cubicBezTo>
                    <a:pt x="6472" y="21949"/>
                    <a:pt x="8607" y="21049"/>
                    <a:pt x="10275" y="19381"/>
                  </a:cubicBezTo>
                  <a:cubicBezTo>
                    <a:pt x="10975" y="18680"/>
                    <a:pt x="9508" y="16879"/>
                    <a:pt x="9741" y="16212"/>
                  </a:cubicBezTo>
                  <a:cubicBezTo>
                    <a:pt x="9941" y="15678"/>
                    <a:pt x="10842" y="14911"/>
                    <a:pt x="11276" y="14444"/>
                  </a:cubicBezTo>
                  <a:cubicBezTo>
                    <a:pt x="11643" y="14010"/>
                    <a:pt x="12076" y="13543"/>
                    <a:pt x="12510" y="13176"/>
                  </a:cubicBezTo>
                  <a:cubicBezTo>
                    <a:pt x="12577" y="13343"/>
                    <a:pt x="12643" y="13510"/>
                    <a:pt x="12677" y="13677"/>
                  </a:cubicBezTo>
                  <a:cubicBezTo>
                    <a:pt x="13310" y="15545"/>
                    <a:pt x="13944" y="17379"/>
                    <a:pt x="14511" y="19214"/>
                  </a:cubicBezTo>
                  <a:cubicBezTo>
                    <a:pt x="13978" y="20248"/>
                    <a:pt x="13377" y="21582"/>
                    <a:pt x="12610" y="22016"/>
                  </a:cubicBezTo>
                  <a:cubicBezTo>
                    <a:pt x="12462" y="22082"/>
                    <a:pt x="12289" y="22105"/>
                    <a:pt x="12103" y="22105"/>
                  </a:cubicBezTo>
                  <a:cubicBezTo>
                    <a:pt x="11667" y="22105"/>
                    <a:pt x="11162" y="21977"/>
                    <a:pt x="10746" y="21977"/>
                  </a:cubicBezTo>
                  <a:cubicBezTo>
                    <a:pt x="10625" y="21977"/>
                    <a:pt x="10511" y="21988"/>
                    <a:pt x="10408" y="22016"/>
                  </a:cubicBezTo>
                  <a:cubicBezTo>
                    <a:pt x="7773" y="22616"/>
                    <a:pt x="7640" y="25418"/>
                    <a:pt x="7640" y="27587"/>
                  </a:cubicBezTo>
                  <a:cubicBezTo>
                    <a:pt x="7640" y="28587"/>
                    <a:pt x="7640" y="29555"/>
                    <a:pt x="7440" y="30422"/>
                  </a:cubicBezTo>
                  <a:cubicBezTo>
                    <a:pt x="7325" y="30824"/>
                    <a:pt x="6913" y="31844"/>
                    <a:pt x="6929" y="31844"/>
                  </a:cubicBezTo>
                  <a:cubicBezTo>
                    <a:pt x="6931" y="31844"/>
                    <a:pt x="6945" y="31817"/>
                    <a:pt x="6973" y="31756"/>
                  </a:cubicBezTo>
                  <a:cubicBezTo>
                    <a:pt x="8173" y="29388"/>
                    <a:pt x="11009" y="28921"/>
                    <a:pt x="12543" y="26853"/>
                  </a:cubicBezTo>
                  <a:cubicBezTo>
                    <a:pt x="13511" y="25552"/>
                    <a:pt x="12643" y="24351"/>
                    <a:pt x="13110" y="23017"/>
                  </a:cubicBezTo>
                  <a:cubicBezTo>
                    <a:pt x="13511" y="21783"/>
                    <a:pt x="14745" y="20915"/>
                    <a:pt x="14645" y="19681"/>
                  </a:cubicBezTo>
                  <a:lnTo>
                    <a:pt x="14645" y="19681"/>
                  </a:lnTo>
                  <a:cubicBezTo>
                    <a:pt x="15178" y="21282"/>
                    <a:pt x="15679" y="22917"/>
                    <a:pt x="16213" y="24518"/>
                  </a:cubicBezTo>
                  <a:cubicBezTo>
                    <a:pt x="15979" y="25018"/>
                    <a:pt x="16012" y="25418"/>
                    <a:pt x="15612" y="25952"/>
                  </a:cubicBezTo>
                  <a:cubicBezTo>
                    <a:pt x="15112" y="27453"/>
                    <a:pt x="13210" y="28054"/>
                    <a:pt x="12643" y="29455"/>
                  </a:cubicBezTo>
                  <a:cubicBezTo>
                    <a:pt x="11976" y="31056"/>
                    <a:pt x="12510" y="32757"/>
                    <a:pt x="12510" y="34392"/>
                  </a:cubicBezTo>
                  <a:cubicBezTo>
                    <a:pt x="12510" y="34592"/>
                    <a:pt x="12677" y="36727"/>
                    <a:pt x="12643" y="37127"/>
                  </a:cubicBezTo>
                  <a:cubicBezTo>
                    <a:pt x="12710" y="36993"/>
                    <a:pt x="12944" y="36693"/>
                    <a:pt x="12944" y="36693"/>
                  </a:cubicBezTo>
                  <a:cubicBezTo>
                    <a:pt x="13010" y="36426"/>
                    <a:pt x="13110" y="36193"/>
                    <a:pt x="13277" y="35926"/>
                  </a:cubicBezTo>
                  <a:cubicBezTo>
                    <a:pt x="14011" y="34892"/>
                    <a:pt x="14812" y="33624"/>
                    <a:pt x="15212" y="32423"/>
                  </a:cubicBezTo>
                  <a:cubicBezTo>
                    <a:pt x="15679" y="31022"/>
                    <a:pt x="17013" y="29855"/>
                    <a:pt x="16446" y="28120"/>
                  </a:cubicBezTo>
                  <a:cubicBezTo>
                    <a:pt x="16213" y="27587"/>
                    <a:pt x="15979" y="27253"/>
                    <a:pt x="15979" y="26586"/>
                  </a:cubicBezTo>
                  <a:cubicBezTo>
                    <a:pt x="15979" y="25919"/>
                    <a:pt x="16213" y="25519"/>
                    <a:pt x="16346" y="25052"/>
                  </a:cubicBezTo>
                  <a:cubicBezTo>
                    <a:pt x="16780" y="26386"/>
                    <a:pt x="17180" y="27687"/>
                    <a:pt x="17647" y="29021"/>
                  </a:cubicBezTo>
                  <a:cubicBezTo>
                    <a:pt x="17714" y="29188"/>
                    <a:pt x="18047" y="30389"/>
                    <a:pt x="18381" y="31456"/>
                  </a:cubicBezTo>
                  <a:cubicBezTo>
                    <a:pt x="18181" y="32423"/>
                    <a:pt x="17647" y="33291"/>
                    <a:pt x="17647" y="34458"/>
                  </a:cubicBezTo>
                  <a:cubicBezTo>
                    <a:pt x="17647" y="34758"/>
                    <a:pt x="17547" y="35259"/>
                    <a:pt x="17647" y="35559"/>
                  </a:cubicBezTo>
                  <a:cubicBezTo>
                    <a:pt x="17980" y="36460"/>
                    <a:pt x="20349" y="39128"/>
                    <a:pt x="21083" y="39862"/>
                  </a:cubicBezTo>
                  <a:cubicBezTo>
                    <a:pt x="21183" y="39962"/>
                    <a:pt x="21516" y="40729"/>
                    <a:pt x="21750" y="40729"/>
                  </a:cubicBezTo>
                  <a:cubicBezTo>
                    <a:pt x="21850" y="40729"/>
                    <a:pt x="21283" y="37727"/>
                    <a:pt x="21416" y="37260"/>
                  </a:cubicBezTo>
                  <a:cubicBezTo>
                    <a:pt x="22083" y="34625"/>
                    <a:pt x="21817" y="33157"/>
                    <a:pt x="19982" y="31323"/>
                  </a:cubicBezTo>
                  <a:cubicBezTo>
                    <a:pt x="19582" y="30922"/>
                    <a:pt x="19348" y="30489"/>
                    <a:pt x="18781" y="30389"/>
                  </a:cubicBezTo>
                  <a:cubicBezTo>
                    <a:pt x="18081" y="28554"/>
                    <a:pt x="17147" y="26486"/>
                    <a:pt x="17013" y="25218"/>
                  </a:cubicBezTo>
                  <a:lnTo>
                    <a:pt x="17013" y="25218"/>
                  </a:lnTo>
                  <a:cubicBezTo>
                    <a:pt x="17413" y="25752"/>
                    <a:pt x="17780" y="26286"/>
                    <a:pt x="18247" y="26753"/>
                  </a:cubicBezTo>
                  <a:lnTo>
                    <a:pt x="18481" y="26986"/>
                  </a:lnTo>
                  <a:cubicBezTo>
                    <a:pt x="18781" y="29355"/>
                    <a:pt x="20749" y="30622"/>
                    <a:pt x="22951" y="31022"/>
                  </a:cubicBezTo>
                  <a:cubicBezTo>
                    <a:pt x="23418" y="31089"/>
                    <a:pt x="24118" y="31256"/>
                    <a:pt x="24485" y="31456"/>
                  </a:cubicBezTo>
                  <a:lnTo>
                    <a:pt x="24819" y="31456"/>
                  </a:lnTo>
                  <a:cubicBezTo>
                    <a:pt x="24752" y="31423"/>
                    <a:pt x="24252" y="30956"/>
                    <a:pt x="24185" y="30922"/>
                  </a:cubicBezTo>
                  <a:cubicBezTo>
                    <a:pt x="23651" y="30389"/>
                    <a:pt x="23284" y="29955"/>
                    <a:pt x="22784" y="29288"/>
                  </a:cubicBezTo>
                  <a:cubicBezTo>
                    <a:pt x="21750" y="27854"/>
                    <a:pt x="20582" y="26686"/>
                    <a:pt x="18781" y="26553"/>
                  </a:cubicBezTo>
                  <a:cubicBezTo>
                    <a:pt x="18314" y="25952"/>
                    <a:pt x="17947" y="25318"/>
                    <a:pt x="17647" y="24785"/>
                  </a:cubicBezTo>
                  <a:cubicBezTo>
                    <a:pt x="17447" y="24384"/>
                    <a:pt x="17080" y="24017"/>
                    <a:pt x="16780" y="23717"/>
                  </a:cubicBezTo>
                  <a:cubicBezTo>
                    <a:pt x="16579" y="23050"/>
                    <a:pt x="16246" y="22250"/>
                    <a:pt x="15946" y="21516"/>
                  </a:cubicBezTo>
                  <a:lnTo>
                    <a:pt x="15946" y="21516"/>
                  </a:lnTo>
                  <a:cubicBezTo>
                    <a:pt x="17580" y="21916"/>
                    <a:pt x="18514" y="23417"/>
                    <a:pt x="19982" y="24184"/>
                  </a:cubicBezTo>
                  <a:cubicBezTo>
                    <a:pt x="20249" y="24351"/>
                    <a:pt x="21149" y="24384"/>
                    <a:pt x="21416" y="24618"/>
                  </a:cubicBezTo>
                  <a:cubicBezTo>
                    <a:pt x="21817" y="25052"/>
                    <a:pt x="22450" y="25885"/>
                    <a:pt x="22951" y="26386"/>
                  </a:cubicBezTo>
                  <a:cubicBezTo>
                    <a:pt x="23851" y="27353"/>
                    <a:pt x="27187" y="28587"/>
                    <a:pt x="28521" y="28587"/>
                  </a:cubicBezTo>
                  <a:cubicBezTo>
                    <a:pt x="28822" y="28587"/>
                    <a:pt x="28088" y="28254"/>
                    <a:pt x="27854" y="28054"/>
                  </a:cubicBezTo>
                  <a:cubicBezTo>
                    <a:pt x="27120" y="27286"/>
                    <a:pt x="26787" y="25952"/>
                    <a:pt x="26120" y="25085"/>
                  </a:cubicBezTo>
                  <a:cubicBezTo>
                    <a:pt x="25919" y="24785"/>
                    <a:pt x="25786" y="24384"/>
                    <a:pt x="25586" y="24084"/>
                  </a:cubicBezTo>
                  <a:cubicBezTo>
                    <a:pt x="25286" y="23717"/>
                    <a:pt x="24785" y="23517"/>
                    <a:pt x="24352" y="23350"/>
                  </a:cubicBezTo>
                  <a:cubicBezTo>
                    <a:pt x="23418" y="22950"/>
                    <a:pt x="22584" y="22516"/>
                    <a:pt x="21516" y="22250"/>
                  </a:cubicBezTo>
                  <a:cubicBezTo>
                    <a:pt x="19515" y="21749"/>
                    <a:pt x="18014" y="22516"/>
                    <a:pt x="16680" y="21182"/>
                  </a:cubicBezTo>
                  <a:cubicBezTo>
                    <a:pt x="16579" y="21015"/>
                    <a:pt x="15779" y="20415"/>
                    <a:pt x="15445" y="20281"/>
                  </a:cubicBezTo>
                  <a:cubicBezTo>
                    <a:pt x="15245" y="19881"/>
                    <a:pt x="15112" y="19448"/>
                    <a:pt x="15012" y="19247"/>
                  </a:cubicBezTo>
                  <a:cubicBezTo>
                    <a:pt x="14611" y="18013"/>
                    <a:pt x="14144" y="16746"/>
                    <a:pt x="13777" y="15445"/>
                  </a:cubicBezTo>
                  <a:lnTo>
                    <a:pt x="13777" y="15445"/>
                  </a:lnTo>
                  <a:cubicBezTo>
                    <a:pt x="16346" y="16078"/>
                    <a:pt x="16680" y="17346"/>
                    <a:pt x="18414" y="19047"/>
                  </a:cubicBezTo>
                  <a:cubicBezTo>
                    <a:pt x="19294" y="19908"/>
                    <a:pt x="20535" y="20286"/>
                    <a:pt x="21802" y="20286"/>
                  </a:cubicBezTo>
                  <a:cubicBezTo>
                    <a:pt x="22842" y="20286"/>
                    <a:pt x="23898" y="20032"/>
                    <a:pt x="24785" y="19581"/>
                  </a:cubicBezTo>
                  <a:cubicBezTo>
                    <a:pt x="24945" y="19467"/>
                    <a:pt x="25805" y="19415"/>
                    <a:pt x="26611" y="19415"/>
                  </a:cubicBezTo>
                  <a:cubicBezTo>
                    <a:pt x="26941" y="19415"/>
                    <a:pt x="27261" y="19424"/>
                    <a:pt x="27521" y="19440"/>
                  </a:cubicBezTo>
                  <a:lnTo>
                    <a:pt x="27521" y="19440"/>
                  </a:lnTo>
                  <a:cubicBezTo>
                    <a:pt x="27711" y="19588"/>
                    <a:pt x="27876" y="19678"/>
                    <a:pt x="27964" y="19678"/>
                  </a:cubicBezTo>
                  <a:cubicBezTo>
                    <a:pt x="28023" y="19678"/>
                    <a:pt x="28047" y="19638"/>
                    <a:pt x="28021" y="19548"/>
                  </a:cubicBezTo>
                  <a:cubicBezTo>
                    <a:pt x="28021" y="19458"/>
                    <a:pt x="27861" y="19449"/>
                    <a:pt x="27589" y="19424"/>
                  </a:cubicBezTo>
                  <a:lnTo>
                    <a:pt x="27589" y="19424"/>
                  </a:lnTo>
                  <a:cubicBezTo>
                    <a:pt x="27333" y="19229"/>
                    <a:pt x="27078" y="19010"/>
                    <a:pt x="26853" y="18914"/>
                  </a:cubicBezTo>
                  <a:cubicBezTo>
                    <a:pt x="25452" y="18247"/>
                    <a:pt x="24485" y="16412"/>
                    <a:pt x="23584" y="15211"/>
                  </a:cubicBezTo>
                  <a:cubicBezTo>
                    <a:pt x="22825" y="14189"/>
                    <a:pt x="21635" y="13790"/>
                    <a:pt x="20387" y="13790"/>
                  </a:cubicBezTo>
                  <a:cubicBezTo>
                    <a:pt x="18621" y="13790"/>
                    <a:pt x="16736" y="14587"/>
                    <a:pt x="15779" y="15545"/>
                  </a:cubicBezTo>
                  <a:cubicBezTo>
                    <a:pt x="15679" y="15639"/>
                    <a:pt x="15562" y="15679"/>
                    <a:pt x="15432" y="15679"/>
                  </a:cubicBezTo>
                  <a:cubicBezTo>
                    <a:pt x="14781" y="15679"/>
                    <a:pt x="13839" y="14667"/>
                    <a:pt x="13477" y="14444"/>
                  </a:cubicBezTo>
                  <a:cubicBezTo>
                    <a:pt x="13244" y="13577"/>
                    <a:pt x="12977" y="12676"/>
                    <a:pt x="12743" y="11709"/>
                  </a:cubicBezTo>
                  <a:cubicBezTo>
                    <a:pt x="12510" y="10875"/>
                    <a:pt x="12643" y="9774"/>
                    <a:pt x="12577" y="8873"/>
                  </a:cubicBezTo>
                  <a:lnTo>
                    <a:pt x="12577" y="8873"/>
                  </a:lnTo>
                  <a:cubicBezTo>
                    <a:pt x="12843" y="9040"/>
                    <a:pt x="13110" y="9340"/>
                    <a:pt x="13477" y="9407"/>
                  </a:cubicBezTo>
                  <a:cubicBezTo>
                    <a:pt x="16579" y="10174"/>
                    <a:pt x="14945" y="11242"/>
                    <a:pt x="16980" y="12576"/>
                  </a:cubicBezTo>
                  <a:cubicBezTo>
                    <a:pt x="17857" y="13147"/>
                    <a:pt x="18433" y="13334"/>
                    <a:pt x="18953" y="13334"/>
                  </a:cubicBezTo>
                  <a:cubicBezTo>
                    <a:pt x="19679" y="13334"/>
                    <a:pt x="20298" y="12970"/>
                    <a:pt x="21483" y="12776"/>
                  </a:cubicBezTo>
                  <a:cubicBezTo>
                    <a:pt x="22150" y="12676"/>
                    <a:pt x="22784" y="12676"/>
                    <a:pt x="23351" y="12442"/>
                  </a:cubicBezTo>
                  <a:cubicBezTo>
                    <a:pt x="23571" y="12371"/>
                    <a:pt x="23803" y="12341"/>
                    <a:pt x="24044" y="12341"/>
                  </a:cubicBezTo>
                  <a:cubicBezTo>
                    <a:pt x="25266" y="12341"/>
                    <a:pt x="26712" y="13110"/>
                    <a:pt x="27854" y="13110"/>
                  </a:cubicBezTo>
                  <a:cubicBezTo>
                    <a:pt x="27954" y="13110"/>
                    <a:pt x="27087" y="12609"/>
                    <a:pt x="26320" y="12242"/>
                  </a:cubicBezTo>
                  <a:cubicBezTo>
                    <a:pt x="25019" y="11609"/>
                    <a:pt x="23785" y="10508"/>
                    <a:pt x="22917" y="9407"/>
                  </a:cubicBezTo>
                  <a:cubicBezTo>
                    <a:pt x="21723" y="7926"/>
                    <a:pt x="20015" y="7197"/>
                    <a:pt x="18259" y="7197"/>
                  </a:cubicBezTo>
                  <a:cubicBezTo>
                    <a:pt x="17564" y="7197"/>
                    <a:pt x="16861" y="7312"/>
                    <a:pt x="16179" y="7539"/>
                  </a:cubicBezTo>
                  <a:cubicBezTo>
                    <a:pt x="15612" y="7739"/>
                    <a:pt x="14945" y="8773"/>
                    <a:pt x="14645" y="9073"/>
                  </a:cubicBezTo>
                  <a:cubicBezTo>
                    <a:pt x="14502" y="9222"/>
                    <a:pt x="14351" y="9283"/>
                    <a:pt x="14196" y="9283"/>
                  </a:cubicBezTo>
                  <a:cubicBezTo>
                    <a:pt x="13552" y="9283"/>
                    <a:pt x="12840" y="8234"/>
                    <a:pt x="12410" y="8073"/>
                  </a:cubicBezTo>
                  <a:cubicBezTo>
                    <a:pt x="12343" y="7939"/>
                    <a:pt x="12310" y="7772"/>
                    <a:pt x="12243" y="7672"/>
                  </a:cubicBezTo>
                  <a:cubicBezTo>
                    <a:pt x="11943" y="7072"/>
                    <a:pt x="11242" y="6171"/>
                    <a:pt x="11242" y="5371"/>
                  </a:cubicBezTo>
                  <a:cubicBezTo>
                    <a:pt x="11242" y="4737"/>
                    <a:pt x="9641" y="0"/>
                    <a:pt x="9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flipH="1">
              <a:off x="2364331" y="-883364"/>
              <a:ext cx="978653" cy="800430"/>
            </a:xfrm>
            <a:custGeom>
              <a:avLst/>
              <a:gdLst/>
              <a:ahLst/>
              <a:cxnLst/>
              <a:rect l="l" t="t" r="r" b="b"/>
              <a:pathLst>
                <a:path w="36126" h="31448" extrusionOk="0">
                  <a:moveTo>
                    <a:pt x="22083" y="28092"/>
                  </a:moveTo>
                  <a:cubicBezTo>
                    <a:pt x="21967" y="28410"/>
                    <a:pt x="21901" y="28678"/>
                    <a:pt x="22060" y="28678"/>
                  </a:cubicBezTo>
                  <a:cubicBezTo>
                    <a:pt x="22085" y="28678"/>
                    <a:pt x="22114" y="28672"/>
                    <a:pt x="22149" y="28659"/>
                  </a:cubicBezTo>
                  <a:cubicBezTo>
                    <a:pt x="22183" y="28625"/>
                    <a:pt x="22183" y="28425"/>
                    <a:pt x="22083" y="28092"/>
                  </a:cubicBezTo>
                  <a:close/>
                  <a:moveTo>
                    <a:pt x="22687" y="0"/>
                  </a:moveTo>
                  <a:cubicBezTo>
                    <a:pt x="22057" y="0"/>
                    <a:pt x="21460" y="71"/>
                    <a:pt x="20949" y="205"/>
                  </a:cubicBezTo>
                  <a:cubicBezTo>
                    <a:pt x="20415" y="338"/>
                    <a:pt x="18046" y="605"/>
                    <a:pt x="17780" y="1039"/>
                  </a:cubicBezTo>
                  <a:cubicBezTo>
                    <a:pt x="17780" y="1039"/>
                    <a:pt x="18413" y="1306"/>
                    <a:pt x="18547" y="1306"/>
                  </a:cubicBezTo>
                  <a:cubicBezTo>
                    <a:pt x="19381" y="1339"/>
                    <a:pt x="20248" y="2173"/>
                    <a:pt x="20748" y="2773"/>
                  </a:cubicBezTo>
                  <a:cubicBezTo>
                    <a:pt x="21549" y="3674"/>
                    <a:pt x="21582" y="5942"/>
                    <a:pt x="23083" y="6810"/>
                  </a:cubicBezTo>
                  <a:cubicBezTo>
                    <a:pt x="23361" y="6970"/>
                    <a:pt x="23632" y="7027"/>
                    <a:pt x="23902" y="7027"/>
                  </a:cubicBezTo>
                  <a:cubicBezTo>
                    <a:pt x="24477" y="7027"/>
                    <a:pt x="25050" y="6767"/>
                    <a:pt x="25685" y="6676"/>
                  </a:cubicBezTo>
                  <a:cubicBezTo>
                    <a:pt x="25804" y="6664"/>
                    <a:pt x="25917" y="6658"/>
                    <a:pt x="26026" y="6658"/>
                  </a:cubicBezTo>
                  <a:cubicBezTo>
                    <a:pt x="27672" y="6658"/>
                    <a:pt x="28333" y="8021"/>
                    <a:pt x="29521" y="9178"/>
                  </a:cubicBezTo>
                  <a:cubicBezTo>
                    <a:pt x="27920" y="10012"/>
                    <a:pt x="26352" y="10679"/>
                    <a:pt x="24851" y="11580"/>
                  </a:cubicBezTo>
                  <a:cubicBezTo>
                    <a:pt x="24885" y="11346"/>
                    <a:pt x="23884" y="11113"/>
                    <a:pt x="23751" y="10979"/>
                  </a:cubicBezTo>
                  <a:cubicBezTo>
                    <a:pt x="23183" y="10312"/>
                    <a:pt x="22283" y="10145"/>
                    <a:pt x="21649" y="9411"/>
                  </a:cubicBezTo>
                  <a:cubicBezTo>
                    <a:pt x="20848" y="8511"/>
                    <a:pt x="21682" y="7076"/>
                    <a:pt x="20215" y="5442"/>
                  </a:cubicBezTo>
                  <a:cubicBezTo>
                    <a:pt x="19714" y="4842"/>
                    <a:pt x="19147" y="4308"/>
                    <a:pt x="18313" y="4141"/>
                  </a:cubicBezTo>
                  <a:cubicBezTo>
                    <a:pt x="18179" y="4114"/>
                    <a:pt x="18026" y="4101"/>
                    <a:pt x="17858" y="4101"/>
                  </a:cubicBezTo>
                  <a:cubicBezTo>
                    <a:pt x="16188" y="4101"/>
                    <a:pt x="13012" y="5354"/>
                    <a:pt x="11709" y="5809"/>
                  </a:cubicBezTo>
                  <a:cubicBezTo>
                    <a:pt x="11408" y="5909"/>
                    <a:pt x="9307" y="6843"/>
                    <a:pt x="9374" y="6910"/>
                  </a:cubicBezTo>
                  <a:cubicBezTo>
                    <a:pt x="9841" y="7143"/>
                    <a:pt x="11508" y="6843"/>
                    <a:pt x="12342" y="7343"/>
                  </a:cubicBezTo>
                  <a:cubicBezTo>
                    <a:pt x="14177" y="8411"/>
                    <a:pt x="15578" y="10245"/>
                    <a:pt x="17646" y="11413"/>
                  </a:cubicBezTo>
                  <a:cubicBezTo>
                    <a:pt x="17743" y="11471"/>
                    <a:pt x="17848" y="11497"/>
                    <a:pt x="17958" y="11497"/>
                  </a:cubicBezTo>
                  <a:cubicBezTo>
                    <a:pt x="18773" y="11497"/>
                    <a:pt x="19885" y="10077"/>
                    <a:pt x="20511" y="10077"/>
                  </a:cubicBezTo>
                  <a:cubicBezTo>
                    <a:pt x="20524" y="10077"/>
                    <a:pt x="20536" y="10077"/>
                    <a:pt x="20548" y="10079"/>
                  </a:cubicBezTo>
                  <a:cubicBezTo>
                    <a:pt x="21149" y="10112"/>
                    <a:pt x="22049" y="10812"/>
                    <a:pt x="22650" y="11113"/>
                  </a:cubicBezTo>
                  <a:cubicBezTo>
                    <a:pt x="23183" y="11346"/>
                    <a:pt x="23717" y="11646"/>
                    <a:pt x="24218" y="11980"/>
                  </a:cubicBezTo>
                  <a:cubicBezTo>
                    <a:pt x="24051" y="12080"/>
                    <a:pt x="23917" y="12180"/>
                    <a:pt x="23751" y="12280"/>
                  </a:cubicBezTo>
                  <a:cubicBezTo>
                    <a:pt x="22149" y="13348"/>
                    <a:pt x="20515" y="14448"/>
                    <a:pt x="18880" y="15482"/>
                  </a:cubicBezTo>
                  <a:cubicBezTo>
                    <a:pt x="17746" y="15182"/>
                    <a:pt x="16312" y="14982"/>
                    <a:pt x="15711" y="14315"/>
                  </a:cubicBezTo>
                  <a:cubicBezTo>
                    <a:pt x="15244" y="13815"/>
                    <a:pt x="15478" y="12781"/>
                    <a:pt x="15144" y="12180"/>
                  </a:cubicBezTo>
                  <a:cubicBezTo>
                    <a:pt x="14403" y="10883"/>
                    <a:pt x="13229" y="10492"/>
                    <a:pt x="11978" y="10492"/>
                  </a:cubicBezTo>
                  <a:cubicBezTo>
                    <a:pt x="10977" y="10492"/>
                    <a:pt x="9926" y="10742"/>
                    <a:pt x="9007" y="10979"/>
                  </a:cubicBezTo>
                  <a:cubicBezTo>
                    <a:pt x="8039" y="11279"/>
                    <a:pt x="7139" y="11513"/>
                    <a:pt x="6205" y="11513"/>
                  </a:cubicBezTo>
                  <a:cubicBezTo>
                    <a:pt x="5845" y="11513"/>
                    <a:pt x="4953" y="11414"/>
                    <a:pt x="4773" y="11414"/>
                  </a:cubicBezTo>
                  <a:cubicBezTo>
                    <a:pt x="4719" y="11414"/>
                    <a:pt x="4729" y="11423"/>
                    <a:pt x="4837" y="11446"/>
                  </a:cubicBezTo>
                  <a:cubicBezTo>
                    <a:pt x="7472" y="11980"/>
                    <a:pt x="8640" y="14615"/>
                    <a:pt x="11041" y="15583"/>
                  </a:cubicBezTo>
                  <a:cubicBezTo>
                    <a:pt x="11351" y="15706"/>
                    <a:pt x="11637" y="15755"/>
                    <a:pt x="11907" y="15755"/>
                  </a:cubicBezTo>
                  <a:cubicBezTo>
                    <a:pt x="12893" y="15755"/>
                    <a:pt x="13679" y="15109"/>
                    <a:pt x="14705" y="15109"/>
                  </a:cubicBezTo>
                  <a:cubicBezTo>
                    <a:pt x="14762" y="15109"/>
                    <a:pt x="14819" y="15111"/>
                    <a:pt x="14878" y="15116"/>
                  </a:cubicBezTo>
                  <a:cubicBezTo>
                    <a:pt x="15941" y="15143"/>
                    <a:pt x="16915" y="15794"/>
                    <a:pt x="17873" y="15794"/>
                  </a:cubicBezTo>
                  <a:cubicBezTo>
                    <a:pt x="18087" y="15794"/>
                    <a:pt x="18300" y="15762"/>
                    <a:pt x="18513" y="15683"/>
                  </a:cubicBezTo>
                  <a:lnTo>
                    <a:pt x="18513" y="15683"/>
                  </a:lnTo>
                  <a:cubicBezTo>
                    <a:pt x="17079" y="16617"/>
                    <a:pt x="15678" y="17584"/>
                    <a:pt x="14244" y="18485"/>
                  </a:cubicBezTo>
                  <a:cubicBezTo>
                    <a:pt x="13710" y="18418"/>
                    <a:pt x="13310" y="18518"/>
                    <a:pt x="12676" y="18284"/>
                  </a:cubicBezTo>
                  <a:cubicBezTo>
                    <a:pt x="11041" y="18184"/>
                    <a:pt x="10041" y="16483"/>
                    <a:pt x="8506" y="16316"/>
                  </a:cubicBezTo>
                  <a:cubicBezTo>
                    <a:pt x="8350" y="16298"/>
                    <a:pt x="8195" y="16289"/>
                    <a:pt x="8042" y="16289"/>
                  </a:cubicBezTo>
                  <a:cubicBezTo>
                    <a:pt x="6528" y="16289"/>
                    <a:pt x="5157" y="17120"/>
                    <a:pt x="3703" y="17484"/>
                  </a:cubicBezTo>
                  <a:cubicBezTo>
                    <a:pt x="3503" y="17517"/>
                    <a:pt x="1501" y="18284"/>
                    <a:pt x="1068" y="18318"/>
                  </a:cubicBezTo>
                  <a:cubicBezTo>
                    <a:pt x="1234" y="18351"/>
                    <a:pt x="1568" y="18485"/>
                    <a:pt x="1635" y="18485"/>
                  </a:cubicBezTo>
                  <a:cubicBezTo>
                    <a:pt x="1902" y="18518"/>
                    <a:pt x="2168" y="18485"/>
                    <a:pt x="2469" y="18618"/>
                  </a:cubicBezTo>
                  <a:cubicBezTo>
                    <a:pt x="3670" y="19118"/>
                    <a:pt x="5071" y="19519"/>
                    <a:pt x="6371" y="19619"/>
                  </a:cubicBezTo>
                  <a:cubicBezTo>
                    <a:pt x="7345" y="19663"/>
                    <a:pt x="8332" y="20103"/>
                    <a:pt x="9325" y="20103"/>
                  </a:cubicBezTo>
                  <a:cubicBezTo>
                    <a:pt x="9830" y="20103"/>
                    <a:pt x="10335" y="19989"/>
                    <a:pt x="10841" y="19652"/>
                  </a:cubicBezTo>
                  <a:cubicBezTo>
                    <a:pt x="11308" y="19319"/>
                    <a:pt x="11542" y="18985"/>
                    <a:pt x="12209" y="18818"/>
                  </a:cubicBezTo>
                  <a:cubicBezTo>
                    <a:pt x="12504" y="18730"/>
                    <a:pt x="12753" y="18700"/>
                    <a:pt x="12982" y="18700"/>
                  </a:cubicBezTo>
                  <a:cubicBezTo>
                    <a:pt x="13272" y="18700"/>
                    <a:pt x="13531" y="18748"/>
                    <a:pt x="13810" y="18785"/>
                  </a:cubicBezTo>
                  <a:cubicBezTo>
                    <a:pt x="12609" y="19519"/>
                    <a:pt x="11442" y="20319"/>
                    <a:pt x="10274" y="21053"/>
                  </a:cubicBezTo>
                  <a:cubicBezTo>
                    <a:pt x="10141" y="21187"/>
                    <a:pt x="9040" y="21854"/>
                    <a:pt x="8073" y="22454"/>
                  </a:cubicBezTo>
                  <a:cubicBezTo>
                    <a:pt x="8022" y="22456"/>
                    <a:pt x="7971" y="22457"/>
                    <a:pt x="7920" y="22457"/>
                  </a:cubicBezTo>
                  <a:cubicBezTo>
                    <a:pt x="7350" y="22457"/>
                    <a:pt x="6753" y="22353"/>
                    <a:pt x="6116" y="22353"/>
                  </a:cubicBezTo>
                  <a:cubicBezTo>
                    <a:pt x="5759" y="22353"/>
                    <a:pt x="5389" y="22385"/>
                    <a:pt x="5004" y="22488"/>
                  </a:cubicBezTo>
                  <a:cubicBezTo>
                    <a:pt x="4704" y="22588"/>
                    <a:pt x="4203" y="22621"/>
                    <a:pt x="3970" y="22788"/>
                  </a:cubicBezTo>
                  <a:cubicBezTo>
                    <a:pt x="3169" y="23288"/>
                    <a:pt x="1201" y="26290"/>
                    <a:pt x="701" y="27158"/>
                  </a:cubicBezTo>
                  <a:cubicBezTo>
                    <a:pt x="634" y="27324"/>
                    <a:pt x="0" y="27825"/>
                    <a:pt x="34" y="28025"/>
                  </a:cubicBezTo>
                  <a:cubicBezTo>
                    <a:pt x="35" y="28029"/>
                    <a:pt x="40" y="28030"/>
                    <a:pt x="48" y="28030"/>
                  </a:cubicBezTo>
                  <a:cubicBezTo>
                    <a:pt x="266" y="28030"/>
                    <a:pt x="2776" y="26857"/>
                    <a:pt x="3027" y="26857"/>
                  </a:cubicBezTo>
                  <a:cubicBezTo>
                    <a:pt x="3030" y="26857"/>
                    <a:pt x="3033" y="26857"/>
                    <a:pt x="3036" y="26857"/>
                  </a:cubicBezTo>
                  <a:cubicBezTo>
                    <a:pt x="5738" y="26824"/>
                    <a:pt x="7072" y="26190"/>
                    <a:pt x="8373" y="23955"/>
                  </a:cubicBezTo>
                  <a:cubicBezTo>
                    <a:pt x="8706" y="23455"/>
                    <a:pt x="9040" y="23121"/>
                    <a:pt x="9007" y="22521"/>
                  </a:cubicBezTo>
                  <a:cubicBezTo>
                    <a:pt x="10574" y="21387"/>
                    <a:pt x="12276" y="19986"/>
                    <a:pt x="13543" y="19519"/>
                  </a:cubicBezTo>
                  <a:lnTo>
                    <a:pt x="13543" y="19519"/>
                  </a:lnTo>
                  <a:cubicBezTo>
                    <a:pt x="13110" y="20019"/>
                    <a:pt x="12709" y="20519"/>
                    <a:pt x="12376" y="21053"/>
                  </a:cubicBezTo>
                  <a:cubicBezTo>
                    <a:pt x="12342" y="21187"/>
                    <a:pt x="12242" y="21287"/>
                    <a:pt x="12209" y="21387"/>
                  </a:cubicBezTo>
                  <a:cubicBezTo>
                    <a:pt x="10041" y="22287"/>
                    <a:pt x="9274" y="24489"/>
                    <a:pt x="9507" y="26724"/>
                  </a:cubicBezTo>
                  <a:cubicBezTo>
                    <a:pt x="9540" y="27191"/>
                    <a:pt x="9540" y="27891"/>
                    <a:pt x="9440" y="28325"/>
                  </a:cubicBezTo>
                  <a:cubicBezTo>
                    <a:pt x="9440" y="28325"/>
                    <a:pt x="9540" y="28559"/>
                    <a:pt x="9540" y="28625"/>
                  </a:cubicBezTo>
                  <a:cubicBezTo>
                    <a:pt x="9574" y="28525"/>
                    <a:pt x="9874" y="27891"/>
                    <a:pt x="9907" y="27858"/>
                  </a:cubicBezTo>
                  <a:cubicBezTo>
                    <a:pt x="10274" y="27191"/>
                    <a:pt x="10608" y="26691"/>
                    <a:pt x="11108" y="26057"/>
                  </a:cubicBezTo>
                  <a:cubicBezTo>
                    <a:pt x="12209" y="24656"/>
                    <a:pt x="13076" y="23255"/>
                    <a:pt x="12709" y="21487"/>
                  </a:cubicBezTo>
                  <a:cubicBezTo>
                    <a:pt x="13176" y="20886"/>
                    <a:pt x="13677" y="20353"/>
                    <a:pt x="14110" y="19952"/>
                  </a:cubicBezTo>
                  <a:cubicBezTo>
                    <a:pt x="14444" y="19652"/>
                    <a:pt x="14711" y="19185"/>
                    <a:pt x="14911" y="18818"/>
                  </a:cubicBezTo>
                  <a:cubicBezTo>
                    <a:pt x="15511" y="18451"/>
                    <a:pt x="16178" y="17951"/>
                    <a:pt x="16846" y="17451"/>
                  </a:cubicBezTo>
                  <a:lnTo>
                    <a:pt x="16846" y="17451"/>
                  </a:lnTo>
                  <a:cubicBezTo>
                    <a:pt x="16879" y="19118"/>
                    <a:pt x="15611" y="20386"/>
                    <a:pt x="15278" y="22020"/>
                  </a:cubicBezTo>
                  <a:cubicBezTo>
                    <a:pt x="15244" y="22321"/>
                    <a:pt x="15411" y="23188"/>
                    <a:pt x="15244" y="23522"/>
                  </a:cubicBezTo>
                  <a:cubicBezTo>
                    <a:pt x="14944" y="24022"/>
                    <a:pt x="14344" y="24823"/>
                    <a:pt x="13944" y="25456"/>
                  </a:cubicBezTo>
                  <a:cubicBezTo>
                    <a:pt x="13276" y="26557"/>
                    <a:pt x="12943" y="30126"/>
                    <a:pt x="13276" y="31394"/>
                  </a:cubicBezTo>
                  <a:cubicBezTo>
                    <a:pt x="13290" y="31431"/>
                    <a:pt x="13306" y="31448"/>
                    <a:pt x="13322" y="31448"/>
                  </a:cubicBezTo>
                  <a:cubicBezTo>
                    <a:pt x="13422" y="31448"/>
                    <a:pt x="13562" y="30827"/>
                    <a:pt x="13677" y="30627"/>
                  </a:cubicBezTo>
                  <a:cubicBezTo>
                    <a:pt x="14210" y="29693"/>
                    <a:pt x="15411" y="28992"/>
                    <a:pt x="16078" y="28158"/>
                  </a:cubicBezTo>
                  <a:cubicBezTo>
                    <a:pt x="16279" y="27858"/>
                    <a:pt x="16612" y="27658"/>
                    <a:pt x="16879" y="27358"/>
                  </a:cubicBezTo>
                  <a:cubicBezTo>
                    <a:pt x="17179" y="26957"/>
                    <a:pt x="17246" y="26457"/>
                    <a:pt x="17279" y="25990"/>
                  </a:cubicBezTo>
                  <a:cubicBezTo>
                    <a:pt x="17413" y="24956"/>
                    <a:pt x="17613" y="24022"/>
                    <a:pt x="17613" y="22955"/>
                  </a:cubicBezTo>
                  <a:cubicBezTo>
                    <a:pt x="17579" y="20920"/>
                    <a:pt x="16445" y="19652"/>
                    <a:pt x="17413" y="17984"/>
                  </a:cubicBezTo>
                  <a:cubicBezTo>
                    <a:pt x="17513" y="17817"/>
                    <a:pt x="17880" y="16917"/>
                    <a:pt x="17913" y="16517"/>
                  </a:cubicBezTo>
                  <a:cubicBezTo>
                    <a:pt x="18280" y="16250"/>
                    <a:pt x="18614" y="15983"/>
                    <a:pt x="18847" y="15849"/>
                  </a:cubicBezTo>
                  <a:cubicBezTo>
                    <a:pt x="19914" y="15149"/>
                    <a:pt x="21049" y="14415"/>
                    <a:pt x="22183" y="13681"/>
                  </a:cubicBezTo>
                  <a:lnTo>
                    <a:pt x="22183" y="13681"/>
                  </a:lnTo>
                  <a:cubicBezTo>
                    <a:pt x="22249" y="16316"/>
                    <a:pt x="21115" y="16984"/>
                    <a:pt x="19914" y="19085"/>
                  </a:cubicBezTo>
                  <a:cubicBezTo>
                    <a:pt x="18780" y="21020"/>
                    <a:pt x="19581" y="23688"/>
                    <a:pt x="21049" y="25356"/>
                  </a:cubicBezTo>
                  <a:cubicBezTo>
                    <a:pt x="21249" y="25590"/>
                    <a:pt x="21716" y="27191"/>
                    <a:pt x="21883" y="28092"/>
                  </a:cubicBezTo>
                  <a:cubicBezTo>
                    <a:pt x="22016" y="27791"/>
                    <a:pt x="22183" y="27424"/>
                    <a:pt x="22216" y="27191"/>
                  </a:cubicBezTo>
                  <a:cubicBezTo>
                    <a:pt x="22550" y="25656"/>
                    <a:pt x="24051" y="24255"/>
                    <a:pt x="24951" y="23088"/>
                  </a:cubicBezTo>
                  <a:cubicBezTo>
                    <a:pt x="26853" y="20686"/>
                    <a:pt x="24584" y="16783"/>
                    <a:pt x="22616" y="15649"/>
                  </a:cubicBezTo>
                  <a:cubicBezTo>
                    <a:pt x="21916" y="15249"/>
                    <a:pt x="22950" y="13648"/>
                    <a:pt x="23083" y="13147"/>
                  </a:cubicBezTo>
                  <a:cubicBezTo>
                    <a:pt x="23884" y="12647"/>
                    <a:pt x="24718" y="12147"/>
                    <a:pt x="25552" y="11680"/>
                  </a:cubicBezTo>
                  <a:cubicBezTo>
                    <a:pt x="26286" y="11279"/>
                    <a:pt x="27353" y="11113"/>
                    <a:pt x="28220" y="10812"/>
                  </a:cubicBezTo>
                  <a:lnTo>
                    <a:pt x="28220" y="10812"/>
                  </a:lnTo>
                  <a:cubicBezTo>
                    <a:pt x="28187" y="11146"/>
                    <a:pt x="27954" y="11480"/>
                    <a:pt x="27954" y="11847"/>
                  </a:cubicBezTo>
                  <a:cubicBezTo>
                    <a:pt x="28020" y="15015"/>
                    <a:pt x="26586" y="13781"/>
                    <a:pt x="25785" y="16083"/>
                  </a:cubicBezTo>
                  <a:cubicBezTo>
                    <a:pt x="25018" y="18451"/>
                    <a:pt x="25919" y="18618"/>
                    <a:pt x="26753" y="20486"/>
                  </a:cubicBezTo>
                  <a:cubicBezTo>
                    <a:pt x="27020" y="21086"/>
                    <a:pt x="27220" y="21687"/>
                    <a:pt x="27553" y="22187"/>
                  </a:cubicBezTo>
                  <a:cubicBezTo>
                    <a:pt x="28354" y="23355"/>
                    <a:pt x="27753" y="25356"/>
                    <a:pt x="28087" y="26691"/>
                  </a:cubicBezTo>
                  <a:cubicBezTo>
                    <a:pt x="28089" y="26695"/>
                    <a:pt x="28091" y="26698"/>
                    <a:pt x="28093" y="26698"/>
                  </a:cubicBezTo>
                  <a:cubicBezTo>
                    <a:pt x="28146" y="26698"/>
                    <a:pt x="28395" y="25783"/>
                    <a:pt x="28554" y="24989"/>
                  </a:cubicBezTo>
                  <a:cubicBezTo>
                    <a:pt x="28854" y="23555"/>
                    <a:pt x="29588" y="22087"/>
                    <a:pt x="30422" y="20953"/>
                  </a:cubicBezTo>
                  <a:cubicBezTo>
                    <a:pt x="32023" y="18785"/>
                    <a:pt x="31890" y="16050"/>
                    <a:pt x="30522" y="13981"/>
                  </a:cubicBezTo>
                  <a:cubicBezTo>
                    <a:pt x="30188" y="13481"/>
                    <a:pt x="28954" y="13114"/>
                    <a:pt x="28621" y="12881"/>
                  </a:cubicBezTo>
                  <a:cubicBezTo>
                    <a:pt x="27720" y="12414"/>
                    <a:pt x="28921" y="11046"/>
                    <a:pt x="29021" y="10479"/>
                  </a:cubicBezTo>
                  <a:lnTo>
                    <a:pt x="29388" y="10212"/>
                  </a:lnTo>
                  <a:cubicBezTo>
                    <a:pt x="29855" y="9812"/>
                    <a:pt x="30555" y="8878"/>
                    <a:pt x="31356" y="8678"/>
                  </a:cubicBezTo>
                  <a:cubicBezTo>
                    <a:pt x="31956" y="8511"/>
                    <a:pt x="36126" y="5709"/>
                    <a:pt x="36093" y="5609"/>
                  </a:cubicBezTo>
                  <a:cubicBezTo>
                    <a:pt x="36068" y="5521"/>
                    <a:pt x="36003" y="5482"/>
                    <a:pt x="35907" y="5482"/>
                  </a:cubicBezTo>
                  <a:cubicBezTo>
                    <a:pt x="35239" y="5482"/>
                    <a:pt x="33056" y="7343"/>
                    <a:pt x="32123" y="7343"/>
                  </a:cubicBezTo>
                  <a:cubicBezTo>
                    <a:pt x="31656" y="7777"/>
                    <a:pt x="31189" y="8244"/>
                    <a:pt x="30622" y="8544"/>
                  </a:cubicBezTo>
                  <a:cubicBezTo>
                    <a:pt x="30422" y="8678"/>
                    <a:pt x="30255" y="8778"/>
                    <a:pt x="30055" y="8878"/>
                  </a:cubicBezTo>
                  <a:cubicBezTo>
                    <a:pt x="29588" y="8311"/>
                    <a:pt x="28187" y="6876"/>
                    <a:pt x="28020" y="6309"/>
                  </a:cubicBezTo>
                  <a:cubicBezTo>
                    <a:pt x="27887" y="5776"/>
                    <a:pt x="28354" y="4942"/>
                    <a:pt x="28387" y="4274"/>
                  </a:cubicBezTo>
                  <a:cubicBezTo>
                    <a:pt x="28576" y="1255"/>
                    <a:pt x="25343" y="0"/>
                    <a:pt x="22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flipH="1">
              <a:off x="-371027" y="-856078"/>
              <a:ext cx="1738663" cy="678004"/>
            </a:xfrm>
            <a:custGeom>
              <a:avLst/>
              <a:gdLst/>
              <a:ahLst/>
              <a:cxnLst/>
              <a:rect l="l" t="t" r="r" b="b"/>
              <a:pathLst>
                <a:path w="64181" h="26638" extrusionOk="0">
                  <a:moveTo>
                    <a:pt x="10008" y="0"/>
                  </a:moveTo>
                  <a:lnTo>
                    <a:pt x="8540" y="534"/>
                  </a:lnTo>
                  <a:cubicBezTo>
                    <a:pt x="8172" y="722"/>
                    <a:pt x="8189" y="794"/>
                    <a:pt x="8459" y="794"/>
                  </a:cubicBezTo>
                  <a:cubicBezTo>
                    <a:pt x="8660" y="794"/>
                    <a:pt x="9003" y="754"/>
                    <a:pt x="9431" y="692"/>
                  </a:cubicBezTo>
                  <a:lnTo>
                    <a:pt x="9431" y="692"/>
                  </a:lnTo>
                  <a:cubicBezTo>
                    <a:pt x="9668" y="471"/>
                    <a:pt x="9863" y="241"/>
                    <a:pt x="10008" y="0"/>
                  </a:cubicBezTo>
                  <a:close/>
                  <a:moveTo>
                    <a:pt x="14545" y="34"/>
                  </a:moveTo>
                  <a:cubicBezTo>
                    <a:pt x="13268" y="34"/>
                    <a:pt x="10868" y="485"/>
                    <a:pt x="9431" y="692"/>
                  </a:cubicBezTo>
                  <a:lnTo>
                    <a:pt x="9431" y="692"/>
                  </a:lnTo>
                  <a:cubicBezTo>
                    <a:pt x="6953" y="3017"/>
                    <a:pt x="1" y="4399"/>
                    <a:pt x="1" y="7506"/>
                  </a:cubicBezTo>
                  <a:cubicBezTo>
                    <a:pt x="1" y="8316"/>
                    <a:pt x="921" y="8583"/>
                    <a:pt x="2284" y="8583"/>
                  </a:cubicBezTo>
                  <a:cubicBezTo>
                    <a:pt x="4915" y="8583"/>
                    <a:pt x="9194" y="7589"/>
                    <a:pt x="11690" y="7589"/>
                  </a:cubicBezTo>
                  <a:cubicBezTo>
                    <a:pt x="12534" y="7589"/>
                    <a:pt x="13174" y="7702"/>
                    <a:pt x="13477" y="8006"/>
                  </a:cubicBezTo>
                  <a:cubicBezTo>
                    <a:pt x="14478" y="9007"/>
                    <a:pt x="11009" y="13543"/>
                    <a:pt x="11976" y="15511"/>
                  </a:cubicBezTo>
                  <a:cubicBezTo>
                    <a:pt x="11998" y="15556"/>
                    <a:pt x="12037" y="15577"/>
                    <a:pt x="12092" y="15577"/>
                  </a:cubicBezTo>
                  <a:cubicBezTo>
                    <a:pt x="12863" y="15577"/>
                    <a:pt x="16718" y="11482"/>
                    <a:pt x="17407" y="11482"/>
                  </a:cubicBezTo>
                  <a:cubicBezTo>
                    <a:pt x="17438" y="11482"/>
                    <a:pt x="17463" y="11491"/>
                    <a:pt x="17480" y="11508"/>
                  </a:cubicBezTo>
                  <a:cubicBezTo>
                    <a:pt x="18614" y="12609"/>
                    <a:pt x="17814" y="17846"/>
                    <a:pt x="19482" y="19514"/>
                  </a:cubicBezTo>
                  <a:cubicBezTo>
                    <a:pt x="19531" y="19563"/>
                    <a:pt x="19581" y="19585"/>
                    <a:pt x="19632" y="19585"/>
                  </a:cubicBezTo>
                  <a:cubicBezTo>
                    <a:pt x="19961" y="19585"/>
                    <a:pt x="20309" y="18687"/>
                    <a:pt x="20482" y="18513"/>
                  </a:cubicBezTo>
                  <a:cubicBezTo>
                    <a:pt x="21371" y="17625"/>
                    <a:pt x="25443" y="13919"/>
                    <a:pt x="26719" y="13919"/>
                  </a:cubicBezTo>
                  <a:cubicBezTo>
                    <a:pt x="26831" y="13919"/>
                    <a:pt x="26922" y="13948"/>
                    <a:pt x="26987" y="14010"/>
                  </a:cubicBezTo>
                  <a:cubicBezTo>
                    <a:pt x="28221" y="15244"/>
                    <a:pt x="27954" y="19714"/>
                    <a:pt x="30489" y="21015"/>
                  </a:cubicBezTo>
                  <a:cubicBezTo>
                    <a:pt x="30492" y="21016"/>
                    <a:pt x="30494" y="21016"/>
                    <a:pt x="30497" y="21016"/>
                  </a:cubicBezTo>
                  <a:cubicBezTo>
                    <a:pt x="30820" y="21016"/>
                    <a:pt x="34124" y="15852"/>
                    <a:pt x="35612" y="15852"/>
                  </a:cubicBezTo>
                  <a:cubicBezTo>
                    <a:pt x="35758" y="15852"/>
                    <a:pt x="35887" y="15902"/>
                    <a:pt x="35993" y="16012"/>
                  </a:cubicBezTo>
                  <a:cubicBezTo>
                    <a:pt x="37228" y="17246"/>
                    <a:pt x="36727" y="21883"/>
                    <a:pt x="37995" y="22516"/>
                  </a:cubicBezTo>
                  <a:cubicBezTo>
                    <a:pt x="38099" y="22568"/>
                    <a:pt x="38203" y="22593"/>
                    <a:pt x="38308" y="22593"/>
                  </a:cubicBezTo>
                  <a:cubicBezTo>
                    <a:pt x="39750" y="22593"/>
                    <a:pt x="41254" y="18013"/>
                    <a:pt x="42498" y="18013"/>
                  </a:cubicBezTo>
                  <a:cubicBezTo>
                    <a:pt x="42565" y="18013"/>
                    <a:pt x="42898" y="20882"/>
                    <a:pt x="42998" y="21015"/>
                  </a:cubicBezTo>
                  <a:cubicBezTo>
                    <a:pt x="43665" y="22350"/>
                    <a:pt x="44666" y="24251"/>
                    <a:pt x="45500" y="25518"/>
                  </a:cubicBezTo>
                  <a:cubicBezTo>
                    <a:pt x="45500" y="25519"/>
                    <a:pt x="45501" y="25519"/>
                    <a:pt x="45501" y="25519"/>
                  </a:cubicBezTo>
                  <a:cubicBezTo>
                    <a:pt x="45559" y="25519"/>
                    <a:pt x="47631" y="20505"/>
                    <a:pt x="47979" y="20505"/>
                  </a:cubicBezTo>
                  <a:cubicBezTo>
                    <a:pt x="47988" y="20505"/>
                    <a:pt x="47995" y="20508"/>
                    <a:pt x="48002" y="20515"/>
                  </a:cubicBezTo>
                  <a:cubicBezTo>
                    <a:pt x="49259" y="21772"/>
                    <a:pt x="52405" y="26637"/>
                    <a:pt x="54485" y="26637"/>
                  </a:cubicBezTo>
                  <a:cubicBezTo>
                    <a:pt x="54668" y="26637"/>
                    <a:pt x="54843" y="26600"/>
                    <a:pt x="55007" y="26519"/>
                  </a:cubicBezTo>
                  <a:cubicBezTo>
                    <a:pt x="57575" y="25218"/>
                    <a:pt x="58743" y="19047"/>
                    <a:pt x="61512" y="17012"/>
                  </a:cubicBezTo>
                  <a:cubicBezTo>
                    <a:pt x="61555" y="16977"/>
                    <a:pt x="61591" y="16961"/>
                    <a:pt x="61619" y="16961"/>
                  </a:cubicBezTo>
                  <a:cubicBezTo>
                    <a:pt x="61940" y="16961"/>
                    <a:pt x="61399" y="19014"/>
                    <a:pt x="62012" y="19014"/>
                  </a:cubicBezTo>
                  <a:cubicBezTo>
                    <a:pt x="62045" y="19014"/>
                    <a:pt x="61979" y="15445"/>
                    <a:pt x="62012" y="15011"/>
                  </a:cubicBezTo>
                  <a:cubicBezTo>
                    <a:pt x="62579" y="10241"/>
                    <a:pt x="64180" y="3536"/>
                    <a:pt x="58009" y="2535"/>
                  </a:cubicBezTo>
                  <a:cubicBezTo>
                    <a:pt x="48536" y="934"/>
                    <a:pt x="38228" y="34"/>
                    <a:pt x="2852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221220" y="4166924"/>
              <a:ext cx="9666645" cy="2151848"/>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flipH="1">
              <a:off x="-792790" y="4044559"/>
              <a:ext cx="10305359" cy="1770501"/>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7"/>
          <p:cNvSpPr txBox="1">
            <a:spLocks noGrp="1"/>
          </p:cNvSpPr>
          <p:nvPr>
            <p:ph type="title"/>
          </p:nvPr>
        </p:nvSpPr>
        <p:spPr>
          <a:xfrm>
            <a:off x="720000" y="445025"/>
            <a:ext cx="51411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5" name="Google Shape;145;p7"/>
          <p:cNvSpPr txBox="1">
            <a:spLocks noGrp="1"/>
          </p:cNvSpPr>
          <p:nvPr>
            <p:ph type="body" idx="1"/>
          </p:nvPr>
        </p:nvSpPr>
        <p:spPr>
          <a:xfrm>
            <a:off x="726450" y="1450175"/>
            <a:ext cx="4559400" cy="2151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146" name="Google Shape;146;p7"/>
          <p:cNvSpPr>
            <a:spLocks noGrp="1"/>
          </p:cNvSpPr>
          <p:nvPr>
            <p:ph type="pic" idx="2"/>
          </p:nvPr>
        </p:nvSpPr>
        <p:spPr>
          <a:xfrm>
            <a:off x="5281775" y="1145825"/>
            <a:ext cx="3232800" cy="29130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7"/>
        <p:cNvGrpSpPr/>
        <p:nvPr/>
      </p:nvGrpSpPr>
      <p:grpSpPr>
        <a:xfrm>
          <a:off x="0" y="0"/>
          <a:ext cx="0" cy="0"/>
          <a:chOff x="0" y="0"/>
          <a:chExt cx="0" cy="0"/>
        </a:xfrm>
      </p:grpSpPr>
      <p:grpSp>
        <p:nvGrpSpPr>
          <p:cNvPr id="148" name="Google Shape;148;p8"/>
          <p:cNvGrpSpPr/>
          <p:nvPr/>
        </p:nvGrpSpPr>
        <p:grpSpPr>
          <a:xfrm>
            <a:off x="-1446265" y="-790875"/>
            <a:ext cx="13784326" cy="8131662"/>
            <a:chOff x="-1446265" y="-790875"/>
            <a:chExt cx="13784326" cy="8131662"/>
          </a:xfrm>
        </p:grpSpPr>
        <p:sp>
          <p:nvSpPr>
            <p:cNvPr id="149" name="Google Shape;149;p8"/>
            <p:cNvSpPr/>
            <p:nvPr/>
          </p:nvSpPr>
          <p:spPr>
            <a:xfrm>
              <a:off x="-1446265" y="2622211"/>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3327839" y="3035300"/>
              <a:ext cx="6611788" cy="4305486"/>
            </a:xfrm>
            <a:custGeom>
              <a:avLst/>
              <a:gdLst/>
              <a:ahLst/>
              <a:cxnLst/>
              <a:rect l="l" t="t" r="r" b="b"/>
              <a:pathLst>
                <a:path w="224528" h="189669" extrusionOk="0">
                  <a:moveTo>
                    <a:pt x="164204" y="0"/>
                  </a:moveTo>
                  <a:cubicBezTo>
                    <a:pt x="161404" y="0"/>
                    <a:pt x="158632" y="277"/>
                    <a:pt x="156012" y="788"/>
                  </a:cubicBezTo>
                  <a:cubicBezTo>
                    <a:pt x="150141" y="1955"/>
                    <a:pt x="144304" y="8460"/>
                    <a:pt x="138900" y="11195"/>
                  </a:cubicBezTo>
                  <a:cubicBezTo>
                    <a:pt x="128459" y="16432"/>
                    <a:pt x="118419" y="22236"/>
                    <a:pt x="107711" y="27106"/>
                  </a:cubicBezTo>
                  <a:cubicBezTo>
                    <a:pt x="99477" y="30846"/>
                    <a:pt x="91406" y="31269"/>
                    <a:pt x="83239" y="31269"/>
                  </a:cubicBezTo>
                  <a:cubicBezTo>
                    <a:pt x="80850" y="31269"/>
                    <a:pt x="78452" y="31233"/>
                    <a:pt x="76039" y="31233"/>
                  </a:cubicBezTo>
                  <a:cubicBezTo>
                    <a:pt x="71766" y="31233"/>
                    <a:pt x="67447" y="31346"/>
                    <a:pt x="63046" y="31977"/>
                  </a:cubicBezTo>
                  <a:cubicBezTo>
                    <a:pt x="49269" y="33978"/>
                    <a:pt x="38061" y="41784"/>
                    <a:pt x="24485" y="44252"/>
                  </a:cubicBezTo>
                  <a:cubicBezTo>
                    <a:pt x="17665" y="45505"/>
                    <a:pt x="11008" y="46897"/>
                    <a:pt x="4126" y="46897"/>
                  </a:cubicBezTo>
                  <a:cubicBezTo>
                    <a:pt x="2761" y="46897"/>
                    <a:pt x="1387" y="46842"/>
                    <a:pt x="1" y="46720"/>
                  </a:cubicBezTo>
                  <a:lnTo>
                    <a:pt x="1" y="46720"/>
                  </a:lnTo>
                  <a:cubicBezTo>
                    <a:pt x="1" y="58662"/>
                    <a:pt x="8974" y="72339"/>
                    <a:pt x="13477" y="82813"/>
                  </a:cubicBezTo>
                  <a:cubicBezTo>
                    <a:pt x="22083" y="102927"/>
                    <a:pt x="32991" y="122808"/>
                    <a:pt x="45267" y="140955"/>
                  </a:cubicBezTo>
                  <a:cubicBezTo>
                    <a:pt x="49570" y="147292"/>
                    <a:pt x="65614" y="177014"/>
                    <a:pt x="69751" y="180083"/>
                  </a:cubicBezTo>
                  <a:cubicBezTo>
                    <a:pt x="78891" y="186921"/>
                    <a:pt x="104209" y="184986"/>
                    <a:pt x="115050" y="185587"/>
                  </a:cubicBezTo>
                  <a:cubicBezTo>
                    <a:pt x="132963" y="186587"/>
                    <a:pt x="150909" y="187988"/>
                    <a:pt x="168855" y="188655"/>
                  </a:cubicBezTo>
                  <a:cubicBezTo>
                    <a:pt x="171407" y="188730"/>
                    <a:pt x="197254" y="189669"/>
                    <a:pt x="211574" y="189669"/>
                  </a:cubicBezTo>
                  <a:cubicBezTo>
                    <a:pt x="216535" y="189669"/>
                    <a:pt x="220112" y="189556"/>
                    <a:pt x="220859" y="189256"/>
                  </a:cubicBezTo>
                  <a:cubicBezTo>
                    <a:pt x="224528" y="187755"/>
                    <a:pt x="222360" y="180049"/>
                    <a:pt x="222059" y="177648"/>
                  </a:cubicBezTo>
                  <a:cubicBezTo>
                    <a:pt x="221159" y="169675"/>
                    <a:pt x="219191" y="161736"/>
                    <a:pt x="218390" y="153797"/>
                  </a:cubicBezTo>
                  <a:cubicBezTo>
                    <a:pt x="216689" y="136685"/>
                    <a:pt x="216956" y="119473"/>
                    <a:pt x="214721" y="102360"/>
                  </a:cubicBezTo>
                  <a:cubicBezTo>
                    <a:pt x="211785" y="79277"/>
                    <a:pt x="210184" y="55327"/>
                    <a:pt x="204914" y="32610"/>
                  </a:cubicBezTo>
                  <a:cubicBezTo>
                    <a:pt x="204213" y="29608"/>
                    <a:pt x="204313" y="25705"/>
                    <a:pt x="203079" y="22803"/>
                  </a:cubicBezTo>
                  <a:cubicBezTo>
                    <a:pt x="200811" y="17466"/>
                    <a:pt x="192638" y="14564"/>
                    <a:pt x="188435" y="11195"/>
                  </a:cubicBezTo>
                  <a:cubicBezTo>
                    <a:pt x="186467" y="9594"/>
                    <a:pt x="185500" y="7192"/>
                    <a:pt x="183532" y="5691"/>
                  </a:cubicBezTo>
                  <a:cubicBezTo>
                    <a:pt x="178170" y="1681"/>
                    <a:pt x="171103" y="0"/>
                    <a:pt x="1642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4390650" y="3238699"/>
              <a:ext cx="5010669" cy="1486487"/>
            </a:xfrm>
            <a:custGeom>
              <a:avLst/>
              <a:gdLst/>
              <a:ahLst/>
              <a:cxnLst/>
              <a:rect l="l" t="t" r="r" b="b"/>
              <a:pathLst>
                <a:path w="170156" h="65484" extrusionOk="0">
                  <a:moveTo>
                    <a:pt x="119552" y="7372"/>
                  </a:moveTo>
                  <a:lnTo>
                    <a:pt x="119552" y="7372"/>
                  </a:lnTo>
                  <a:cubicBezTo>
                    <a:pt x="119546" y="7372"/>
                    <a:pt x="119539" y="7385"/>
                    <a:pt x="119532" y="7409"/>
                  </a:cubicBezTo>
                  <a:lnTo>
                    <a:pt x="119532" y="7409"/>
                  </a:lnTo>
                  <a:cubicBezTo>
                    <a:pt x="119558" y="7385"/>
                    <a:pt x="119566" y="7372"/>
                    <a:pt x="119552" y="7372"/>
                  </a:cubicBezTo>
                  <a:close/>
                  <a:moveTo>
                    <a:pt x="138566" y="12843"/>
                  </a:moveTo>
                  <a:cubicBezTo>
                    <a:pt x="138410" y="12843"/>
                    <a:pt x="138453" y="12958"/>
                    <a:pt x="138575" y="13113"/>
                  </a:cubicBezTo>
                  <a:lnTo>
                    <a:pt x="138575" y="13113"/>
                  </a:lnTo>
                  <a:cubicBezTo>
                    <a:pt x="138574" y="12943"/>
                    <a:pt x="138572" y="12843"/>
                    <a:pt x="138566" y="12843"/>
                  </a:cubicBezTo>
                  <a:close/>
                  <a:moveTo>
                    <a:pt x="1457" y="51337"/>
                  </a:moveTo>
                  <a:cubicBezTo>
                    <a:pt x="952" y="51337"/>
                    <a:pt x="465" y="51389"/>
                    <a:pt x="0" y="51504"/>
                  </a:cubicBezTo>
                  <a:cubicBezTo>
                    <a:pt x="623" y="51434"/>
                    <a:pt x="1134" y="51393"/>
                    <a:pt x="1604" y="51338"/>
                  </a:cubicBezTo>
                  <a:lnTo>
                    <a:pt x="1604" y="51338"/>
                  </a:lnTo>
                  <a:cubicBezTo>
                    <a:pt x="1555" y="51337"/>
                    <a:pt x="1506" y="51337"/>
                    <a:pt x="1457" y="51337"/>
                  </a:cubicBezTo>
                  <a:close/>
                  <a:moveTo>
                    <a:pt x="117051" y="0"/>
                  </a:moveTo>
                  <a:cubicBezTo>
                    <a:pt x="116684" y="0"/>
                    <a:pt x="116250" y="1034"/>
                    <a:pt x="116117" y="1201"/>
                  </a:cubicBezTo>
                  <a:cubicBezTo>
                    <a:pt x="113548" y="4470"/>
                    <a:pt x="110846" y="7806"/>
                    <a:pt x="107577" y="10374"/>
                  </a:cubicBezTo>
                  <a:cubicBezTo>
                    <a:pt x="105242" y="12276"/>
                    <a:pt x="102340" y="13376"/>
                    <a:pt x="99938" y="15278"/>
                  </a:cubicBezTo>
                  <a:cubicBezTo>
                    <a:pt x="97537" y="17179"/>
                    <a:pt x="96369" y="19347"/>
                    <a:pt x="93534" y="21048"/>
                  </a:cubicBezTo>
                  <a:cubicBezTo>
                    <a:pt x="91766" y="22116"/>
                    <a:pt x="89731" y="22683"/>
                    <a:pt x="88030" y="23817"/>
                  </a:cubicBezTo>
                  <a:cubicBezTo>
                    <a:pt x="86429" y="24851"/>
                    <a:pt x="85762" y="26352"/>
                    <a:pt x="84361" y="27486"/>
                  </a:cubicBezTo>
                  <a:cubicBezTo>
                    <a:pt x="82426" y="29021"/>
                    <a:pt x="80058" y="29688"/>
                    <a:pt x="78223" y="31156"/>
                  </a:cubicBezTo>
                  <a:cubicBezTo>
                    <a:pt x="77155" y="32056"/>
                    <a:pt x="76355" y="32824"/>
                    <a:pt x="75187" y="33624"/>
                  </a:cubicBezTo>
                  <a:cubicBezTo>
                    <a:pt x="74487" y="34058"/>
                    <a:pt x="74087" y="35159"/>
                    <a:pt x="73353" y="35726"/>
                  </a:cubicBezTo>
                  <a:cubicBezTo>
                    <a:pt x="71418" y="37193"/>
                    <a:pt x="69050" y="38061"/>
                    <a:pt x="66915" y="39128"/>
                  </a:cubicBezTo>
                  <a:cubicBezTo>
                    <a:pt x="65814" y="39695"/>
                    <a:pt x="64313" y="41196"/>
                    <a:pt x="63246" y="41863"/>
                  </a:cubicBezTo>
                  <a:cubicBezTo>
                    <a:pt x="61144" y="43331"/>
                    <a:pt x="57074" y="45566"/>
                    <a:pt x="54706" y="46166"/>
                  </a:cubicBezTo>
                  <a:cubicBezTo>
                    <a:pt x="53539" y="46467"/>
                    <a:pt x="52204" y="46500"/>
                    <a:pt x="51037" y="46800"/>
                  </a:cubicBezTo>
                  <a:cubicBezTo>
                    <a:pt x="50336" y="47000"/>
                    <a:pt x="49636" y="47234"/>
                    <a:pt x="48902" y="47401"/>
                  </a:cubicBezTo>
                  <a:cubicBezTo>
                    <a:pt x="48479" y="47506"/>
                    <a:pt x="48038" y="47545"/>
                    <a:pt x="47587" y="47545"/>
                  </a:cubicBezTo>
                  <a:cubicBezTo>
                    <a:pt x="46354" y="47545"/>
                    <a:pt x="45045" y="47256"/>
                    <a:pt x="43812" y="47256"/>
                  </a:cubicBezTo>
                  <a:cubicBezTo>
                    <a:pt x="43361" y="47256"/>
                    <a:pt x="42920" y="47295"/>
                    <a:pt x="42497" y="47401"/>
                  </a:cubicBezTo>
                  <a:cubicBezTo>
                    <a:pt x="39606" y="48137"/>
                    <a:pt x="35286" y="50447"/>
                    <a:pt x="31707" y="50447"/>
                  </a:cubicBezTo>
                  <a:cubicBezTo>
                    <a:pt x="30744" y="50447"/>
                    <a:pt x="29834" y="50279"/>
                    <a:pt x="29021" y="49869"/>
                  </a:cubicBezTo>
                  <a:cubicBezTo>
                    <a:pt x="28387" y="49536"/>
                    <a:pt x="31356" y="46567"/>
                    <a:pt x="31490" y="46500"/>
                  </a:cubicBezTo>
                  <a:cubicBezTo>
                    <a:pt x="33658" y="44866"/>
                    <a:pt x="36393" y="44332"/>
                    <a:pt x="38828" y="43731"/>
                  </a:cubicBezTo>
                  <a:cubicBezTo>
                    <a:pt x="39462" y="43565"/>
                    <a:pt x="39862" y="43064"/>
                    <a:pt x="40363" y="42831"/>
                  </a:cubicBezTo>
                  <a:cubicBezTo>
                    <a:pt x="41497" y="42264"/>
                    <a:pt x="43732" y="41697"/>
                    <a:pt x="44966" y="41296"/>
                  </a:cubicBezTo>
                  <a:cubicBezTo>
                    <a:pt x="47534" y="40462"/>
                    <a:pt x="50303" y="39829"/>
                    <a:pt x="52905" y="39161"/>
                  </a:cubicBezTo>
                  <a:cubicBezTo>
                    <a:pt x="54206" y="38861"/>
                    <a:pt x="57808" y="36126"/>
                    <a:pt x="58709" y="35192"/>
                  </a:cubicBezTo>
                  <a:cubicBezTo>
                    <a:pt x="59643" y="34325"/>
                    <a:pt x="61911" y="33658"/>
                    <a:pt x="63012" y="33357"/>
                  </a:cubicBezTo>
                  <a:cubicBezTo>
                    <a:pt x="64847" y="32890"/>
                    <a:pt x="67082" y="31189"/>
                    <a:pt x="68816" y="30322"/>
                  </a:cubicBezTo>
                  <a:cubicBezTo>
                    <a:pt x="70150" y="29655"/>
                    <a:pt x="71685" y="29121"/>
                    <a:pt x="73086" y="28787"/>
                  </a:cubicBezTo>
                  <a:cubicBezTo>
                    <a:pt x="74921" y="28320"/>
                    <a:pt x="78857" y="25618"/>
                    <a:pt x="80424" y="24484"/>
                  </a:cubicBezTo>
                  <a:cubicBezTo>
                    <a:pt x="81592" y="23650"/>
                    <a:pt x="83060" y="22783"/>
                    <a:pt x="84094" y="21716"/>
                  </a:cubicBezTo>
                  <a:cubicBezTo>
                    <a:pt x="84227" y="21616"/>
                    <a:pt x="85261" y="20815"/>
                    <a:pt x="85028" y="20815"/>
                  </a:cubicBezTo>
                  <a:cubicBezTo>
                    <a:pt x="84527" y="20815"/>
                    <a:pt x="78223" y="24751"/>
                    <a:pt x="77055" y="25118"/>
                  </a:cubicBezTo>
                  <a:cubicBezTo>
                    <a:pt x="72652" y="26586"/>
                    <a:pt x="68649" y="28287"/>
                    <a:pt x="64513" y="30322"/>
                  </a:cubicBezTo>
                  <a:cubicBezTo>
                    <a:pt x="62745" y="31189"/>
                    <a:pt x="60744" y="31456"/>
                    <a:pt x="59009" y="32156"/>
                  </a:cubicBezTo>
                  <a:cubicBezTo>
                    <a:pt x="57642" y="32690"/>
                    <a:pt x="56140" y="33524"/>
                    <a:pt x="54706" y="33991"/>
                  </a:cubicBezTo>
                  <a:cubicBezTo>
                    <a:pt x="53739" y="34325"/>
                    <a:pt x="52671" y="34291"/>
                    <a:pt x="51671" y="34625"/>
                  </a:cubicBezTo>
                  <a:cubicBezTo>
                    <a:pt x="51337" y="34758"/>
                    <a:pt x="51137" y="35159"/>
                    <a:pt x="50737" y="35259"/>
                  </a:cubicBezTo>
                  <a:cubicBezTo>
                    <a:pt x="49569" y="35526"/>
                    <a:pt x="48302" y="35659"/>
                    <a:pt x="47067" y="35859"/>
                  </a:cubicBezTo>
                  <a:cubicBezTo>
                    <a:pt x="46914" y="35888"/>
                    <a:pt x="46752" y="35898"/>
                    <a:pt x="46584" y="35898"/>
                  </a:cubicBezTo>
                  <a:cubicBezTo>
                    <a:pt x="46009" y="35898"/>
                    <a:pt x="45366" y="35770"/>
                    <a:pt x="44765" y="35770"/>
                  </a:cubicBezTo>
                  <a:cubicBezTo>
                    <a:pt x="44510" y="35770"/>
                    <a:pt x="44263" y="35793"/>
                    <a:pt x="44032" y="35859"/>
                  </a:cubicBezTo>
                  <a:cubicBezTo>
                    <a:pt x="40796" y="36960"/>
                    <a:pt x="37494" y="39295"/>
                    <a:pt x="33958" y="40162"/>
                  </a:cubicBezTo>
                  <a:cubicBezTo>
                    <a:pt x="33091" y="40362"/>
                    <a:pt x="32057" y="40262"/>
                    <a:pt x="31189" y="40462"/>
                  </a:cubicBezTo>
                  <a:cubicBezTo>
                    <a:pt x="28087" y="41263"/>
                    <a:pt x="24851" y="42130"/>
                    <a:pt x="21749" y="42931"/>
                  </a:cubicBezTo>
                  <a:cubicBezTo>
                    <a:pt x="20515" y="43264"/>
                    <a:pt x="19247" y="42964"/>
                    <a:pt x="18080" y="43531"/>
                  </a:cubicBezTo>
                  <a:cubicBezTo>
                    <a:pt x="13577" y="45800"/>
                    <a:pt x="8940" y="48435"/>
                    <a:pt x="4303" y="50603"/>
                  </a:cubicBezTo>
                  <a:cubicBezTo>
                    <a:pt x="3234" y="51083"/>
                    <a:pt x="2493" y="51235"/>
                    <a:pt x="1604" y="51338"/>
                  </a:cubicBezTo>
                  <a:lnTo>
                    <a:pt x="1604" y="51338"/>
                  </a:lnTo>
                  <a:cubicBezTo>
                    <a:pt x="6089" y="51427"/>
                    <a:pt x="11944" y="55506"/>
                    <a:pt x="15978" y="56841"/>
                  </a:cubicBezTo>
                  <a:cubicBezTo>
                    <a:pt x="17646" y="57441"/>
                    <a:pt x="19548" y="57608"/>
                    <a:pt x="21182" y="58042"/>
                  </a:cubicBezTo>
                  <a:cubicBezTo>
                    <a:pt x="22016" y="58275"/>
                    <a:pt x="22817" y="58776"/>
                    <a:pt x="23651" y="58976"/>
                  </a:cubicBezTo>
                  <a:cubicBezTo>
                    <a:pt x="25519" y="59376"/>
                    <a:pt x="27520" y="59343"/>
                    <a:pt x="29455" y="59609"/>
                  </a:cubicBezTo>
                  <a:cubicBezTo>
                    <a:pt x="32023" y="59943"/>
                    <a:pt x="34225" y="60343"/>
                    <a:pt x="36793" y="60510"/>
                  </a:cubicBezTo>
                  <a:cubicBezTo>
                    <a:pt x="41852" y="60788"/>
                    <a:pt x="46958" y="60811"/>
                    <a:pt x="52071" y="60811"/>
                  </a:cubicBezTo>
                  <a:cubicBezTo>
                    <a:pt x="53094" y="60811"/>
                    <a:pt x="54117" y="60810"/>
                    <a:pt x="55140" y="60810"/>
                  </a:cubicBezTo>
                  <a:cubicBezTo>
                    <a:pt x="57608" y="60810"/>
                    <a:pt x="60136" y="60914"/>
                    <a:pt x="62654" y="60914"/>
                  </a:cubicBezTo>
                  <a:cubicBezTo>
                    <a:pt x="63913" y="60914"/>
                    <a:pt x="65169" y="60888"/>
                    <a:pt x="66414" y="60810"/>
                  </a:cubicBezTo>
                  <a:cubicBezTo>
                    <a:pt x="69297" y="60597"/>
                    <a:pt x="72307" y="60063"/>
                    <a:pt x="75240" y="60063"/>
                  </a:cubicBezTo>
                  <a:cubicBezTo>
                    <a:pt x="75973" y="60063"/>
                    <a:pt x="76702" y="60096"/>
                    <a:pt x="77422" y="60177"/>
                  </a:cubicBezTo>
                  <a:cubicBezTo>
                    <a:pt x="85895" y="61144"/>
                    <a:pt x="94568" y="61311"/>
                    <a:pt x="103107" y="61711"/>
                  </a:cubicBezTo>
                  <a:cubicBezTo>
                    <a:pt x="110279" y="62111"/>
                    <a:pt x="117418" y="62812"/>
                    <a:pt x="124556" y="63279"/>
                  </a:cubicBezTo>
                  <a:cubicBezTo>
                    <a:pt x="130060" y="63646"/>
                    <a:pt x="135564" y="63546"/>
                    <a:pt x="141068" y="63879"/>
                  </a:cubicBezTo>
                  <a:cubicBezTo>
                    <a:pt x="149107" y="64346"/>
                    <a:pt x="157246" y="64213"/>
                    <a:pt x="165252" y="65113"/>
                  </a:cubicBezTo>
                  <a:cubicBezTo>
                    <a:pt x="166406" y="65214"/>
                    <a:pt x="168315" y="65484"/>
                    <a:pt x="169261" y="65484"/>
                  </a:cubicBezTo>
                  <a:cubicBezTo>
                    <a:pt x="169573" y="65484"/>
                    <a:pt x="169780" y="65455"/>
                    <a:pt x="169822" y="65380"/>
                  </a:cubicBezTo>
                  <a:cubicBezTo>
                    <a:pt x="170155" y="64713"/>
                    <a:pt x="169255" y="60076"/>
                    <a:pt x="169221" y="59609"/>
                  </a:cubicBezTo>
                  <a:cubicBezTo>
                    <a:pt x="169121" y="58309"/>
                    <a:pt x="169421" y="56908"/>
                    <a:pt x="169221" y="55640"/>
                  </a:cubicBezTo>
                  <a:cubicBezTo>
                    <a:pt x="168554" y="51437"/>
                    <a:pt x="166953" y="47334"/>
                    <a:pt x="165552" y="43364"/>
                  </a:cubicBezTo>
                  <a:cubicBezTo>
                    <a:pt x="165052" y="42030"/>
                    <a:pt x="164318" y="40796"/>
                    <a:pt x="163984" y="39395"/>
                  </a:cubicBezTo>
                  <a:cubicBezTo>
                    <a:pt x="163584" y="37660"/>
                    <a:pt x="163884" y="33858"/>
                    <a:pt x="163984" y="32090"/>
                  </a:cubicBezTo>
                  <a:cubicBezTo>
                    <a:pt x="164118" y="30222"/>
                    <a:pt x="164618" y="28154"/>
                    <a:pt x="164284" y="26286"/>
                  </a:cubicBezTo>
                  <a:cubicBezTo>
                    <a:pt x="163951" y="24318"/>
                    <a:pt x="161482" y="23817"/>
                    <a:pt x="159981" y="23517"/>
                  </a:cubicBezTo>
                  <a:cubicBezTo>
                    <a:pt x="159081" y="23350"/>
                    <a:pt x="157580" y="22016"/>
                    <a:pt x="156946" y="21382"/>
                  </a:cubicBezTo>
                  <a:cubicBezTo>
                    <a:pt x="156412" y="20848"/>
                    <a:pt x="156412" y="19547"/>
                    <a:pt x="156045" y="18947"/>
                  </a:cubicBezTo>
                  <a:cubicBezTo>
                    <a:pt x="155378" y="17813"/>
                    <a:pt x="154444" y="15511"/>
                    <a:pt x="153577" y="14644"/>
                  </a:cubicBezTo>
                  <a:cubicBezTo>
                    <a:pt x="152276" y="13343"/>
                    <a:pt x="150074" y="12976"/>
                    <a:pt x="148707" y="11608"/>
                  </a:cubicBezTo>
                  <a:cubicBezTo>
                    <a:pt x="148171" y="11073"/>
                    <a:pt x="148017" y="10927"/>
                    <a:pt x="148021" y="10927"/>
                  </a:cubicBezTo>
                  <a:lnTo>
                    <a:pt x="148021" y="10927"/>
                  </a:lnTo>
                  <a:cubicBezTo>
                    <a:pt x="148026" y="10927"/>
                    <a:pt x="148266" y="11143"/>
                    <a:pt x="148342" y="11143"/>
                  </a:cubicBezTo>
                  <a:cubicBezTo>
                    <a:pt x="148427" y="11143"/>
                    <a:pt x="148315" y="10880"/>
                    <a:pt x="147472" y="9774"/>
                  </a:cubicBezTo>
                  <a:cubicBezTo>
                    <a:pt x="146138" y="8039"/>
                    <a:pt x="144037" y="7005"/>
                    <a:pt x="142269" y="5804"/>
                  </a:cubicBezTo>
                  <a:cubicBezTo>
                    <a:pt x="140907" y="4845"/>
                    <a:pt x="140493" y="4259"/>
                    <a:pt x="140440" y="4259"/>
                  </a:cubicBezTo>
                  <a:cubicBezTo>
                    <a:pt x="140436" y="4259"/>
                    <a:pt x="140434" y="4263"/>
                    <a:pt x="140434" y="4270"/>
                  </a:cubicBezTo>
                  <a:cubicBezTo>
                    <a:pt x="140434" y="6705"/>
                    <a:pt x="144770" y="9340"/>
                    <a:pt x="145938" y="11308"/>
                  </a:cubicBezTo>
                  <a:cubicBezTo>
                    <a:pt x="146372" y="12009"/>
                    <a:pt x="146905" y="12642"/>
                    <a:pt x="147139" y="13443"/>
                  </a:cubicBezTo>
                  <a:cubicBezTo>
                    <a:pt x="147539" y="14644"/>
                    <a:pt x="147306" y="15611"/>
                    <a:pt x="148073" y="16812"/>
                  </a:cubicBezTo>
                  <a:cubicBezTo>
                    <a:pt x="149240" y="18680"/>
                    <a:pt x="151208" y="20148"/>
                    <a:pt x="152376" y="22016"/>
                  </a:cubicBezTo>
                  <a:cubicBezTo>
                    <a:pt x="153210" y="23350"/>
                    <a:pt x="153610" y="24985"/>
                    <a:pt x="154477" y="26319"/>
                  </a:cubicBezTo>
                  <a:cubicBezTo>
                    <a:pt x="155645" y="28054"/>
                    <a:pt x="157479" y="29821"/>
                    <a:pt x="158147" y="31823"/>
                  </a:cubicBezTo>
                  <a:cubicBezTo>
                    <a:pt x="158447" y="32724"/>
                    <a:pt x="156045" y="37327"/>
                    <a:pt x="155411" y="38227"/>
                  </a:cubicBezTo>
                  <a:cubicBezTo>
                    <a:pt x="155322" y="38361"/>
                    <a:pt x="155189" y="38418"/>
                    <a:pt x="155026" y="38418"/>
                  </a:cubicBezTo>
                  <a:cubicBezTo>
                    <a:pt x="154092" y="38418"/>
                    <a:pt x="152184" y="36535"/>
                    <a:pt x="152042" y="36393"/>
                  </a:cubicBezTo>
                  <a:cubicBezTo>
                    <a:pt x="151475" y="35892"/>
                    <a:pt x="151475" y="34858"/>
                    <a:pt x="151108" y="34291"/>
                  </a:cubicBezTo>
                  <a:cubicBezTo>
                    <a:pt x="149073" y="30822"/>
                    <a:pt x="145304" y="28120"/>
                    <a:pt x="143469" y="24484"/>
                  </a:cubicBezTo>
                  <a:cubicBezTo>
                    <a:pt x="142469" y="22516"/>
                    <a:pt x="141902" y="20114"/>
                    <a:pt x="141034" y="18046"/>
                  </a:cubicBezTo>
                  <a:cubicBezTo>
                    <a:pt x="140534" y="16845"/>
                    <a:pt x="140034" y="14844"/>
                    <a:pt x="139200" y="13777"/>
                  </a:cubicBezTo>
                  <a:cubicBezTo>
                    <a:pt x="139047" y="13604"/>
                    <a:pt x="138740" y="13322"/>
                    <a:pt x="138575" y="13113"/>
                  </a:cubicBezTo>
                  <a:lnTo>
                    <a:pt x="138575" y="13113"/>
                  </a:lnTo>
                  <a:cubicBezTo>
                    <a:pt x="138580" y="13957"/>
                    <a:pt x="138538" y="16507"/>
                    <a:pt x="138566" y="16812"/>
                  </a:cubicBezTo>
                  <a:cubicBezTo>
                    <a:pt x="138866" y="19047"/>
                    <a:pt x="139100" y="21282"/>
                    <a:pt x="139767" y="23517"/>
                  </a:cubicBezTo>
                  <a:cubicBezTo>
                    <a:pt x="140534" y="25985"/>
                    <a:pt x="140968" y="28621"/>
                    <a:pt x="141601" y="31156"/>
                  </a:cubicBezTo>
                  <a:cubicBezTo>
                    <a:pt x="142035" y="32857"/>
                    <a:pt x="141034" y="31289"/>
                    <a:pt x="141902" y="32990"/>
                  </a:cubicBezTo>
                  <a:cubicBezTo>
                    <a:pt x="142369" y="33958"/>
                    <a:pt x="145204" y="39628"/>
                    <a:pt x="144937" y="40629"/>
                  </a:cubicBezTo>
                  <a:cubicBezTo>
                    <a:pt x="144704" y="41697"/>
                    <a:pt x="143570" y="41697"/>
                    <a:pt x="142802" y="42164"/>
                  </a:cubicBezTo>
                  <a:cubicBezTo>
                    <a:pt x="141401" y="42998"/>
                    <a:pt x="143103" y="42631"/>
                    <a:pt x="141268" y="43364"/>
                  </a:cubicBezTo>
                  <a:cubicBezTo>
                    <a:pt x="140993" y="43479"/>
                    <a:pt x="140742" y="43531"/>
                    <a:pt x="140512" y="43531"/>
                  </a:cubicBezTo>
                  <a:cubicBezTo>
                    <a:pt x="138872" y="43531"/>
                    <a:pt x="138308" y="40895"/>
                    <a:pt x="137899" y="39695"/>
                  </a:cubicBezTo>
                  <a:cubicBezTo>
                    <a:pt x="137532" y="38528"/>
                    <a:pt x="136798" y="37460"/>
                    <a:pt x="136364" y="36326"/>
                  </a:cubicBezTo>
                  <a:cubicBezTo>
                    <a:pt x="135931" y="35359"/>
                    <a:pt x="135397" y="34658"/>
                    <a:pt x="134797" y="33858"/>
                  </a:cubicBezTo>
                  <a:cubicBezTo>
                    <a:pt x="134370" y="33275"/>
                    <a:pt x="134271" y="33114"/>
                    <a:pt x="134310" y="33114"/>
                  </a:cubicBezTo>
                  <a:lnTo>
                    <a:pt x="134310" y="33114"/>
                  </a:lnTo>
                  <a:cubicBezTo>
                    <a:pt x="134358" y="33114"/>
                    <a:pt x="134613" y="33358"/>
                    <a:pt x="134723" y="33358"/>
                  </a:cubicBezTo>
                  <a:cubicBezTo>
                    <a:pt x="134809" y="33358"/>
                    <a:pt x="134804" y="33205"/>
                    <a:pt x="134530" y="32657"/>
                  </a:cubicBezTo>
                  <a:cubicBezTo>
                    <a:pt x="133462" y="30555"/>
                    <a:pt x="131127" y="29288"/>
                    <a:pt x="130560" y="26853"/>
                  </a:cubicBezTo>
                  <a:cubicBezTo>
                    <a:pt x="130093" y="24985"/>
                    <a:pt x="130660" y="22983"/>
                    <a:pt x="130260" y="21048"/>
                  </a:cubicBezTo>
                  <a:cubicBezTo>
                    <a:pt x="130193" y="20648"/>
                    <a:pt x="129726" y="20315"/>
                    <a:pt x="129626" y="19848"/>
                  </a:cubicBezTo>
                  <a:cubicBezTo>
                    <a:pt x="129526" y="18847"/>
                    <a:pt x="129726" y="17813"/>
                    <a:pt x="129626" y="16812"/>
                  </a:cubicBezTo>
                  <a:cubicBezTo>
                    <a:pt x="129459" y="15311"/>
                    <a:pt x="129026" y="14010"/>
                    <a:pt x="129026" y="12509"/>
                  </a:cubicBezTo>
                  <a:cubicBezTo>
                    <a:pt x="129026" y="11809"/>
                    <a:pt x="129193" y="11108"/>
                    <a:pt x="129026" y="10374"/>
                  </a:cubicBezTo>
                  <a:cubicBezTo>
                    <a:pt x="128392" y="7539"/>
                    <a:pt x="127692" y="4670"/>
                    <a:pt x="126891" y="1835"/>
                  </a:cubicBezTo>
                  <a:cubicBezTo>
                    <a:pt x="126758" y="1434"/>
                    <a:pt x="126391" y="1034"/>
                    <a:pt x="126257" y="634"/>
                  </a:cubicBezTo>
                  <a:cubicBezTo>
                    <a:pt x="126224" y="534"/>
                    <a:pt x="126357" y="334"/>
                    <a:pt x="126257" y="334"/>
                  </a:cubicBezTo>
                  <a:lnTo>
                    <a:pt x="126257" y="334"/>
                  </a:lnTo>
                  <a:cubicBezTo>
                    <a:pt x="125723" y="334"/>
                    <a:pt x="125990" y="2135"/>
                    <a:pt x="125990" y="2469"/>
                  </a:cubicBezTo>
                  <a:cubicBezTo>
                    <a:pt x="125990" y="4970"/>
                    <a:pt x="125557" y="7606"/>
                    <a:pt x="125357" y="10107"/>
                  </a:cubicBezTo>
                  <a:cubicBezTo>
                    <a:pt x="125156" y="12509"/>
                    <a:pt x="125357" y="15011"/>
                    <a:pt x="125357" y="17446"/>
                  </a:cubicBezTo>
                  <a:cubicBezTo>
                    <a:pt x="125357" y="21215"/>
                    <a:pt x="125924" y="24785"/>
                    <a:pt x="124723" y="28454"/>
                  </a:cubicBezTo>
                  <a:cubicBezTo>
                    <a:pt x="124189" y="30022"/>
                    <a:pt x="122888" y="32290"/>
                    <a:pt x="121987" y="33658"/>
                  </a:cubicBezTo>
                  <a:cubicBezTo>
                    <a:pt x="121354" y="34558"/>
                    <a:pt x="120420" y="35192"/>
                    <a:pt x="120153" y="36393"/>
                  </a:cubicBezTo>
                  <a:cubicBezTo>
                    <a:pt x="119052" y="40729"/>
                    <a:pt x="118752" y="45066"/>
                    <a:pt x="117084" y="49235"/>
                  </a:cubicBezTo>
                  <a:cubicBezTo>
                    <a:pt x="116817" y="49969"/>
                    <a:pt x="116717" y="51170"/>
                    <a:pt x="116183" y="51704"/>
                  </a:cubicBezTo>
                  <a:cubicBezTo>
                    <a:pt x="116100" y="51787"/>
                    <a:pt x="115853" y="51815"/>
                    <a:pt x="115544" y="51815"/>
                  </a:cubicBezTo>
                  <a:cubicBezTo>
                    <a:pt x="114921" y="51815"/>
                    <a:pt x="114049" y="51701"/>
                    <a:pt x="113772" y="51701"/>
                  </a:cubicBezTo>
                  <a:cubicBezTo>
                    <a:pt x="113749" y="51701"/>
                    <a:pt x="113729" y="51702"/>
                    <a:pt x="113715" y="51704"/>
                  </a:cubicBezTo>
                  <a:cubicBezTo>
                    <a:pt x="112983" y="51801"/>
                    <a:pt x="112314" y="52042"/>
                    <a:pt x="111821" y="52042"/>
                  </a:cubicBezTo>
                  <a:cubicBezTo>
                    <a:pt x="111303" y="52042"/>
                    <a:pt x="110980" y="51777"/>
                    <a:pt x="110980" y="50803"/>
                  </a:cubicBezTo>
                  <a:cubicBezTo>
                    <a:pt x="110980" y="49969"/>
                    <a:pt x="110846" y="48868"/>
                    <a:pt x="110980" y="48034"/>
                  </a:cubicBezTo>
                  <a:cubicBezTo>
                    <a:pt x="111347" y="45866"/>
                    <a:pt x="111713" y="43465"/>
                    <a:pt x="112514" y="41330"/>
                  </a:cubicBezTo>
                  <a:cubicBezTo>
                    <a:pt x="113181" y="39495"/>
                    <a:pt x="114282" y="37527"/>
                    <a:pt x="114616" y="35526"/>
                  </a:cubicBezTo>
                  <a:cubicBezTo>
                    <a:pt x="114749" y="34792"/>
                    <a:pt x="114482" y="30355"/>
                    <a:pt x="114349" y="29721"/>
                  </a:cubicBezTo>
                  <a:cubicBezTo>
                    <a:pt x="114215" y="29121"/>
                    <a:pt x="113815" y="28320"/>
                    <a:pt x="114048" y="27620"/>
                  </a:cubicBezTo>
                  <a:cubicBezTo>
                    <a:pt x="114315" y="26886"/>
                    <a:pt x="114515" y="25852"/>
                    <a:pt x="114982" y="25151"/>
                  </a:cubicBezTo>
                  <a:cubicBezTo>
                    <a:pt x="115349" y="24518"/>
                    <a:pt x="115916" y="24351"/>
                    <a:pt x="116183" y="23617"/>
                  </a:cubicBezTo>
                  <a:cubicBezTo>
                    <a:pt x="116484" y="22716"/>
                    <a:pt x="116050" y="21549"/>
                    <a:pt x="115883" y="20848"/>
                  </a:cubicBezTo>
                  <a:cubicBezTo>
                    <a:pt x="115550" y="19381"/>
                    <a:pt x="115983" y="17613"/>
                    <a:pt x="116517" y="16278"/>
                  </a:cubicBezTo>
                  <a:cubicBezTo>
                    <a:pt x="116884" y="15378"/>
                    <a:pt x="116884" y="14611"/>
                    <a:pt x="117151" y="13810"/>
                  </a:cubicBezTo>
                  <a:cubicBezTo>
                    <a:pt x="117651" y="12309"/>
                    <a:pt x="118852" y="10841"/>
                    <a:pt x="119252" y="9207"/>
                  </a:cubicBezTo>
                  <a:cubicBezTo>
                    <a:pt x="119313" y="8994"/>
                    <a:pt x="119456" y="7651"/>
                    <a:pt x="119532" y="7409"/>
                  </a:cubicBezTo>
                  <a:lnTo>
                    <a:pt x="119532" y="7409"/>
                  </a:lnTo>
                  <a:cubicBezTo>
                    <a:pt x="119369" y="7565"/>
                    <a:pt x="118507" y="8199"/>
                    <a:pt x="118018" y="9207"/>
                  </a:cubicBezTo>
                  <a:cubicBezTo>
                    <a:pt x="117484" y="10274"/>
                    <a:pt x="116317" y="10608"/>
                    <a:pt x="115550" y="11342"/>
                  </a:cubicBezTo>
                  <a:cubicBezTo>
                    <a:pt x="114982" y="11975"/>
                    <a:pt x="114749" y="13843"/>
                    <a:pt x="114349" y="14711"/>
                  </a:cubicBezTo>
                  <a:cubicBezTo>
                    <a:pt x="113982" y="15478"/>
                    <a:pt x="113081" y="15978"/>
                    <a:pt x="112814" y="16845"/>
                  </a:cubicBezTo>
                  <a:cubicBezTo>
                    <a:pt x="112247" y="18480"/>
                    <a:pt x="112047" y="20381"/>
                    <a:pt x="110980" y="22049"/>
                  </a:cubicBezTo>
                  <a:cubicBezTo>
                    <a:pt x="110046" y="23450"/>
                    <a:pt x="108244" y="22883"/>
                    <a:pt x="107310" y="24184"/>
                  </a:cubicBezTo>
                  <a:cubicBezTo>
                    <a:pt x="106810" y="24851"/>
                    <a:pt x="106877" y="25051"/>
                    <a:pt x="106677" y="25719"/>
                  </a:cubicBezTo>
                  <a:cubicBezTo>
                    <a:pt x="106543" y="26152"/>
                    <a:pt x="106009" y="26319"/>
                    <a:pt x="105743" y="26653"/>
                  </a:cubicBezTo>
                  <a:cubicBezTo>
                    <a:pt x="105269" y="27304"/>
                    <a:pt x="103506" y="29219"/>
                    <a:pt x="102252" y="29219"/>
                  </a:cubicBezTo>
                  <a:cubicBezTo>
                    <a:pt x="102094" y="29219"/>
                    <a:pt x="101945" y="29188"/>
                    <a:pt x="101806" y="29121"/>
                  </a:cubicBezTo>
                  <a:cubicBezTo>
                    <a:pt x="101473" y="28954"/>
                    <a:pt x="101206" y="28621"/>
                    <a:pt x="100872" y="28487"/>
                  </a:cubicBezTo>
                  <a:cubicBezTo>
                    <a:pt x="99905" y="28120"/>
                    <a:pt x="98671" y="27987"/>
                    <a:pt x="97837" y="27553"/>
                  </a:cubicBezTo>
                  <a:cubicBezTo>
                    <a:pt x="97036" y="27153"/>
                    <a:pt x="100739" y="22816"/>
                    <a:pt x="101206" y="22349"/>
                  </a:cubicBezTo>
                  <a:cubicBezTo>
                    <a:pt x="101940" y="21616"/>
                    <a:pt x="103074" y="20014"/>
                    <a:pt x="103341" y="18980"/>
                  </a:cubicBezTo>
                  <a:cubicBezTo>
                    <a:pt x="103574" y="17946"/>
                    <a:pt x="102907" y="18814"/>
                    <a:pt x="103608" y="17779"/>
                  </a:cubicBezTo>
                  <a:cubicBezTo>
                    <a:pt x="104075" y="17112"/>
                    <a:pt x="104975" y="16946"/>
                    <a:pt x="105442" y="16212"/>
                  </a:cubicBezTo>
                  <a:cubicBezTo>
                    <a:pt x="105876" y="15545"/>
                    <a:pt x="106843" y="14977"/>
                    <a:pt x="107577" y="14377"/>
                  </a:cubicBezTo>
                  <a:cubicBezTo>
                    <a:pt x="108144" y="13943"/>
                    <a:pt x="108244" y="13210"/>
                    <a:pt x="108778" y="12843"/>
                  </a:cubicBezTo>
                  <a:cubicBezTo>
                    <a:pt x="111747" y="10841"/>
                    <a:pt x="112080" y="10274"/>
                    <a:pt x="113682" y="6705"/>
                  </a:cubicBezTo>
                  <a:cubicBezTo>
                    <a:pt x="113715" y="6638"/>
                    <a:pt x="117918" y="0"/>
                    <a:pt x="117051" y="0"/>
                  </a:cubicBezTo>
                  <a:close/>
                </a:path>
              </a:pathLst>
            </a:custGeom>
            <a:solidFill>
              <a:srgbClr val="DEF6FF">
                <a:alpha val="61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306475" y="3462524"/>
              <a:ext cx="9824834" cy="3209737"/>
            </a:xfrm>
            <a:custGeom>
              <a:avLst/>
              <a:gdLst/>
              <a:ahLst/>
              <a:cxnLst/>
              <a:rect l="l" t="t" r="r" b="b"/>
              <a:pathLst>
                <a:path w="333639" h="161415" extrusionOk="0">
                  <a:moveTo>
                    <a:pt x="90445" y="0"/>
                  </a:moveTo>
                  <a:cubicBezTo>
                    <a:pt x="88916" y="0"/>
                    <a:pt x="86996" y="267"/>
                    <a:pt x="86129" y="267"/>
                  </a:cubicBezTo>
                  <a:cubicBezTo>
                    <a:pt x="73219" y="267"/>
                    <a:pt x="63179" y="5938"/>
                    <a:pt x="51237" y="11909"/>
                  </a:cubicBezTo>
                  <a:cubicBezTo>
                    <a:pt x="47568" y="13710"/>
                    <a:pt x="42898" y="17046"/>
                    <a:pt x="38995" y="18013"/>
                  </a:cubicBezTo>
                  <a:cubicBezTo>
                    <a:pt x="36060" y="18781"/>
                    <a:pt x="33658" y="19181"/>
                    <a:pt x="31023" y="20482"/>
                  </a:cubicBezTo>
                  <a:cubicBezTo>
                    <a:pt x="29568" y="21221"/>
                    <a:pt x="27888" y="21481"/>
                    <a:pt x="26083" y="21481"/>
                  </a:cubicBezTo>
                  <a:cubicBezTo>
                    <a:pt x="21792" y="21481"/>
                    <a:pt x="16794" y="20010"/>
                    <a:pt x="12438" y="20010"/>
                  </a:cubicBezTo>
                  <a:cubicBezTo>
                    <a:pt x="10520" y="20010"/>
                    <a:pt x="8727" y="20295"/>
                    <a:pt x="7172" y="21116"/>
                  </a:cubicBezTo>
                  <a:cubicBezTo>
                    <a:pt x="7172" y="26986"/>
                    <a:pt x="5871" y="33591"/>
                    <a:pt x="4837" y="39362"/>
                  </a:cubicBezTo>
                  <a:cubicBezTo>
                    <a:pt x="3870" y="44132"/>
                    <a:pt x="4570" y="49236"/>
                    <a:pt x="3636" y="54039"/>
                  </a:cubicBezTo>
                  <a:cubicBezTo>
                    <a:pt x="3036" y="57008"/>
                    <a:pt x="4137" y="60244"/>
                    <a:pt x="3636" y="63212"/>
                  </a:cubicBezTo>
                  <a:cubicBezTo>
                    <a:pt x="0" y="85195"/>
                    <a:pt x="2402" y="109612"/>
                    <a:pt x="2402" y="131761"/>
                  </a:cubicBezTo>
                  <a:cubicBezTo>
                    <a:pt x="2402" y="136098"/>
                    <a:pt x="3036" y="140935"/>
                    <a:pt x="2402" y="145238"/>
                  </a:cubicBezTo>
                  <a:cubicBezTo>
                    <a:pt x="2235" y="146272"/>
                    <a:pt x="134" y="152743"/>
                    <a:pt x="568" y="153210"/>
                  </a:cubicBezTo>
                  <a:cubicBezTo>
                    <a:pt x="2836" y="155445"/>
                    <a:pt x="43732" y="155278"/>
                    <a:pt x="49536" y="155645"/>
                  </a:cubicBezTo>
                  <a:cubicBezTo>
                    <a:pt x="80925" y="157613"/>
                    <a:pt x="112414" y="159515"/>
                    <a:pt x="143770" y="161183"/>
                  </a:cubicBezTo>
                  <a:cubicBezTo>
                    <a:pt x="146813" y="161346"/>
                    <a:pt x="149856" y="161415"/>
                    <a:pt x="152899" y="161415"/>
                  </a:cubicBezTo>
                  <a:cubicBezTo>
                    <a:pt x="163531" y="161415"/>
                    <a:pt x="174158" y="160571"/>
                    <a:pt x="184766" y="159948"/>
                  </a:cubicBezTo>
                  <a:cubicBezTo>
                    <a:pt x="215288" y="158180"/>
                    <a:pt x="245976" y="157580"/>
                    <a:pt x="276531" y="155679"/>
                  </a:cubicBezTo>
                  <a:cubicBezTo>
                    <a:pt x="285854" y="155063"/>
                    <a:pt x="295379" y="154215"/>
                    <a:pt x="304820" y="154215"/>
                  </a:cubicBezTo>
                  <a:cubicBezTo>
                    <a:pt x="309703" y="154215"/>
                    <a:pt x="314563" y="154442"/>
                    <a:pt x="319362" y="155045"/>
                  </a:cubicBezTo>
                  <a:cubicBezTo>
                    <a:pt x="320490" y="155181"/>
                    <a:pt x="322977" y="155827"/>
                    <a:pt x="325114" y="155827"/>
                  </a:cubicBezTo>
                  <a:cubicBezTo>
                    <a:pt x="326643" y="155827"/>
                    <a:pt x="327992" y="155496"/>
                    <a:pt x="328535" y="154411"/>
                  </a:cubicBezTo>
                  <a:cubicBezTo>
                    <a:pt x="330870" y="149708"/>
                    <a:pt x="328068" y="115850"/>
                    <a:pt x="328535" y="108512"/>
                  </a:cubicBezTo>
                  <a:cubicBezTo>
                    <a:pt x="328969" y="100839"/>
                    <a:pt x="331370" y="93401"/>
                    <a:pt x="332204" y="85862"/>
                  </a:cubicBezTo>
                  <a:cubicBezTo>
                    <a:pt x="333639" y="72786"/>
                    <a:pt x="329402" y="60444"/>
                    <a:pt x="327301" y="47935"/>
                  </a:cubicBezTo>
                  <a:cubicBezTo>
                    <a:pt x="326767" y="44499"/>
                    <a:pt x="328235" y="35359"/>
                    <a:pt x="326100" y="33258"/>
                  </a:cubicBezTo>
                  <a:cubicBezTo>
                    <a:pt x="325684" y="32841"/>
                    <a:pt x="324606" y="32688"/>
                    <a:pt x="323219" y="32688"/>
                  </a:cubicBezTo>
                  <a:cubicBezTo>
                    <a:pt x="319383" y="32688"/>
                    <a:pt x="313175" y="33858"/>
                    <a:pt x="312023" y="33858"/>
                  </a:cubicBezTo>
                  <a:cubicBezTo>
                    <a:pt x="311496" y="33858"/>
                    <a:pt x="310973" y="33857"/>
                    <a:pt x="310455" y="33857"/>
                  </a:cubicBezTo>
                  <a:cubicBezTo>
                    <a:pt x="305402" y="33857"/>
                    <a:pt x="300768" y="33912"/>
                    <a:pt x="296079" y="35092"/>
                  </a:cubicBezTo>
                  <a:cubicBezTo>
                    <a:pt x="295557" y="35220"/>
                    <a:pt x="295036" y="35273"/>
                    <a:pt x="294515" y="35273"/>
                  </a:cubicBezTo>
                  <a:cubicBezTo>
                    <a:pt x="292141" y="35273"/>
                    <a:pt x="289782" y="34182"/>
                    <a:pt x="287510" y="34182"/>
                  </a:cubicBezTo>
                  <a:cubicBezTo>
                    <a:pt x="286901" y="34182"/>
                    <a:pt x="286299" y="34260"/>
                    <a:pt x="285704" y="34458"/>
                  </a:cubicBezTo>
                  <a:cubicBezTo>
                    <a:pt x="281681" y="35800"/>
                    <a:pt x="276396" y="36368"/>
                    <a:pt x="271005" y="36368"/>
                  </a:cubicBezTo>
                  <a:cubicBezTo>
                    <a:pt x="264866" y="36368"/>
                    <a:pt x="258589" y="35631"/>
                    <a:pt x="253882" y="34458"/>
                  </a:cubicBezTo>
                  <a:cubicBezTo>
                    <a:pt x="253313" y="34322"/>
                    <a:pt x="252714" y="34265"/>
                    <a:pt x="252093" y="34265"/>
                  </a:cubicBezTo>
                  <a:cubicBezTo>
                    <a:pt x="249035" y="34265"/>
                    <a:pt x="245466" y="35647"/>
                    <a:pt x="242505" y="35647"/>
                  </a:cubicBezTo>
                  <a:cubicBezTo>
                    <a:pt x="241525" y="35647"/>
                    <a:pt x="240611" y="35495"/>
                    <a:pt x="239805" y="35092"/>
                  </a:cubicBezTo>
                  <a:cubicBezTo>
                    <a:pt x="235620" y="33009"/>
                    <a:pt x="230011" y="32818"/>
                    <a:pt x="225047" y="32818"/>
                  </a:cubicBezTo>
                  <a:cubicBezTo>
                    <a:pt x="223937" y="32818"/>
                    <a:pt x="222860" y="32828"/>
                    <a:pt x="221837" y="32828"/>
                  </a:cubicBezTo>
                  <a:cubicBezTo>
                    <a:pt x="218721" y="32828"/>
                    <a:pt x="216119" y="32739"/>
                    <a:pt x="214687" y="32023"/>
                  </a:cubicBezTo>
                  <a:cubicBezTo>
                    <a:pt x="211718" y="30589"/>
                    <a:pt x="207148" y="29588"/>
                    <a:pt x="203679" y="28988"/>
                  </a:cubicBezTo>
                  <a:cubicBezTo>
                    <a:pt x="200377" y="28454"/>
                    <a:pt x="197441" y="28621"/>
                    <a:pt x="194506" y="27153"/>
                  </a:cubicBezTo>
                  <a:cubicBezTo>
                    <a:pt x="193482" y="26646"/>
                    <a:pt x="192227" y="26471"/>
                    <a:pt x="190855" y="26471"/>
                  </a:cubicBezTo>
                  <a:cubicBezTo>
                    <a:pt x="187817" y="26471"/>
                    <a:pt x="184201" y="27327"/>
                    <a:pt x="181222" y="27327"/>
                  </a:cubicBezTo>
                  <a:cubicBezTo>
                    <a:pt x="180504" y="27327"/>
                    <a:pt x="179822" y="27277"/>
                    <a:pt x="179195" y="27153"/>
                  </a:cubicBezTo>
                  <a:cubicBezTo>
                    <a:pt x="175759" y="26453"/>
                    <a:pt x="172490" y="23784"/>
                    <a:pt x="168821" y="22850"/>
                  </a:cubicBezTo>
                  <a:cubicBezTo>
                    <a:pt x="167608" y="22547"/>
                    <a:pt x="166318" y="22449"/>
                    <a:pt x="164991" y="22449"/>
                  </a:cubicBezTo>
                  <a:cubicBezTo>
                    <a:pt x="162558" y="22449"/>
                    <a:pt x="159998" y="22779"/>
                    <a:pt x="157549" y="22779"/>
                  </a:cubicBezTo>
                  <a:cubicBezTo>
                    <a:pt x="155461" y="22779"/>
                    <a:pt x="153455" y="22539"/>
                    <a:pt x="151675" y="21649"/>
                  </a:cubicBezTo>
                  <a:cubicBezTo>
                    <a:pt x="146472" y="19081"/>
                    <a:pt x="141268" y="14311"/>
                    <a:pt x="135764" y="12476"/>
                  </a:cubicBezTo>
                  <a:cubicBezTo>
                    <a:pt x="134082" y="11930"/>
                    <a:pt x="132218" y="11874"/>
                    <a:pt x="130338" y="11874"/>
                  </a:cubicBezTo>
                  <a:cubicBezTo>
                    <a:pt x="129847" y="11874"/>
                    <a:pt x="129355" y="11878"/>
                    <a:pt x="128865" y="11878"/>
                  </a:cubicBezTo>
                  <a:cubicBezTo>
                    <a:pt x="126989" y="11878"/>
                    <a:pt x="125141" y="11821"/>
                    <a:pt x="123489" y="11275"/>
                  </a:cubicBezTo>
                  <a:cubicBezTo>
                    <a:pt x="117751" y="9341"/>
                    <a:pt x="111080" y="6605"/>
                    <a:pt x="105743" y="3937"/>
                  </a:cubicBezTo>
                  <a:cubicBezTo>
                    <a:pt x="101406" y="1768"/>
                    <a:pt x="96403" y="2336"/>
                    <a:pt x="92266" y="267"/>
                  </a:cubicBezTo>
                  <a:cubicBezTo>
                    <a:pt x="91877" y="67"/>
                    <a:pt x="91210" y="0"/>
                    <a:pt x="904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167988" y="3757274"/>
              <a:ext cx="9646088" cy="2838902"/>
            </a:xfrm>
            <a:custGeom>
              <a:avLst/>
              <a:gdLst/>
              <a:ahLst/>
              <a:cxnLst/>
              <a:rect l="l" t="t" r="r" b="b"/>
              <a:pathLst>
                <a:path w="327569" h="142766" extrusionOk="0">
                  <a:moveTo>
                    <a:pt x="18016" y="0"/>
                  </a:moveTo>
                  <a:cubicBezTo>
                    <a:pt x="10678" y="0"/>
                    <a:pt x="4729" y="144"/>
                    <a:pt x="4304" y="569"/>
                  </a:cubicBezTo>
                  <a:cubicBezTo>
                    <a:pt x="1" y="4872"/>
                    <a:pt x="1535" y="53807"/>
                    <a:pt x="1268" y="61146"/>
                  </a:cubicBezTo>
                  <a:cubicBezTo>
                    <a:pt x="701" y="73655"/>
                    <a:pt x="3470" y="86630"/>
                    <a:pt x="4304" y="99106"/>
                  </a:cubicBezTo>
                  <a:cubicBezTo>
                    <a:pt x="4637" y="104376"/>
                    <a:pt x="2302" y="124024"/>
                    <a:pt x="5505" y="127226"/>
                  </a:cubicBezTo>
                  <a:cubicBezTo>
                    <a:pt x="7473" y="129194"/>
                    <a:pt x="48402" y="131863"/>
                    <a:pt x="51404" y="132130"/>
                  </a:cubicBezTo>
                  <a:cubicBezTo>
                    <a:pt x="112281" y="138001"/>
                    <a:pt x="173325" y="137867"/>
                    <a:pt x="234368" y="139468"/>
                  </a:cubicBezTo>
                  <a:cubicBezTo>
                    <a:pt x="251447" y="139902"/>
                    <a:pt x="268693" y="140702"/>
                    <a:pt x="285805" y="141303"/>
                  </a:cubicBezTo>
                  <a:cubicBezTo>
                    <a:pt x="291807" y="141490"/>
                    <a:pt x="299341" y="142766"/>
                    <a:pt x="306266" y="142766"/>
                  </a:cubicBezTo>
                  <a:cubicBezTo>
                    <a:pt x="309193" y="142766"/>
                    <a:pt x="312011" y="142538"/>
                    <a:pt x="314559" y="141903"/>
                  </a:cubicBezTo>
                  <a:cubicBezTo>
                    <a:pt x="320229" y="140502"/>
                    <a:pt x="323198" y="131863"/>
                    <a:pt x="324366" y="126626"/>
                  </a:cubicBezTo>
                  <a:cubicBezTo>
                    <a:pt x="326334" y="117819"/>
                    <a:pt x="325700" y="109814"/>
                    <a:pt x="326200" y="100941"/>
                  </a:cubicBezTo>
                  <a:cubicBezTo>
                    <a:pt x="327568" y="75923"/>
                    <a:pt x="326601" y="50972"/>
                    <a:pt x="324366" y="26287"/>
                  </a:cubicBezTo>
                  <a:cubicBezTo>
                    <a:pt x="324066" y="22885"/>
                    <a:pt x="323198" y="3104"/>
                    <a:pt x="321330" y="1203"/>
                  </a:cubicBezTo>
                  <a:cubicBezTo>
                    <a:pt x="321314" y="1186"/>
                    <a:pt x="321284" y="1178"/>
                    <a:pt x="321243" y="1178"/>
                  </a:cubicBezTo>
                  <a:cubicBezTo>
                    <a:pt x="320542" y="1178"/>
                    <a:pt x="316457" y="3480"/>
                    <a:pt x="315826" y="3638"/>
                  </a:cubicBezTo>
                  <a:cubicBezTo>
                    <a:pt x="310723" y="4905"/>
                    <a:pt x="304718" y="7374"/>
                    <a:pt x="299882" y="9775"/>
                  </a:cubicBezTo>
                  <a:cubicBezTo>
                    <a:pt x="293210" y="13111"/>
                    <a:pt x="285371" y="11910"/>
                    <a:pt x="278466" y="14646"/>
                  </a:cubicBezTo>
                  <a:cubicBezTo>
                    <a:pt x="272696" y="16947"/>
                    <a:pt x="266558" y="19783"/>
                    <a:pt x="260120" y="21384"/>
                  </a:cubicBezTo>
                  <a:cubicBezTo>
                    <a:pt x="254816" y="22718"/>
                    <a:pt x="244809" y="21584"/>
                    <a:pt x="239939" y="23218"/>
                  </a:cubicBezTo>
                  <a:cubicBezTo>
                    <a:pt x="234702" y="24953"/>
                    <a:pt x="227463" y="26287"/>
                    <a:pt x="222760" y="26287"/>
                  </a:cubicBezTo>
                  <a:cubicBezTo>
                    <a:pt x="215057" y="26878"/>
                    <a:pt x="206864" y="27977"/>
                    <a:pt x="198810" y="27977"/>
                  </a:cubicBezTo>
                  <a:cubicBezTo>
                    <a:pt x="195948" y="27977"/>
                    <a:pt x="193103" y="27838"/>
                    <a:pt x="190303" y="27488"/>
                  </a:cubicBezTo>
                  <a:cubicBezTo>
                    <a:pt x="178895" y="26087"/>
                    <a:pt x="167754" y="20583"/>
                    <a:pt x="157280" y="17114"/>
                  </a:cubicBezTo>
                  <a:cubicBezTo>
                    <a:pt x="152143" y="15413"/>
                    <a:pt x="146205" y="15746"/>
                    <a:pt x="140768" y="14646"/>
                  </a:cubicBezTo>
                  <a:cubicBezTo>
                    <a:pt x="133129" y="13111"/>
                    <a:pt x="126625" y="11577"/>
                    <a:pt x="119353" y="9142"/>
                  </a:cubicBezTo>
                  <a:cubicBezTo>
                    <a:pt x="118122" y="8731"/>
                    <a:pt x="116760" y="8622"/>
                    <a:pt x="115356" y="8622"/>
                  </a:cubicBezTo>
                  <a:cubicBezTo>
                    <a:pt x="113743" y="8622"/>
                    <a:pt x="112075" y="8766"/>
                    <a:pt x="110487" y="8766"/>
                  </a:cubicBezTo>
                  <a:cubicBezTo>
                    <a:pt x="109522" y="8766"/>
                    <a:pt x="108586" y="8713"/>
                    <a:pt x="107711" y="8541"/>
                  </a:cubicBezTo>
                  <a:cubicBezTo>
                    <a:pt x="98871" y="6773"/>
                    <a:pt x="89832" y="6373"/>
                    <a:pt x="81392" y="4238"/>
                  </a:cubicBezTo>
                  <a:cubicBezTo>
                    <a:pt x="80074" y="3901"/>
                    <a:pt x="78702" y="3780"/>
                    <a:pt x="77299" y="3780"/>
                  </a:cubicBezTo>
                  <a:cubicBezTo>
                    <a:pt x="73765" y="3780"/>
                    <a:pt x="70035" y="4546"/>
                    <a:pt x="66492" y="4546"/>
                  </a:cubicBezTo>
                  <a:cubicBezTo>
                    <a:pt x="65318" y="4546"/>
                    <a:pt x="64165" y="4462"/>
                    <a:pt x="63046" y="4238"/>
                  </a:cubicBezTo>
                  <a:cubicBezTo>
                    <a:pt x="57809" y="3204"/>
                    <a:pt x="52372" y="1603"/>
                    <a:pt x="47134" y="569"/>
                  </a:cubicBezTo>
                  <a:cubicBezTo>
                    <a:pt x="46404" y="402"/>
                    <a:pt x="30273" y="0"/>
                    <a:pt x="180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8029881" y="3141942"/>
              <a:ext cx="1291744" cy="1332967"/>
            </a:xfrm>
            <a:custGeom>
              <a:avLst/>
              <a:gdLst/>
              <a:ahLst/>
              <a:cxnLst/>
              <a:rect l="l" t="t" r="r" b="b"/>
              <a:pathLst>
                <a:path w="43866" h="58721" extrusionOk="0">
                  <a:moveTo>
                    <a:pt x="5271" y="24485"/>
                  </a:moveTo>
                  <a:lnTo>
                    <a:pt x="5271" y="24485"/>
                  </a:lnTo>
                  <a:cubicBezTo>
                    <a:pt x="5260" y="24485"/>
                    <a:pt x="5249" y="24485"/>
                    <a:pt x="5238" y="24485"/>
                  </a:cubicBezTo>
                  <a:lnTo>
                    <a:pt x="5271" y="24485"/>
                  </a:lnTo>
                  <a:cubicBezTo>
                    <a:pt x="5271" y="24485"/>
                    <a:pt x="5271" y="24485"/>
                    <a:pt x="5271" y="24485"/>
                  </a:cubicBezTo>
                  <a:close/>
                  <a:moveTo>
                    <a:pt x="4975" y="24489"/>
                  </a:moveTo>
                  <a:cubicBezTo>
                    <a:pt x="4952" y="24489"/>
                    <a:pt x="4937" y="24496"/>
                    <a:pt x="4937" y="24518"/>
                  </a:cubicBezTo>
                  <a:lnTo>
                    <a:pt x="5138" y="24518"/>
                  </a:lnTo>
                  <a:cubicBezTo>
                    <a:pt x="5093" y="24518"/>
                    <a:pt x="5019" y="24489"/>
                    <a:pt x="4975" y="24489"/>
                  </a:cubicBezTo>
                  <a:close/>
                  <a:moveTo>
                    <a:pt x="18114" y="34192"/>
                  </a:moveTo>
                  <a:cubicBezTo>
                    <a:pt x="18180" y="35393"/>
                    <a:pt x="17246" y="36327"/>
                    <a:pt x="16145" y="36660"/>
                  </a:cubicBezTo>
                  <a:cubicBezTo>
                    <a:pt x="16012" y="35726"/>
                    <a:pt x="16012" y="34726"/>
                    <a:pt x="16179" y="34359"/>
                  </a:cubicBezTo>
                  <a:cubicBezTo>
                    <a:pt x="16279" y="34392"/>
                    <a:pt x="16346" y="34392"/>
                    <a:pt x="16446" y="34392"/>
                  </a:cubicBezTo>
                  <a:cubicBezTo>
                    <a:pt x="16979" y="34325"/>
                    <a:pt x="17513" y="34292"/>
                    <a:pt x="18114" y="34192"/>
                  </a:cubicBezTo>
                  <a:close/>
                  <a:moveTo>
                    <a:pt x="27820" y="37161"/>
                  </a:moveTo>
                  <a:cubicBezTo>
                    <a:pt x="27820" y="37494"/>
                    <a:pt x="27854" y="37861"/>
                    <a:pt x="27854" y="37961"/>
                  </a:cubicBezTo>
                  <a:cubicBezTo>
                    <a:pt x="27854" y="38195"/>
                    <a:pt x="27820" y="38462"/>
                    <a:pt x="27720" y="38695"/>
                  </a:cubicBezTo>
                  <a:cubicBezTo>
                    <a:pt x="27287" y="38495"/>
                    <a:pt x="26720" y="38195"/>
                    <a:pt x="26786" y="37661"/>
                  </a:cubicBezTo>
                  <a:cubicBezTo>
                    <a:pt x="27087" y="37294"/>
                    <a:pt x="27454" y="37194"/>
                    <a:pt x="27820" y="37161"/>
                  </a:cubicBezTo>
                  <a:close/>
                  <a:moveTo>
                    <a:pt x="27320" y="41230"/>
                  </a:moveTo>
                  <a:cubicBezTo>
                    <a:pt x="27320" y="41297"/>
                    <a:pt x="27353" y="41330"/>
                    <a:pt x="27387" y="41364"/>
                  </a:cubicBezTo>
                  <a:cubicBezTo>
                    <a:pt x="27353" y="41330"/>
                    <a:pt x="27320" y="41330"/>
                    <a:pt x="27320" y="41297"/>
                  </a:cubicBezTo>
                  <a:lnTo>
                    <a:pt x="27320" y="41230"/>
                  </a:lnTo>
                  <a:close/>
                  <a:moveTo>
                    <a:pt x="11342" y="1"/>
                  </a:moveTo>
                  <a:cubicBezTo>
                    <a:pt x="10808" y="1"/>
                    <a:pt x="10942" y="1335"/>
                    <a:pt x="10742" y="1535"/>
                  </a:cubicBezTo>
                  <a:cubicBezTo>
                    <a:pt x="10708" y="1569"/>
                    <a:pt x="10671" y="1580"/>
                    <a:pt x="10634" y="1580"/>
                  </a:cubicBezTo>
                  <a:cubicBezTo>
                    <a:pt x="10560" y="1580"/>
                    <a:pt x="10486" y="1535"/>
                    <a:pt x="10441" y="1535"/>
                  </a:cubicBezTo>
                  <a:cubicBezTo>
                    <a:pt x="10241" y="1835"/>
                    <a:pt x="10008" y="2169"/>
                    <a:pt x="9808" y="2469"/>
                  </a:cubicBezTo>
                  <a:cubicBezTo>
                    <a:pt x="9507" y="4037"/>
                    <a:pt x="9507" y="5471"/>
                    <a:pt x="8907" y="6739"/>
                  </a:cubicBezTo>
                  <a:cubicBezTo>
                    <a:pt x="8507" y="7506"/>
                    <a:pt x="9274" y="8774"/>
                    <a:pt x="8907" y="9508"/>
                  </a:cubicBezTo>
                  <a:cubicBezTo>
                    <a:pt x="8774" y="9741"/>
                    <a:pt x="8407" y="9841"/>
                    <a:pt x="8273" y="10141"/>
                  </a:cubicBezTo>
                  <a:cubicBezTo>
                    <a:pt x="7940" y="10742"/>
                    <a:pt x="8774" y="12710"/>
                    <a:pt x="8273" y="13177"/>
                  </a:cubicBezTo>
                  <a:cubicBezTo>
                    <a:pt x="8106" y="13344"/>
                    <a:pt x="7272" y="13544"/>
                    <a:pt x="7072" y="13811"/>
                  </a:cubicBezTo>
                  <a:cubicBezTo>
                    <a:pt x="6505" y="14344"/>
                    <a:pt x="7306" y="16312"/>
                    <a:pt x="6772" y="16846"/>
                  </a:cubicBezTo>
                  <a:cubicBezTo>
                    <a:pt x="6072" y="17547"/>
                    <a:pt x="7840" y="19114"/>
                    <a:pt x="7406" y="19615"/>
                  </a:cubicBezTo>
                  <a:cubicBezTo>
                    <a:pt x="7249" y="19762"/>
                    <a:pt x="6988" y="19808"/>
                    <a:pt x="6680" y="19808"/>
                  </a:cubicBezTo>
                  <a:cubicBezTo>
                    <a:pt x="6182" y="19808"/>
                    <a:pt x="5561" y="19689"/>
                    <a:pt x="5063" y="19689"/>
                  </a:cubicBezTo>
                  <a:cubicBezTo>
                    <a:pt x="4755" y="19689"/>
                    <a:pt x="4494" y="19734"/>
                    <a:pt x="4337" y="19882"/>
                  </a:cubicBezTo>
                  <a:cubicBezTo>
                    <a:pt x="3503" y="20716"/>
                    <a:pt x="5338" y="20882"/>
                    <a:pt x="5571" y="21116"/>
                  </a:cubicBezTo>
                  <a:cubicBezTo>
                    <a:pt x="5815" y="21360"/>
                    <a:pt x="5701" y="21394"/>
                    <a:pt x="5563" y="21394"/>
                  </a:cubicBezTo>
                  <a:cubicBezTo>
                    <a:pt x="5508" y="21394"/>
                    <a:pt x="5448" y="21389"/>
                    <a:pt x="5406" y="21389"/>
                  </a:cubicBezTo>
                  <a:cubicBezTo>
                    <a:pt x="5295" y="21389"/>
                    <a:pt x="5305" y="21428"/>
                    <a:pt x="5838" y="21716"/>
                  </a:cubicBezTo>
                  <a:cubicBezTo>
                    <a:pt x="6072" y="21816"/>
                    <a:pt x="8774" y="21850"/>
                    <a:pt x="8307" y="22350"/>
                  </a:cubicBezTo>
                  <a:cubicBezTo>
                    <a:pt x="7573" y="23117"/>
                    <a:pt x="5938" y="22884"/>
                    <a:pt x="5271" y="23551"/>
                  </a:cubicBezTo>
                  <a:cubicBezTo>
                    <a:pt x="5104" y="23718"/>
                    <a:pt x="5438" y="24318"/>
                    <a:pt x="5271" y="24485"/>
                  </a:cubicBezTo>
                  <a:lnTo>
                    <a:pt x="5271" y="24485"/>
                  </a:lnTo>
                  <a:cubicBezTo>
                    <a:pt x="5492" y="24483"/>
                    <a:pt x="5796" y="24470"/>
                    <a:pt x="5989" y="24470"/>
                  </a:cubicBezTo>
                  <a:cubicBezTo>
                    <a:pt x="6090" y="24470"/>
                    <a:pt x="6161" y="24474"/>
                    <a:pt x="6172" y="24485"/>
                  </a:cubicBezTo>
                  <a:cubicBezTo>
                    <a:pt x="6305" y="24618"/>
                    <a:pt x="7773" y="25552"/>
                    <a:pt x="7739" y="25686"/>
                  </a:cubicBezTo>
                  <a:cubicBezTo>
                    <a:pt x="7139" y="26853"/>
                    <a:pt x="4904" y="26686"/>
                    <a:pt x="4070" y="27520"/>
                  </a:cubicBezTo>
                  <a:cubicBezTo>
                    <a:pt x="3069" y="28521"/>
                    <a:pt x="6672" y="28554"/>
                    <a:pt x="5905" y="29355"/>
                  </a:cubicBezTo>
                  <a:cubicBezTo>
                    <a:pt x="4904" y="30356"/>
                    <a:pt x="3003" y="30689"/>
                    <a:pt x="2236" y="31490"/>
                  </a:cubicBezTo>
                  <a:cubicBezTo>
                    <a:pt x="1668" y="32024"/>
                    <a:pt x="5771" y="31990"/>
                    <a:pt x="5905" y="32124"/>
                  </a:cubicBezTo>
                  <a:cubicBezTo>
                    <a:pt x="6906" y="33124"/>
                    <a:pt x="3136" y="34859"/>
                    <a:pt x="2836" y="35159"/>
                  </a:cubicBezTo>
                  <a:cubicBezTo>
                    <a:pt x="1802" y="36193"/>
                    <a:pt x="5938" y="36961"/>
                    <a:pt x="5304" y="37628"/>
                  </a:cubicBezTo>
                  <a:cubicBezTo>
                    <a:pt x="5171" y="37728"/>
                    <a:pt x="4571" y="37828"/>
                    <a:pt x="4404" y="37895"/>
                  </a:cubicBezTo>
                  <a:cubicBezTo>
                    <a:pt x="3937" y="38128"/>
                    <a:pt x="3770" y="38829"/>
                    <a:pt x="3470" y="39129"/>
                  </a:cubicBezTo>
                  <a:cubicBezTo>
                    <a:pt x="3403" y="39195"/>
                    <a:pt x="2636" y="39329"/>
                    <a:pt x="2569" y="39396"/>
                  </a:cubicBezTo>
                  <a:cubicBezTo>
                    <a:pt x="2302" y="39662"/>
                    <a:pt x="2803" y="40697"/>
                    <a:pt x="2569" y="40930"/>
                  </a:cubicBezTo>
                  <a:cubicBezTo>
                    <a:pt x="1902" y="41631"/>
                    <a:pt x="1602" y="43432"/>
                    <a:pt x="1001" y="43999"/>
                  </a:cubicBezTo>
                  <a:cubicBezTo>
                    <a:pt x="568" y="44466"/>
                    <a:pt x="1568" y="44866"/>
                    <a:pt x="1635" y="44900"/>
                  </a:cubicBezTo>
                  <a:cubicBezTo>
                    <a:pt x="1769" y="45033"/>
                    <a:pt x="1" y="47268"/>
                    <a:pt x="734" y="47668"/>
                  </a:cubicBezTo>
                  <a:cubicBezTo>
                    <a:pt x="929" y="47759"/>
                    <a:pt x="1336" y="47769"/>
                    <a:pt x="1779" y="47769"/>
                  </a:cubicBezTo>
                  <a:cubicBezTo>
                    <a:pt x="1906" y="47769"/>
                    <a:pt x="2036" y="47768"/>
                    <a:pt x="2165" y="47768"/>
                  </a:cubicBezTo>
                  <a:cubicBezTo>
                    <a:pt x="2744" y="47768"/>
                    <a:pt x="3303" y="47785"/>
                    <a:pt x="3470" y="47968"/>
                  </a:cubicBezTo>
                  <a:cubicBezTo>
                    <a:pt x="3770" y="48235"/>
                    <a:pt x="3837" y="50170"/>
                    <a:pt x="4104" y="50403"/>
                  </a:cubicBezTo>
                  <a:cubicBezTo>
                    <a:pt x="4604" y="50904"/>
                    <a:pt x="7139" y="51337"/>
                    <a:pt x="7139" y="51337"/>
                  </a:cubicBezTo>
                  <a:lnTo>
                    <a:pt x="8673" y="52872"/>
                  </a:lnTo>
                  <a:cubicBezTo>
                    <a:pt x="9474" y="53672"/>
                    <a:pt x="8473" y="58176"/>
                    <a:pt x="8974" y="58676"/>
                  </a:cubicBezTo>
                  <a:cubicBezTo>
                    <a:pt x="9018" y="58709"/>
                    <a:pt x="9081" y="58721"/>
                    <a:pt x="9153" y="58721"/>
                  </a:cubicBezTo>
                  <a:cubicBezTo>
                    <a:pt x="9296" y="58721"/>
                    <a:pt x="9474" y="58676"/>
                    <a:pt x="9607" y="58676"/>
                  </a:cubicBezTo>
                  <a:cubicBezTo>
                    <a:pt x="12243" y="58676"/>
                    <a:pt x="9674" y="54606"/>
                    <a:pt x="11442" y="53773"/>
                  </a:cubicBezTo>
                  <a:cubicBezTo>
                    <a:pt x="12309" y="53372"/>
                    <a:pt x="13277" y="52572"/>
                    <a:pt x="13911" y="51337"/>
                  </a:cubicBezTo>
                  <a:cubicBezTo>
                    <a:pt x="13977" y="51171"/>
                    <a:pt x="13777" y="50537"/>
                    <a:pt x="13911" y="50403"/>
                  </a:cubicBezTo>
                  <a:cubicBezTo>
                    <a:pt x="13946" y="50368"/>
                    <a:pt x="13999" y="50355"/>
                    <a:pt x="14062" y="50355"/>
                  </a:cubicBezTo>
                  <a:cubicBezTo>
                    <a:pt x="14236" y="50355"/>
                    <a:pt x="14486" y="50452"/>
                    <a:pt x="14659" y="50452"/>
                  </a:cubicBezTo>
                  <a:cubicBezTo>
                    <a:pt x="14723" y="50452"/>
                    <a:pt x="14776" y="50439"/>
                    <a:pt x="14811" y="50403"/>
                  </a:cubicBezTo>
                  <a:cubicBezTo>
                    <a:pt x="15011" y="50203"/>
                    <a:pt x="15312" y="49936"/>
                    <a:pt x="15645" y="49736"/>
                  </a:cubicBezTo>
                  <a:cubicBezTo>
                    <a:pt x="15745" y="49836"/>
                    <a:pt x="15845" y="49903"/>
                    <a:pt x="15945" y="50003"/>
                  </a:cubicBezTo>
                  <a:cubicBezTo>
                    <a:pt x="16679" y="50670"/>
                    <a:pt x="17613" y="51171"/>
                    <a:pt x="18447" y="51704"/>
                  </a:cubicBezTo>
                  <a:cubicBezTo>
                    <a:pt x="18981" y="52538"/>
                    <a:pt x="19448" y="53572"/>
                    <a:pt x="20415" y="54039"/>
                  </a:cubicBezTo>
                  <a:cubicBezTo>
                    <a:pt x="21316" y="54807"/>
                    <a:pt x="21449" y="56074"/>
                    <a:pt x="21282" y="57175"/>
                  </a:cubicBezTo>
                  <a:cubicBezTo>
                    <a:pt x="21282" y="57679"/>
                    <a:pt x="21678" y="58342"/>
                    <a:pt x="22235" y="58342"/>
                  </a:cubicBezTo>
                  <a:cubicBezTo>
                    <a:pt x="22304" y="58342"/>
                    <a:pt x="22376" y="58331"/>
                    <a:pt x="22450" y="58309"/>
                  </a:cubicBezTo>
                  <a:cubicBezTo>
                    <a:pt x="23117" y="58009"/>
                    <a:pt x="23084" y="57142"/>
                    <a:pt x="22917" y="56541"/>
                  </a:cubicBezTo>
                  <a:cubicBezTo>
                    <a:pt x="22750" y="55207"/>
                    <a:pt x="22850" y="53572"/>
                    <a:pt x="24018" y="52705"/>
                  </a:cubicBezTo>
                  <a:cubicBezTo>
                    <a:pt x="24985" y="52038"/>
                    <a:pt x="26453" y="52138"/>
                    <a:pt x="27153" y="51037"/>
                  </a:cubicBezTo>
                  <a:cubicBezTo>
                    <a:pt x="27487" y="50370"/>
                    <a:pt x="27787" y="49469"/>
                    <a:pt x="28654" y="49403"/>
                  </a:cubicBezTo>
                  <a:cubicBezTo>
                    <a:pt x="28921" y="49369"/>
                    <a:pt x="29188" y="49369"/>
                    <a:pt x="29488" y="49369"/>
                  </a:cubicBezTo>
                  <a:cubicBezTo>
                    <a:pt x="29488" y="49469"/>
                    <a:pt x="29488" y="49503"/>
                    <a:pt x="29522" y="49536"/>
                  </a:cubicBezTo>
                  <a:cubicBezTo>
                    <a:pt x="29822" y="49836"/>
                    <a:pt x="32124" y="50370"/>
                    <a:pt x="32924" y="50737"/>
                  </a:cubicBezTo>
                  <a:cubicBezTo>
                    <a:pt x="33202" y="50882"/>
                    <a:pt x="33599" y="50930"/>
                    <a:pt x="34039" y="50930"/>
                  </a:cubicBezTo>
                  <a:cubicBezTo>
                    <a:pt x="34918" y="50930"/>
                    <a:pt x="35971" y="50737"/>
                    <a:pt x="36593" y="50737"/>
                  </a:cubicBezTo>
                  <a:cubicBezTo>
                    <a:pt x="41864" y="50737"/>
                    <a:pt x="43632" y="50070"/>
                    <a:pt x="43632" y="44032"/>
                  </a:cubicBezTo>
                  <a:cubicBezTo>
                    <a:pt x="43632" y="43699"/>
                    <a:pt x="43865" y="41497"/>
                    <a:pt x="43632" y="40997"/>
                  </a:cubicBezTo>
                  <a:cubicBezTo>
                    <a:pt x="43498" y="40730"/>
                    <a:pt x="43131" y="40663"/>
                    <a:pt x="42998" y="40363"/>
                  </a:cubicBezTo>
                  <a:cubicBezTo>
                    <a:pt x="41797" y="37895"/>
                    <a:pt x="42131" y="34926"/>
                    <a:pt x="41464" y="32391"/>
                  </a:cubicBezTo>
                  <a:cubicBezTo>
                    <a:pt x="41263" y="31590"/>
                    <a:pt x="40796" y="30990"/>
                    <a:pt x="40530" y="30256"/>
                  </a:cubicBezTo>
                  <a:cubicBezTo>
                    <a:pt x="39996" y="28655"/>
                    <a:pt x="41263" y="24919"/>
                    <a:pt x="40530" y="23551"/>
                  </a:cubicBezTo>
                  <a:cubicBezTo>
                    <a:pt x="39996" y="22417"/>
                    <a:pt x="40163" y="21549"/>
                    <a:pt x="39929" y="21082"/>
                  </a:cubicBezTo>
                  <a:cubicBezTo>
                    <a:pt x="39529" y="20349"/>
                    <a:pt x="38995" y="20515"/>
                    <a:pt x="38695" y="19882"/>
                  </a:cubicBezTo>
                  <a:cubicBezTo>
                    <a:pt x="38295" y="19081"/>
                    <a:pt x="38695" y="17180"/>
                    <a:pt x="38695" y="16212"/>
                  </a:cubicBezTo>
                  <a:cubicBezTo>
                    <a:pt x="38695" y="15045"/>
                    <a:pt x="38628" y="14478"/>
                    <a:pt x="38094" y="13477"/>
                  </a:cubicBezTo>
                  <a:cubicBezTo>
                    <a:pt x="37794" y="12877"/>
                    <a:pt x="38094" y="11342"/>
                    <a:pt x="38094" y="10708"/>
                  </a:cubicBezTo>
                  <a:cubicBezTo>
                    <a:pt x="38094" y="9007"/>
                    <a:pt x="37861" y="7706"/>
                    <a:pt x="37461" y="6138"/>
                  </a:cubicBezTo>
                  <a:cubicBezTo>
                    <a:pt x="37327" y="5571"/>
                    <a:pt x="37427" y="3370"/>
                    <a:pt x="37160" y="3370"/>
                  </a:cubicBezTo>
                  <a:cubicBezTo>
                    <a:pt x="36760" y="3370"/>
                    <a:pt x="37261" y="4204"/>
                    <a:pt x="37160" y="4571"/>
                  </a:cubicBezTo>
                  <a:cubicBezTo>
                    <a:pt x="37127" y="4804"/>
                    <a:pt x="36960" y="5004"/>
                    <a:pt x="36860" y="5204"/>
                  </a:cubicBezTo>
                  <a:cubicBezTo>
                    <a:pt x="36860" y="5638"/>
                    <a:pt x="36927" y="6038"/>
                    <a:pt x="36860" y="6405"/>
                  </a:cubicBezTo>
                  <a:cubicBezTo>
                    <a:pt x="36794" y="7006"/>
                    <a:pt x="36427" y="8040"/>
                    <a:pt x="36327" y="8974"/>
                  </a:cubicBezTo>
                  <a:lnTo>
                    <a:pt x="36293" y="8874"/>
                  </a:lnTo>
                  <a:cubicBezTo>
                    <a:pt x="35759" y="10675"/>
                    <a:pt x="35493" y="11676"/>
                    <a:pt x="34759" y="13177"/>
                  </a:cubicBezTo>
                  <a:cubicBezTo>
                    <a:pt x="34525" y="13610"/>
                    <a:pt x="33658" y="13844"/>
                    <a:pt x="33525" y="14077"/>
                  </a:cubicBezTo>
                  <a:cubicBezTo>
                    <a:pt x="33258" y="14678"/>
                    <a:pt x="34625" y="16112"/>
                    <a:pt x="34158" y="16546"/>
                  </a:cubicBezTo>
                  <a:cubicBezTo>
                    <a:pt x="34123" y="16581"/>
                    <a:pt x="34079" y="16593"/>
                    <a:pt x="34029" y="16593"/>
                  </a:cubicBezTo>
                  <a:cubicBezTo>
                    <a:pt x="33916" y="16593"/>
                    <a:pt x="33773" y="16532"/>
                    <a:pt x="33632" y="16532"/>
                  </a:cubicBezTo>
                  <a:cubicBezTo>
                    <a:pt x="33596" y="16532"/>
                    <a:pt x="33560" y="16536"/>
                    <a:pt x="33525" y="16546"/>
                  </a:cubicBezTo>
                  <a:cubicBezTo>
                    <a:pt x="33091" y="16746"/>
                    <a:pt x="32924" y="17480"/>
                    <a:pt x="32624" y="17780"/>
                  </a:cubicBezTo>
                  <a:cubicBezTo>
                    <a:pt x="32424" y="17980"/>
                    <a:pt x="31923" y="17847"/>
                    <a:pt x="31690" y="18047"/>
                  </a:cubicBezTo>
                  <a:cubicBezTo>
                    <a:pt x="31590" y="18180"/>
                    <a:pt x="31790" y="18814"/>
                    <a:pt x="31690" y="18981"/>
                  </a:cubicBezTo>
                  <a:cubicBezTo>
                    <a:pt x="31623" y="19081"/>
                    <a:pt x="31423" y="19148"/>
                    <a:pt x="31423" y="19248"/>
                  </a:cubicBezTo>
                  <a:cubicBezTo>
                    <a:pt x="31423" y="19915"/>
                    <a:pt x="35026" y="18814"/>
                    <a:pt x="34158" y="21383"/>
                  </a:cubicBezTo>
                  <a:cubicBezTo>
                    <a:pt x="33925" y="22183"/>
                    <a:pt x="32457" y="22050"/>
                    <a:pt x="32023" y="22917"/>
                  </a:cubicBezTo>
                  <a:cubicBezTo>
                    <a:pt x="31757" y="23518"/>
                    <a:pt x="32824" y="24518"/>
                    <a:pt x="32657" y="25052"/>
                  </a:cubicBezTo>
                  <a:cubicBezTo>
                    <a:pt x="32290" y="26219"/>
                    <a:pt x="31123" y="26253"/>
                    <a:pt x="30522" y="27520"/>
                  </a:cubicBezTo>
                  <a:cubicBezTo>
                    <a:pt x="30456" y="27687"/>
                    <a:pt x="31156" y="29021"/>
                    <a:pt x="30823" y="29655"/>
                  </a:cubicBezTo>
                  <a:cubicBezTo>
                    <a:pt x="30689" y="29922"/>
                    <a:pt x="29855" y="30523"/>
                    <a:pt x="30189" y="30856"/>
                  </a:cubicBezTo>
                  <a:cubicBezTo>
                    <a:pt x="30256" y="30889"/>
                    <a:pt x="30856" y="31090"/>
                    <a:pt x="30489" y="31490"/>
                  </a:cubicBezTo>
                  <a:cubicBezTo>
                    <a:pt x="30322" y="31657"/>
                    <a:pt x="29455" y="31890"/>
                    <a:pt x="29288" y="32090"/>
                  </a:cubicBezTo>
                  <a:cubicBezTo>
                    <a:pt x="28788" y="32591"/>
                    <a:pt x="28688" y="35426"/>
                    <a:pt x="28654" y="35493"/>
                  </a:cubicBezTo>
                  <a:cubicBezTo>
                    <a:pt x="28625" y="35505"/>
                    <a:pt x="28594" y="35509"/>
                    <a:pt x="28560" y="35509"/>
                  </a:cubicBezTo>
                  <a:cubicBezTo>
                    <a:pt x="28451" y="35509"/>
                    <a:pt x="28323" y="35460"/>
                    <a:pt x="28190" y="35460"/>
                  </a:cubicBezTo>
                  <a:cubicBezTo>
                    <a:pt x="28134" y="35460"/>
                    <a:pt x="28077" y="35468"/>
                    <a:pt x="28021" y="35493"/>
                  </a:cubicBezTo>
                  <a:cubicBezTo>
                    <a:pt x="27987" y="35526"/>
                    <a:pt x="27954" y="35693"/>
                    <a:pt x="27954" y="35926"/>
                  </a:cubicBezTo>
                  <a:cubicBezTo>
                    <a:pt x="27520" y="35826"/>
                    <a:pt x="27153" y="35660"/>
                    <a:pt x="26920" y="35226"/>
                  </a:cubicBezTo>
                  <a:cubicBezTo>
                    <a:pt x="26820" y="34592"/>
                    <a:pt x="27787" y="34726"/>
                    <a:pt x="27921" y="34225"/>
                  </a:cubicBezTo>
                  <a:cubicBezTo>
                    <a:pt x="27854" y="33658"/>
                    <a:pt x="27120" y="33558"/>
                    <a:pt x="26686" y="33391"/>
                  </a:cubicBezTo>
                  <a:cubicBezTo>
                    <a:pt x="26186" y="33258"/>
                    <a:pt x="25485" y="33158"/>
                    <a:pt x="25319" y="32591"/>
                  </a:cubicBezTo>
                  <a:cubicBezTo>
                    <a:pt x="25319" y="31924"/>
                    <a:pt x="26119" y="31857"/>
                    <a:pt x="26486" y="31490"/>
                  </a:cubicBezTo>
                  <a:cubicBezTo>
                    <a:pt x="26737" y="30957"/>
                    <a:pt x="26104" y="30483"/>
                    <a:pt x="25612" y="30483"/>
                  </a:cubicBezTo>
                  <a:cubicBezTo>
                    <a:pt x="25580" y="30483"/>
                    <a:pt x="25549" y="30485"/>
                    <a:pt x="25519" y="30489"/>
                  </a:cubicBezTo>
                  <a:cubicBezTo>
                    <a:pt x="25152" y="30389"/>
                    <a:pt x="24785" y="30322"/>
                    <a:pt x="24518" y="30022"/>
                  </a:cubicBezTo>
                  <a:cubicBezTo>
                    <a:pt x="24952" y="29422"/>
                    <a:pt x="25952" y="29889"/>
                    <a:pt x="26319" y="29222"/>
                  </a:cubicBezTo>
                  <a:cubicBezTo>
                    <a:pt x="26620" y="29055"/>
                    <a:pt x="27020" y="28554"/>
                    <a:pt x="26653" y="28254"/>
                  </a:cubicBezTo>
                  <a:cubicBezTo>
                    <a:pt x="26480" y="28146"/>
                    <a:pt x="26282" y="28122"/>
                    <a:pt x="26078" y="28122"/>
                  </a:cubicBezTo>
                  <a:cubicBezTo>
                    <a:pt x="25918" y="28122"/>
                    <a:pt x="25755" y="28137"/>
                    <a:pt x="25598" y="28137"/>
                  </a:cubicBezTo>
                  <a:cubicBezTo>
                    <a:pt x="25341" y="28137"/>
                    <a:pt x="25100" y="28097"/>
                    <a:pt x="24918" y="27887"/>
                  </a:cubicBezTo>
                  <a:cubicBezTo>
                    <a:pt x="24685" y="27053"/>
                    <a:pt x="25119" y="26153"/>
                    <a:pt x="24685" y="25352"/>
                  </a:cubicBezTo>
                  <a:cubicBezTo>
                    <a:pt x="24518" y="24385"/>
                    <a:pt x="23951" y="23518"/>
                    <a:pt x="23351" y="22750"/>
                  </a:cubicBezTo>
                  <a:cubicBezTo>
                    <a:pt x="23017" y="21716"/>
                    <a:pt x="23150" y="20582"/>
                    <a:pt x="22784" y="19548"/>
                  </a:cubicBezTo>
                  <a:cubicBezTo>
                    <a:pt x="22450" y="17013"/>
                    <a:pt x="22517" y="14311"/>
                    <a:pt x="21516" y="11876"/>
                  </a:cubicBezTo>
                  <a:cubicBezTo>
                    <a:pt x="21457" y="11729"/>
                    <a:pt x="21295" y="11141"/>
                    <a:pt x="21211" y="11141"/>
                  </a:cubicBezTo>
                  <a:cubicBezTo>
                    <a:pt x="21200" y="11141"/>
                    <a:pt x="21190" y="11152"/>
                    <a:pt x="21182" y="11175"/>
                  </a:cubicBezTo>
                  <a:lnTo>
                    <a:pt x="21182" y="11409"/>
                  </a:lnTo>
                  <a:cubicBezTo>
                    <a:pt x="21182" y="12209"/>
                    <a:pt x="21249" y="13043"/>
                    <a:pt x="21082" y="13844"/>
                  </a:cubicBezTo>
                  <a:cubicBezTo>
                    <a:pt x="20348" y="14511"/>
                    <a:pt x="20348" y="15679"/>
                    <a:pt x="20749" y="16546"/>
                  </a:cubicBezTo>
                  <a:cubicBezTo>
                    <a:pt x="20582" y="18047"/>
                    <a:pt x="20482" y="19581"/>
                    <a:pt x="20515" y="21149"/>
                  </a:cubicBezTo>
                  <a:cubicBezTo>
                    <a:pt x="20282" y="21583"/>
                    <a:pt x="19515" y="21750"/>
                    <a:pt x="19615" y="22383"/>
                  </a:cubicBezTo>
                  <a:cubicBezTo>
                    <a:pt x="19515" y="23051"/>
                    <a:pt x="19748" y="23818"/>
                    <a:pt x="19248" y="24351"/>
                  </a:cubicBezTo>
                  <a:cubicBezTo>
                    <a:pt x="19216" y="24346"/>
                    <a:pt x="19186" y="24344"/>
                    <a:pt x="19157" y="24344"/>
                  </a:cubicBezTo>
                  <a:cubicBezTo>
                    <a:pt x="18628" y="24344"/>
                    <a:pt x="18472" y="25166"/>
                    <a:pt x="18914" y="25419"/>
                  </a:cubicBezTo>
                  <a:cubicBezTo>
                    <a:pt x="19081" y="25686"/>
                    <a:pt x="19281" y="25986"/>
                    <a:pt x="19081" y="26253"/>
                  </a:cubicBezTo>
                  <a:cubicBezTo>
                    <a:pt x="18314" y="26253"/>
                    <a:pt x="17813" y="27387"/>
                    <a:pt x="18514" y="27821"/>
                  </a:cubicBezTo>
                  <a:cubicBezTo>
                    <a:pt x="19281" y="28488"/>
                    <a:pt x="19181" y="29555"/>
                    <a:pt x="18947" y="30489"/>
                  </a:cubicBezTo>
                  <a:cubicBezTo>
                    <a:pt x="18847" y="30990"/>
                    <a:pt x="18814" y="31490"/>
                    <a:pt x="18647" y="31990"/>
                  </a:cubicBezTo>
                  <a:cubicBezTo>
                    <a:pt x="18557" y="31977"/>
                    <a:pt x="18458" y="31972"/>
                    <a:pt x="18355" y="31972"/>
                  </a:cubicBezTo>
                  <a:cubicBezTo>
                    <a:pt x="17956" y="31972"/>
                    <a:pt x="17479" y="32049"/>
                    <a:pt x="17074" y="32049"/>
                  </a:cubicBezTo>
                  <a:cubicBezTo>
                    <a:pt x="16770" y="32049"/>
                    <a:pt x="16507" y="32006"/>
                    <a:pt x="16346" y="31857"/>
                  </a:cubicBezTo>
                  <a:cubicBezTo>
                    <a:pt x="16279" y="31757"/>
                    <a:pt x="16346" y="31657"/>
                    <a:pt x="16346" y="31557"/>
                  </a:cubicBezTo>
                  <a:cubicBezTo>
                    <a:pt x="16145" y="31356"/>
                    <a:pt x="15979" y="31090"/>
                    <a:pt x="15745" y="30923"/>
                  </a:cubicBezTo>
                  <a:cubicBezTo>
                    <a:pt x="15660" y="30862"/>
                    <a:pt x="15598" y="30840"/>
                    <a:pt x="15552" y="30840"/>
                  </a:cubicBezTo>
                  <a:cubicBezTo>
                    <a:pt x="15429" y="30840"/>
                    <a:pt x="15411" y="30992"/>
                    <a:pt x="15352" y="30992"/>
                  </a:cubicBezTo>
                  <a:cubicBezTo>
                    <a:pt x="15310" y="30992"/>
                    <a:pt x="15247" y="30916"/>
                    <a:pt x="15111" y="30656"/>
                  </a:cubicBezTo>
                  <a:cubicBezTo>
                    <a:pt x="15011" y="30422"/>
                    <a:pt x="15111" y="29555"/>
                    <a:pt x="15111" y="29422"/>
                  </a:cubicBezTo>
                  <a:cubicBezTo>
                    <a:pt x="15111" y="29088"/>
                    <a:pt x="14811" y="28655"/>
                    <a:pt x="14811" y="28521"/>
                  </a:cubicBezTo>
                  <a:cubicBezTo>
                    <a:pt x="14811" y="28476"/>
                    <a:pt x="14857" y="28458"/>
                    <a:pt x="14938" y="28458"/>
                  </a:cubicBezTo>
                  <a:cubicBezTo>
                    <a:pt x="15291" y="28458"/>
                    <a:pt x="16309" y="28810"/>
                    <a:pt x="17041" y="28810"/>
                  </a:cubicBezTo>
                  <a:cubicBezTo>
                    <a:pt x="17500" y="28810"/>
                    <a:pt x="17847" y="28672"/>
                    <a:pt x="17847" y="28221"/>
                  </a:cubicBezTo>
                  <a:cubicBezTo>
                    <a:pt x="17847" y="27347"/>
                    <a:pt x="17649" y="27160"/>
                    <a:pt x="17361" y="27160"/>
                  </a:cubicBezTo>
                  <a:cubicBezTo>
                    <a:pt x="17145" y="27160"/>
                    <a:pt x="16877" y="27264"/>
                    <a:pt x="16603" y="27264"/>
                  </a:cubicBezTo>
                  <a:cubicBezTo>
                    <a:pt x="16404" y="27264"/>
                    <a:pt x="16202" y="27210"/>
                    <a:pt x="16012" y="27020"/>
                  </a:cubicBezTo>
                  <a:cubicBezTo>
                    <a:pt x="15845" y="26853"/>
                    <a:pt x="15845" y="26553"/>
                    <a:pt x="15745" y="26386"/>
                  </a:cubicBezTo>
                  <a:cubicBezTo>
                    <a:pt x="15717" y="26358"/>
                    <a:pt x="15680" y="26348"/>
                    <a:pt x="15637" y="26348"/>
                  </a:cubicBezTo>
                  <a:cubicBezTo>
                    <a:pt x="15521" y="26348"/>
                    <a:pt x="15364" y="26425"/>
                    <a:pt x="15236" y="26425"/>
                  </a:cubicBezTo>
                  <a:cubicBezTo>
                    <a:pt x="15189" y="26425"/>
                    <a:pt x="15147" y="26414"/>
                    <a:pt x="15111" y="26386"/>
                  </a:cubicBezTo>
                  <a:cubicBezTo>
                    <a:pt x="14945" y="26219"/>
                    <a:pt x="14744" y="21249"/>
                    <a:pt x="15111" y="20882"/>
                  </a:cubicBezTo>
                  <a:cubicBezTo>
                    <a:pt x="15253" y="20741"/>
                    <a:pt x="15382" y="20710"/>
                    <a:pt x="15504" y="20710"/>
                  </a:cubicBezTo>
                  <a:cubicBezTo>
                    <a:pt x="15602" y="20710"/>
                    <a:pt x="15696" y="20730"/>
                    <a:pt x="15788" y="20730"/>
                  </a:cubicBezTo>
                  <a:cubicBezTo>
                    <a:pt x="15962" y="20730"/>
                    <a:pt x="16130" y="20659"/>
                    <a:pt x="16312" y="20249"/>
                  </a:cubicBezTo>
                  <a:cubicBezTo>
                    <a:pt x="16612" y="19681"/>
                    <a:pt x="16012" y="19748"/>
                    <a:pt x="16012" y="19348"/>
                  </a:cubicBezTo>
                  <a:cubicBezTo>
                    <a:pt x="16012" y="18814"/>
                    <a:pt x="15111" y="19014"/>
                    <a:pt x="14811" y="18414"/>
                  </a:cubicBezTo>
                  <a:cubicBezTo>
                    <a:pt x="14811" y="18381"/>
                    <a:pt x="15979" y="16412"/>
                    <a:pt x="15745" y="16312"/>
                  </a:cubicBezTo>
                  <a:cubicBezTo>
                    <a:pt x="15705" y="16288"/>
                    <a:pt x="15658" y="16280"/>
                    <a:pt x="15608" y="16280"/>
                  </a:cubicBezTo>
                  <a:cubicBezTo>
                    <a:pt x="15489" y="16280"/>
                    <a:pt x="15349" y="16329"/>
                    <a:pt x="15222" y="16329"/>
                  </a:cubicBezTo>
                  <a:cubicBezTo>
                    <a:pt x="15184" y="16329"/>
                    <a:pt x="15147" y="16324"/>
                    <a:pt x="15111" y="16312"/>
                  </a:cubicBezTo>
                  <a:cubicBezTo>
                    <a:pt x="13810" y="15879"/>
                    <a:pt x="14344" y="14511"/>
                    <a:pt x="13911" y="13544"/>
                  </a:cubicBezTo>
                  <a:cubicBezTo>
                    <a:pt x="13777" y="13310"/>
                    <a:pt x="14011" y="12877"/>
                    <a:pt x="13911" y="12643"/>
                  </a:cubicBezTo>
                  <a:cubicBezTo>
                    <a:pt x="13610" y="12043"/>
                    <a:pt x="12643" y="12310"/>
                    <a:pt x="12343" y="11709"/>
                  </a:cubicBezTo>
                  <a:cubicBezTo>
                    <a:pt x="12109" y="11175"/>
                    <a:pt x="12076" y="8507"/>
                    <a:pt x="12076" y="7773"/>
                  </a:cubicBezTo>
                  <a:cubicBezTo>
                    <a:pt x="12076" y="7489"/>
                    <a:pt x="12084" y="7406"/>
                    <a:pt x="12079" y="7406"/>
                  </a:cubicBezTo>
                  <a:lnTo>
                    <a:pt x="12079" y="7406"/>
                  </a:lnTo>
                  <a:cubicBezTo>
                    <a:pt x="12073" y="7406"/>
                    <a:pt x="12044" y="7565"/>
                    <a:pt x="11938" y="7565"/>
                  </a:cubicBezTo>
                  <a:cubicBezTo>
                    <a:pt x="11897" y="7565"/>
                    <a:pt x="11844" y="7541"/>
                    <a:pt x="11776" y="7473"/>
                  </a:cubicBezTo>
                  <a:cubicBezTo>
                    <a:pt x="11109" y="6806"/>
                    <a:pt x="12443" y="4170"/>
                    <a:pt x="11776" y="3503"/>
                  </a:cubicBezTo>
                  <a:cubicBezTo>
                    <a:pt x="11409" y="3136"/>
                    <a:pt x="11142" y="3370"/>
                    <a:pt x="11142" y="2603"/>
                  </a:cubicBezTo>
                  <a:cubicBezTo>
                    <a:pt x="11008" y="1302"/>
                    <a:pt x="11442" y="1"/>
                    <a:pt x="11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273083" y="4146658"/>
              <a:ext cx="9675536" cy="2056268"/>
            </a:xfrm>
            <a:custGeom>
              <a:avLst/>
              <a:gdLst/>
              <a:ahLst/>
              <a:cxnLst/>
              <a:rect l="l" t="t" r="r" b="b"/>
              <a:pathLst>
                <a:path w="328569" h="103408" extrusionOk="0">
                  <a:moveTo>
                    <a:pt x="2436" y="0"/>
                  </a:moveTo>
                  <a:cubicBezTo>
                    <a:pt x="2436" y="0"/>
                    <a:pt x="1235" y="96069"/>
                    <a:pt x="601" y="99105"/>
                  </a:cubicBezTo>
                  <a:cubicBezTo>
                    <a:pt x="1" y="102207"/>
                    <a:pt x="28121" y="103408"/>
                    <a:pt x="28121" y="103408"/>
                  </a:cubicBezTo>
                  <a:lnTo>
                    <a:pt x="327334" y="103408"/>
                  </a:lnTo>
                  <a:lnTo>
                    <a:pt x="328569" y="1201"/>
                  </a:lnTo>
                  <a:lnTo>
                    <a:pt x="311423" y="3036"/>
                  </a:lnTo>
                  <a:cubicBezTo>
                    <a:pt x="311423" y="3036"/>
                    <a:pt x="280201" y="7339"/>
                    <a:pt x="274697" y="10375"/>
                  </a:cubicBezTo>
                  <a:cubicBezTo>
                    <a:pt x="269193" y="13410"/>
                    <a:pt x="259953" y="17079"/>
                    <a:pt x="251413" y="20749"/>
                  </a:cubicBezTo>
                  <a:cubicBezTo>
                    <a:pt x="242874" y="24418"/>
                    <a:pt x="226929" y="26886"/>
                    <a:pt x="226929" y="26886"/>
                  </a:cubicBezTo>
                  <a:cubicBezTo>
                    <a:pt x="226929" y="26886"/>
                    <a:pt x="193356" y="34379"/>
                    <a:pt x="182983" y="34379"/>
                  </a:cubicBezTo>
                  <a:cubicBezTo>
                    <a:pt x="182239" y="34379"/>
                    <a:pt x="181614" y="34341"/>
                    <a:pt x="181130" y="34258"/>
                  </a:cubicBezTo>
                  <a:cubicBezTo>
                    <a:pt x="173791" y="33057"/>
                    <a:pt x="160315" y="28154"/>
                    <a:pt x="149941" y="23250"/>
                  </a:cubicBezTo>
                  <a:cubicBezTo>
                    <a:pt x="139500" y="18347"/>
                    <a:pt x="93000" y="11642"/>
                    <a:pt x="68550" y="7973"/>
                  </a:cubicBezTo>
                  <a:cubicBezTo>
                    <a:pt x="44065" y="4304"/>
                    <a:pt x="2436" y="0"/>
                    <a:pt x="2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238689" y="4523396"/>
              <a:ext cx="9721680" cy="2087030"/>
            </a:xfrm>
            <a:custGeom>
              <a:avLst/>
              <a:gdLst/>
              <a:ahLst/>
              <a:cxnLst/>
              <a:rect l="l" t="t" r="r" b="b"/>
              <a:pathLst>
                <a:path w="330136" h="104955" extrusionOk="0">
                  <a:moveTo>
                    <a:pt x="328632" y="1"/>
                  </a:moveTo>
                  <a:cubicBezTo>
                    <a:pt x="328322" y="1"/>
                    <a:pt x="298964" y="7910"/>
                    <a:pt x="294977" y="8574"/>
                  </a:cubicBezTo>
                  <a:cubicBezTo>
                    <a:pt x="288239" y="9675"/>
                    <a:pt x="282402" y="12577"/>
                    <a:pt x="276031" y="14679"/>
                  </a:cubicBezTo>
                  <a:cubicBezTo>
                    <a:pt x="273062" y="15679"/>
                    <a:pt x="258285" y="17747"/>
                    <a:pt x="257050" y="18982"/>
                  </a:cubicBezTo>
                  <a:cubicBezTo>
                    <a:pt x="255349" y="20683"/>
                    <a:pt x="246843" y="23585"/>
                    <a:pt x="243574" y="24486"/>
                  </a:cubicBezTo>
                  <a:cubicBezTo>
                    <a:pt x="239732" y="25595"/>
                    <a:pt x="235345" y="25700"/>
                    <a:pt x="230894" y="25700"/>
                  </a:cubicBezTo>
                  <a:cubicBezTo>
                    <a:pt x="229847" y="25700"/>
                    <a:pt x="228796" y="25694"/>
                    <a:pt x="227748" y="25694"/>
                  </a:cubicBezTo>
                  <a:cubicBezTo>
                    <a:pt x="221995" y="25694"/>
                    <a:pt x="216320" y="25870"/>
                    <a:pt x="211751" y="28155"/>
                  </a:cubicBezTo>
                  <a:cubicBezTo>
                    <a:pt x="204580" y="31757"/>
                    <a:pt x="196874" y="36327"/>
                    <a:pt x="189135" y="39797"/>
                  </a:cubicBezTo>
                  <a:cubicBezTo>
                    <a:pt x="183109" y="42448"/>
                    <a:pt x="151094" y="49181"/>
                    <a:pt x="139866" y="49181"/>
                  </a:cubicBezTo>
                  <a:cubicBezTo>
                    <a:pt x="138664" y="49181"/>
                    <a:pt x="137699" y="49104"/>
                    <a:pt x="137031" y="48936"/>
                  </a:cubicBezTo>
                  <a:cubicBezTo>
                    <a:pt x="133262" y="47602"/>
                    <a:pt x="130693" y="43232"/>
                    <a:pt x="128492" y="40964"/>
                  </a:cubicBezTo>
                  <a:cubicBezTo>
                    <a:pt x="127958" y="40430"/>
                    <a:pt x="126123" y="40664"/>
                    <a:pt x="125456" y="40330"/>
                  </a:cubicBezTo>
                  <a:cubicBezTo>
                    <a:pt x="121854" y="38562"/>
                    <a:pt x="119819" y="34993"/>
                    <a:pt x="115649" y="33625"/>
                  </a:cubicBezTo>
                  <a:cubicBezTo>
                    <a:pt x="113181" y="32791"/>
                    <a:pt x="110079" y="32958"/>
                    <a:pt x="107677" y="31791"/>
                  </a:cubicBezTo>
                  <a:cubicBezTo>
                    <a:pt x="101139" y="28488"/>
                    <a:pt x="94234" y="24752"/>
                    <a:pt x="87496" y="21417"/>
                  </a:cubicBezTo>
                  <a:cubicBezTo>
                    <a:pt x="82225" y="18781"/>
                    <a:pt x="74820" y="18415"/>
                    <a:pt x="69149" y="16547"/>
                  </a:cubicBezTo>
                  <a:cubicBezTo>
                    <a:pt x="65880" y="15446"/>
                    <a:pt x="62278" y="11443"/>
                    <a:pt x="58142" y="10409"/>
                  </a:cubicBezTo>
                  <a:cubicBezTo>
                    <a:pt x="48401" y="7940"/>
                    <a:pt x="38628" y="6139"/>
                    <a:pt x="28787" y="3704"/>
                  </a:cubicBezTo>
                  <a:cubicBezTo>
                    <a:pt x="27181" y="3309"/>
                    <a:pt x="13692" y="296"/>
                    <a:pt x="8601" y="296"/>
                  </a:cubicBezTo>
                  <a:cubicBezTo>
                    <a:pt x="7666" y="296"/>
                    <a:pt x="7015" y="397"/>
                    <a:pt x="6772" y="635"/>
                  </a:cubicBezTo>
                  <a:cubicBezTo>
                    <a:pt x="3102" y="4304"/>
                    <a:pt x="3569" y="30657"/>
                    <a:pt x="3102" y="36127"/>
                  </a:cubicBezTo>
                  <a:cubicBezTo>
                    <a:pt x="1835" y="51905"/>
                    <a:pt x="0" y="68817"/>
                    <a:pt x="3102" y="84462"/>
                  </a:cubicBezTo>
                  <a:cubicBezTo>
                    <a:pt x="3236" y="84996"/>
                    <a:pt x="4670" y="93135"/>
                    <a:pt x="6171" y="93635"/>
                  </a:cubicBezTo>
                  <a:cubicBezTo>
                    <a:pt x="8664" y="94462"/>
                    <a:pt x="11489" y="94708"/>
                    <a:pt x="14416" y="94708"/>
                  </a:cubicBezTo>
                  <a:cubicBezTo>
                    <a:pt x="18724" y="94708"/>
                    <a:pt x="23252" y="94175"/>
                    <a:pt x="27263" y="94175"/>
                  </a:cubicBezTo>
                  <a:cubicBezTo>
                    <a:pt x="28001" y="94175"/>
                    <a:pt x="28722" y="94193"/>
                    <a:pt x="29421" y="94235"/>
                  </a:cubicBezTo>
                  <a:cubicBezTo>
                    <a:pt x="53538" y="95803"/>
                    <a:pt x="77489" y="96037"/>
                    <a:pt x="101639" y="96704"/>
                  </a:cubicBezTo>
                  <a:cubicBezTo>
                    <a:pt x="137532" y="97705"/>
                    <a:pt x="173457" y="99806"/>
                    <a:pt x="209350" y="101007"/>
                  </a:cubicBezTo>
                  <a:cubicBezTo>
                    <a:pt x="236202" y="101874"/>
                    <a:pt x="262621" y="104676"/>
                    <a:pt x="289473" y="104676"/>
                  </a:cubicBezTo>
                  <a:cubicBezTo>
                    <a:pt x="291829" y="104676"/>
                    <a:pt x="298001" y="104955"/>
                    <a:pt x="304583" y="104955"/>
                  </a:cubicBezTo>
                  <a:cubicBezTo>
                    <a:pt x="313286" y="104955"/>
                    <a:pt x="322705" y="104468"/>
                    <a:pt x="324965" y="102208"/>
                  </a:cubicBezTo>
                  <a:cubicBezTo>
                    <a:pt x="326233" y="100974"/>
                    <a:pt x="325733" y="93168"/>
                    <a:pt x="326166" y="91200"/>
                  </a:cubicBezTo>
                  <a:cubicBezTo>
                    <a:pt x="328001" y="83795"/>
                    <a:pt x="326800" y="75555"/>
                    <a:pt x="327401" y="67950"/>
                  </a:cubicBezTo>
                  <a:cubicBezTo>
                    <a:pt x="328835" y="48870"/>
                    <a:pt x="328001" y="30123"/>
                    <a:pt x="328001" y="11009"/>
                  </a:cubicBezTo>
                  <a:cubicBezTo>
                    <a:pt x="328001" y="8908"/>
                    <a:pt x="330136" y="1502"/>
                    <a:pt x="328635" y="1"/>
                  </a:cubicBezTo>
                  <a:cubicBezTo>
                    <a:pt x="328635" y="1"/>
                    <a:pt x="328634" y="1"/>
                    <a:pt x="328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8644886" y="4406772"/>
              <a:ext cx="1396783" cy="1009621"/>
            </a:xfrm>
            <a:custGeom>
              <a:avLst/>
              <a:gdLst/>
              <a:ahLst/>
              <a:cxnLst/>
              <a:rect l="l" t="t" r="r" b="b"/>
              <a:pathLst>
                <a:path w="47433" h="50773" extrusionOk="0">
                  <a:moveTo>
                    <a:pt x="18445" y="4904"/>
                  </a:moveTo>
                  <a:lnTo>
                    <a:pt x="18445" y="4904"/>
                  </a:lnTo>
                  <a:cubicBezTo>
                    <a:pt x="18412" y="4904"/>
                    <a:pt x="18412" y="4938"/>
                    <a:pt x="18412" y="4938"/>
                  </a:cubicBezTo>
                  <a:cubicBezTo>
                    <a:pt x="18445" y="4938"/>
                    <a:pt x="18445" y="4904"/>
                    <a:pt x="18445" y="4904"/>
                  </a:cubicBezTo>
                  <a:close/>
                  <a:moveTo>
                    <a:pt x="31288" y="7006"/>
                  </a:moveTo>
                  <a:cubicBezTo>
                    <a:pt x="31221" y="7006"/>
                    <a:pt x="31221" y="7073"/>
                    <a:pt x="31254" y="7206"/>
                  </a:cubicBezTo>
                  <a:cubicBezTo>
                    <a:pt x="31321" y="7073"/>
                    <a:pt x="31388" y="7006"/>
                    <a:pt x="31288" y="7006"/>
                  </a:cubicBezTo>
                  <a:close/>
                  <a:moveTo>
                    <a:pt x="47433" y="10609"/>
                  </a:moveTo>
                  <a:cubicBezTo>
                    <a:pt x="47399" y="10609"/>
                    <a:pt x="47399" y="10642"/>
                    <a:pt x="47333" y="10709"/>
                  </a:cubicBezTo>
                  <a:lnTo>
                    <a:pt x="47433" y="10609"/>
                  </a:lnTo>
                  <a:close/>
                  <a:moveTo>
                    <a:pt x="29120" y="14311"/>
                  </a:moveTo>
                  <a:cubicBezTo>
                    <a:pt x="29153" y="14578"/>
                    <a:pt x="29153" y="14878"/>
                    <a:pt x="29186" y="15112"/>
                  </a:cubicBezTo>
                  <a:cubicBezTo>
                    <a:pt x="28719" y="15412"/>
                    <a:pt x="27652" y="16279"/>
                    <a:pt x="26918" y="16746"/>
                  </a:cubicBezTo>
                  <a:cubicBezTo>
                    <a:pt x="27051" y="16146"/>
                    <a:pt x="27151" y="15545"/>
                    <a:pt x="27318" y="14945"/>
                  </a:cubicBezTo>
                  <a:cubicBezTo>
                    <a:pt x="27952" y="14945"/>
                    <a:pt x="28619" y="14745"/>
                    <a:pt x="29120" y="14311"/>
                  </a:cubicBezTo>
                  <a:close/>
                  <a:moveTo>
                    <a:pt x="31915" y="17244"/>
                  </a:moveTo>
                  <a:cubicBezTo>
                    <a:pt x="31906" y="17244"/>
                    <a:pt x="31930" y="17273"/>
                    <a:pt x="31978" y="17320"/>
                  </a:cubicBezTo>
                  <a:lnTo>
                    <a:pt x="31978" y="17320"/>
                  </a:lnTo>
                  <a:cubicBezTo>
                    <a:pt x="31960" y="17294"/>
                    <a:pt x="31941" y="17269"/>
                    <a:pt x="31922" y="17247"/>
                  </a:cubicBezTo>
                  <a:cubicBezTo>
                    <a:pt x="31918" y="17245"/>
                    <a:pt x="31916" y="17244"/>
                    <a:pt x="31915" y="17244"/>
                  </a:cubicBezTo>
                  <a:close/>
                  <a:moveTo>
                    <a:pt x="29286" y="16079"/>
                  </a:moveTo>
                  <a:cubicBezTo>
                    <a:pt x="29353" y="16813"/>
                    <a:pt x="29553" y="17547"/>
                    <a:pt x="29720" y="18014"/>
                  </a:cubicBezTo>
                  <a:cubicBezTo>
                    <a:pt x="29486" y="18748"/>
                    <a:pt x="29286" y="19515"/>
                    <a:pt x="28986" y="20215"/>
                  </a:cubicBezTo>
                  <a:cubicBezTo>
                    <a:pt x="28953" y="20249"/>
                    <a:pt x="28919" y="20349"/>
                    <a:pt x="28886" y="20382"/>
                  </a:cubicBezTo>
                  <a:cubicBezTo>
                    <a:pt x="28786" y="20249"/>
                    <a:pt x="28753" y="20082"/>
                    <a:pt x="28719" y="19915"/>
                  </a:cubicBezTo>
                  <a:lnTo>
                    <a:pt x="28819" y="19682"/>
                  </a:lnTo>
                  <a:cubicBezTo>
                    <a:pt x="29153" y="18581"/>
                    <a:pt x="29086" y="18381"/>
                    <a:pt x="29053" y="16846"/>
                  </a:cubicBezTo>
                  <a:lnTo>
                    <a:pt x="29053" y="16846"/>
                  </a:lnTo>
                  <a:cubicBezTo>
                    <a:pt x="28986" y="16846"/>
                    <a:pt x="28953" y="17046"/>
                    <a:pt x="28919" y="17113"/>
                  </a:cubicBezTo>
                  <a:cubicBezTo>
                    <a:pt x="28819" y="17247"/>
                    <a:pt x="28653" y="17380"/>
                    <a:pt x="28586" y="17513"/>
                  </a:cubicBezTo>
                  <a:cubicBezTo>
                    <a:pt x="28452" y="17680"/>
                    <a:pt x="28319" y="17880"/>
                    <a:pt x="28219" y="18047"/>
                  </a:cubicBezTo>
                  <a:cubicBezTo>
                    <a:pt x="28119" y="17847"/>
                    <a:pt x="28052" y="17580"/>
                    <a:pt x="28052" y="17580"/>
                  </a:cubicBezTo>
                  <a:cubicBezTo>
                    <a:pt x="27819" y="17580"/>
                    <a:pt x="27885" y="18281"/>
                    <a:pt x="27885" y="18514"/>
                  </a:cubicBezTo>
                  <a:cubicBezTo>
                    <a:pt x="27485" y="19015"/>
                    <a:pt x="27085" y="19415"/>
                    <a:pt x="26584" y="19748"/>
                  </a:cubicBezTo>
                  <a:cubicBezTo>
                    <a:pt x="26584" y="19181"/>
                    <a:pt x="26618" y="18581"/>
                    <a:pt x="26651" y="18014"/>
                  </a:cubicBezTo>
                  <a:cubicBezTo>
                    <a:pt x="27885" y="17680"/>
                    <a:pt x="28586" y="17180"/>
                    <a:pt x="29286" y="16079"/>
                  </a:cubicBezTo>
                  <a:close/>
                  <a:moveTo>
                    <a:pt x="32422" y="15612"/>
                  </a:moveTo>
                  <a:cubicBezTo>
                    <a:pt x="32555" y="15779"/>
                    <a:pt x="32622" y="15879"/>
                    <a:pt x="32589" y="15879"/>
                  </a:cubicBezTo>
                  <a:cubicBezTo>
                    <a:pt x="32822" y="16146"/>
                    <a:pt x="34023" y="17447"/>
                    <a:pt x="34757" y="17880"/>
                  </a:cubicBezTo>
                  <a:lnTo>
                    <a:pt x="34757" y="18948"/>
                  </a:lnTo>
                  <a:cubicBezTo>
                    <a:pt x="34023" y="18648"/>
                    <a:pt x="32922" y="17980"/>
                    <a:pt x="32622" y="17814"/>
                  </a:cubicBezTo>
                  <a:cubicBezTo>
                    <a:pt x="32334" y="17636"/>
                    <a:pt x="32090" y="17429"/>
                    <a:pt x="31978" y="17320"/>
                  </a:cubicBezTo>
                  <a:lnTo>
                    <a:pt x="31978" y="17320"/>
                  </a:lnTo>
                  <a:cubicBezTo>
                    <a:pt x="32173" y="17608"/>
                    <a:pt x="32275" y="18109"/>
                    <a:pt x="32489" y="18414"/>
                  </a:cubicBezTo>
                  <a:lnTo>
                    <a:pt x="32622" y="18548"/>
                  </a:lnTo>
                  <a:cubicBezTo>
                    <a:pt x="32522" y="18614"/>
                    <a:pt x="32322" y="18748"/>
                    <a:pt x="31988" y="19015"/>
                  </a:cubicBezTo>
                  <a:cubicBezTo>
                    <a:pt x="31288" y="19448"/>
                    <a:pt x="30621" y="19915"/>
                    <a:pt x="29953" y="20416"/>
                  </a:cubicBezTo>
                  <a:cubicBezTo>
                    <a:pt x="29820" y="20516"/>
                    <a:pt x="29753" y="20616"/>
                    <a:pt x="29653" y="20716"/>
                  </a:cubicBezTo>
                  <a:cubicBezTo>
                    <a:pt x="29620" y="20749"/>
                    <a:pt x="29520" y="20816"/>
                    <a:pt x="29453" y="20883"/>
                  </a:cubicBezTo>
                  <a:lnTo>
                    <a:pt x="29420" y="21149"/>
                  </a:lnTo>
                  <a:lnTo>
                    <a:pt x="29320" y="21149"/>
                  </a:lnTo>
                  <a:cubicBezTo>
                    <a:pt x="29486" y="20749"/>
                    <a:pt x="29620" y="20315"/>
                    <a:pt x="29753" y="19915"/>
                  </a:cubicBezTo>
                  <a:cubicBezTo>
                    <a:pt x="29920" y="19448"/>
                    <a:pt x="30020" y="18914"/>
                    <a:pt x="30187" y="18381"/>
                  </a:cubicBezTo>
                  <a:cubicBezTo>
                    <a:pt x="30587" y="18081"/>
                    <a:pt x="31221" y="17447"/>
                    <a:pt x="31254" y="17380"/>
                  </a:cubicBezTo>
                  <a:cubicBezTo>
                    <a:pt x="31788" y="16713"/>
                    <a:pt x="32155" y="16213"/>
                    <a:pt x="32422" y="15612"/>
                  </a:cubicBezTo>
                  <a:close/>
                  <a:moveTo>
                    <a:pt x="32755" y="18681"/>
                  </a:moveTo>
                  <a:cubicBezTo>
                    <a:pt x="33222" y="19048"/>
                    <a:pt x="34123" y="19682"/>
                    <a:pt x="34790" y="20049"/>
                  </a:cubicBezTo>
                  <a:lnTo>
                    <a:pt x="34790" y="21416"/>
                  </a:lnTo>
                  <a:cubicBezTo>
                    <a:pt x="34123" y="21049"/>
                    <a:pt x="32989" y="20883"/>
                    <a:pt x="32489" y="20616"/>
                  </a:cubicBezTo>
                  <a:cubicBezTo>
                    <a:pt x="32288" y="20516"/>
                    <a:pt x="32155" y="20349"/>
                    <a:pt x="32055" y="20182"/>
                  </a:cubicBezTo>
                  <a:cubicBezTo>
                    <a:pt x="32288" y="19682"/>
                    <a:pt x="32555" y="19181"/>
                    <a:pt x="32755" y="18681"/>
                  </a:cubicBezTo>
                  <a:close/>
                  <a:moveTo>
                    <a:pt x="38593" y="18848"/>
                  </a:moveTo>
                  <a:cubicBezTo>
                    <a:pt x="38793" y="19548"/>
                    <a:pt x="39227" y="20716"/>
                    <a:pt x="39460" y="21383"/>
                  </a:cubicBezTo>
                  <a:cubicBezTo>
                    <a:pt x="39260" y="21716"/>
                    <a:pt x="39093" y="22050"/>
                    <a:pt x="38893" y="22317"/>
                  </a:cubicBezTo>
                  <a:cubicBezTo>
                    <a:pt x="38660" y="21950"/>
                    <a:pt x="38359" y="21550"/>
                    <a:pt x="38126" y="21216"/>
                  </a:cubicBezTo>
                  <a:cubicBezTo>
                    <a:pt x="38093" y="21149"/>
                    <a:pt x="37826" y="20816"/>
                    <a:pt x="37626" y="20549"/>
                  </a:cubicBezTo>
                  <a:cubicBezTo>
                    <a:pt x="37659" y="20516"/>
                    <a:pt x="37759" y="20416"/>
                    <a:pt x="37759" y="20382"/>
                  </a:cubicBezTo>
                  <a:cubicBezTo>
                    <a:pt x="37993" y="19949"/>
                    <a:pt x="38293" y="19582"/>
                    <a:pt x="38460" y="19115"/>
                  </a:cubicBezTo>
                  <a:cubicBezTo>
                    <a:pt x="38460" y="19048"/>
                    <a:pt x="38560" y="18914"/>
                    <a:pt x="38593" y="18848"/>
                  </a:cubicBezTo>
                  <a:close/>
                  <a:moveTo>
                    <a:pt x="28052" y="20682"/>
                  </a:moveTo>
                  <a:cubicBezTo>
                    <a:pt x="28085" y="20916"/>
                    <a:pt x="28152" y="21183"/>
                    <a:pt x="28219" y="21383"/>
                  </a:cubicBezTo>
                  <a:cubicBezTo>
                    <a:pt x="27719" y="22017"/>
                    <a:pt x="27118" y="22650"/>
                    <a:pt x="26651" y="23218"/>
                  </a:cubicBezTo>
                  <a:cubicBezTo>
                    <a:pt x="26584" y="22550"/>
                    <a:pt x="26551" y="21817"/>
                    <a:pt x="26551" y="21116"/>
                  </a:cubicBezTo>
                  <a:cubicBezTo>
                    <a:pt x="26651" y="21083"/>
                    <a:pt x="26785" y="21049"/>
                    <a:pt x="26818" y="21049"/>
                  </a:cubicBezTo>
                  <a:cubicBezTo>
                    <a:pt x="27285" y="20916"/>
                    <a:pt x="27685" y="20849"/>
                    <a:pt x="28052" y="20682"/>
                  </a:cubicBezTo>
                  <a:close/>
                  <a:moveTo>
                    <a:pt x="37259" y="21049"/>
                  </a:moveTo>
                  <a:cubicBezTo>
                    <a:pt x="37325" y="21683"/>
                    <a:pt x="37559" y="22384"/>
                    <a:pt x="37592" y="22617"/>
                  </a:cubicBezTo>
                  <a:cubicBezTo>
                    <a:pt x="37626" y="22884"/>
                    <a:pt x="37759" y="23284"/>
                    <a:pt x="37892" y="23685"/>
                  </a:cubicBezTo>
                  <a:cubicBezTo>
                    <a:pt x="37792" y="23751"/>
                    <a:pt x="37759" y="23851"/>
                    <a:pt x="37659" y="23918"/>
                  </a:cubicBezTo>
                  <a:cubicBezTo>
                    <a:pt x="37225" y="24385"/>
                    <a:pt x="36625" y="24852"/>
                    <a:pt x="36158" y="25352"/>
                  </a:cubicBezTo>
                  <a:cubicBezTo>
                    <a:pt x="35924" y="24518"/>
                    <a:pt x="35758" y="23685"/>
                    <a:pt x="35591" y="22784"/>
                  </a:cubicBezTo>
                  <a:cubicBezTo>
                    <a:pt x="36024" y="22450"/>
                    <a:pt x="36758" y="21616"/>
                    <a:pt x="37259" y="21049"/>
                  </a:cubicBezTo>
                  <a:close/>
                  <a:moveTo>
                    <a:pt x="31988" y="20215"/>
                  </a:moveTo>
                  <a:cubicBezTo>
                    <a:pt x="32155" y="20449"/>
                    <a:pt x="32322" y="20716"/>
                    <a:pt x="32522" y="20916"/>
                  </a:cubicBezTo>
                  <a:cubicBezTo>
                    <a:pt x="32822" y="21216"/>
                    <a:pt x="33089" y="21583"/>
                    <a:pt x="33356" y="21817"/>
                  </a:cubicBezTo>
                  <a:cubicBezTo>
                    <a:pt x="33456" y="21883"/>
                    <a:pt x="34290" y="22384"/>
                    <a:pt x="34824" y="22717"/>
                  </a:cubicBezTo>
                  <a:cubicBezTo>
                    <a:pt x="34857" y="24418"/>
                    <a:pt x="34957" y="25919"/>
                    <a:pt x="35124" y="26720"/>
                  </a:cubicBezTo>
                  <a:cubicBezTo>
                    <a:pt x="33956" y="28188"/>
                    <a:pt x="33156" y="29055"/>
                    <a:pt x="31288" y="30256"/>
                  </a:cubicBezTo>
                  <a:cubicBezTo>
                    <a:pt x="30587" y="30756"/>
                    <a:pt x="28286" y="33091"/>
                    <a:pt x="27685" y="33091"/>
                  </a:cubicBezTo>
                  <a:cubicBezTo>
                    <a:pt x="27652" y="33091"/>
                    <a:pt x="28085" y="32291"/>
                    <a:pt x="28085" y="31423"/>
                  </a:cubicBezTo>
                  <a:cubicBezTo>
                    <a:pt x="28085" y="29589"/>
                    <a:pt x="27819" y="27721"/>
                    <a:pt x="27485" y="25953"/>
                  </a:cubicBezTo>
                  <a:cubicBezTo>
                    <a:pt x="27418" y="25519"/>
                    <a:pt x="27252" y="25086"/>
                    <a:pt x="27085" y="24619"/>
                  </a:cubicBezTo>
                  <a:cubicBezTo>
                    <a:pt x="27919" y="23885"/>
                    <a:pt x="28519" y="22917"/>
                    <a:pt x="29019" y="21917"/>
                  </a:cubicBezTo>
                  <a:cubicBezTo>
                    <a:pt x="29920" y="21783"/>
                    <a:pt x="30254" y="21550"/>
                    <a:pt x="31021" y="21083"/>
                  </a:cubicBezTo>
                  <a:cubicBezTo>
                    <a:pt x="31288" y="20916"/>
                    <a:pt x="31688" y="20716"/>
                    <a:pt x="31855" y="20416"/>
                  </a:cubicBezTo>
                  <a:cubicBezTo>
                    <a:pt x="31922" y="20349"/>
                    <a:pt x="31955" y="20282"/>
                    <a:pt x="31988" y="20215"/>
                  </a:cubicBezTo>
                  <a:close/>
                  <a:moveTo>
                    <a:pt x="26918" y="1"/>
                  </a:moveTo>
                  <a:cubicBezTo>
                    <a:pt x="26785" y="1"/>
                    <a:pt x="26951" y="234"/>
                    <a:pt x="26751" y="268"/>
                  </a:cubicBezTo>
                  <a:cubicBezTo>
                    <a:pt x="26818" y="701"/>
                    <a:pt x="26818" y="1168"/>
                    <a:pt x="26785" y="1569"/>
                  </a:cubicBezTo>
                  <a:cubicBezTo>
                    <a:pt x="26684" y="2436"/>
                    <a:pt x="26484" y="3737"/>
                    <a:pt x="26751" y="4571"/>
                  </a:cubicBezTo>
                  <a:cubicBezTo>
                    <a:pt x="26818" y="4904"/>
                    <a:pt x="26985" y="5238"/>
                    <a:pt x="27118" y="5538"/>
                  </a:cubicBezTo>
                  <a:cubicBezTo>
                    <a:pt x="27118" y="5605"/>
                    <a:pt x="27151" y="5738"/>
                    <a:pt x="27185" y="5838"/>
                  </a:cubicBezTo>
                  <a:lnTo>
                    <a:pt x="27185" y="6005"/>
                  </a:lnTo>
                  <a:cubicBezTo>
                    <a:pt x="26799" y="5555"/>
                    <a:pt x="24426" y="3428"/>
                    <a:pt x="23899" y="3428"/>
                  </a:cubicBezTo>
                  <a:cubicBezTo>
                    <a:pt x="23880" y="3428"/>
                    <a:pt x="23863" y="3431"/>
                    <a:pt x="23849" y="3437"/>
                  </a:cubicBezTo>
                  <a:cubicBezTo>
                    <a:pt x="23816" y="3437"/>
                    <a:pt x="23949" y="3437"/>
                    <a:pt x="23983" y="3503"/>
                  </a:cubicBezTo>
                  <a:cubicBezTo>
                    <a:pt x="24116" y="3570"/>
                    <a:pt x="24183" y="3837"/>
                    <a:pt x="24249" y="4004"/>
                  </a:cubicBezTo>
                  <a:cubicBezTo>
                    <a:pt x="24783" y="5738"/>
                    <a:pt x="25017" y="7173"/>
                    <a:pt x="27085" y="7540"/>
                  </a:cubicBezTo>
                  <a:lnTo>
                    <a:pt x="27185" y="7540"/>
                  </a:lnTo>
                  <a:cubicBezTo>
                    <a:pt x="27252" y="8407"/>
                    <a:pt x="27285" y="9241"/>
                    <a:pt x="27252" y="9708"/>
                  </a:cubicBezTo>
                  <a:cubicBezTo>
                    <a:pt x="27252" y="10108"/>
                    <a:pt x="27185" y="10408"/>
                    <a:pt x="27151" y="10709"/>
                  </a:cubicBezTo>
                  <a:cubicBezTo>
                    <a:pt x="27018" y="10408"/>
                    <a:pt x="26918" y="10108"/>
                    <a:pt x="26751" y="9875"/>
                  </a:cubicBezTo>
                  <a:cubicBezTo>
                    <a:pt x="26451" y="9508"/>
                    <a:pt x="26117" y="9107"/>
                    <a:pt x="25817" y="8707"/>
                  </a:cubicBezTo>
                  <a:cubicBezTo>
                    <a:pt x="25650" y="8507"/>
                    <a:pt x="25450" y="8240"/>
                    <a:pt x="25283" y="8040"/>
                  </a:cubicBezTo>
                  <a:cubicBezTo>
                    <a:pt x="25150" y="7907"/>
                    <a:pt x="24349" y="7073"/>
                    <a:pt x="24249" y="7073"/>
                  </a:cubicBezTo>
                  <a:lnTo>
                    <a:pt x="24249" y="7073"/>
                  </a:lnTo>
                  <a:cubicBezTo>
                    <a:pt x="24083" y="7073"/>
                    <a:pt x="24349" y="7406"/>
                    <a:pt x="24416" y="7573"/>
                  </a:cubicBezTo>
                  <a:cubicBezTo>
                    <a:pt x="24616" y="8073"/>
                    <a:pt x="24950" y="8540"/>
                    <a:pt x="25150" y="9041"/>
                  </a:cubicBezTo>
                  <a:cubicBezTo>
                    <a:pt x="25450" y="9741"/>
                    <a:pt x="26151" y="11276"/>
                    <a:pt x="26918" y="12043"/>
                  </a:cubicBezTo>
                  <a:cubicBezTo>
                    <a:pt x="26818" y="12410"/>
                    <a:pt x="26684" y="12743"/>
                    <a:pt x="26584" y="13177"/>
                  </a:cubicBezTo>
                  <a:cubicBezTo>
                    <a:pt x="26184" y="12677"/>
                    <a:pt x="25750" y="12210"/>
                    <a:pt x="25350" y="11709"/>
                  </a:cubicBezTo>
                  <a:cubicBezTo>
                    <a:pt x="25117" y="11342"/>
                    <a:pt x="25017" y="10942"/>
                    <a:pt x="24783" y="10575"/>
                  </a:cubicBezTo>
                  <a:cubicBezTo>
                    <a:pt x="24750" y="10508"/>
                    <a:pt x="24283" y="9675"/>
                    <a:pt x="24249" y="9675"/>
                  </a:cubicBezTo>
                  <a:cubicBezTo>
                    <a:pt x="24247" y="9673"/>
                    <a:pt x="24244" y="9673"/>
                    <a:pt x="24242" y="9673"/>
                  </a:cubicBezTo>
                  <a:lnTo>
                    <a:pt x="24242" y="9673"/>
                  </a:lnTo>
                  <a:cubicBezTo>
                    <a:pt x="24098" y="9673"/>
                    <a:pt x="24584" y="11712"/>
                    <a:pt x="24650" y="11876"/>
                  </a:cubicBezTo>
                  <a:cubicBezTo>
                    <a:pt x="25117" y="12777"/>
                    <a:pt x="25684" y="13677"/>
                    <a:pt x="26151" y="14545"/>
                  </a:cubicBezTo>
                  <a:cubicBezTo>
                    <a:pt x="26117" y="14778"/>
                    <a:pt x="26017" y="15045"/>
                    <a:pt x="25951" y="15379"/>
                  </a:cubicBezTo>
                  <a:cubicBezTo>
                    <a:pt x="25851" y="15746"/>
                    <a:pt x="25784" y="16046"/>
                    <a:pt x="25684" y="16279"/>
                  </a:cubicBezTo>
                  <a:cubicBezTo>
                    <a:pt x="25250" y="15445"/>
                    <a:pt x="24516" y="14445"/>
                    <a:pt x="24183" y="14044"/>
                  </a:cubicBezTo>
                  <a:cubicBezTo>
                    <a:pt x="24022" y="13797"/>
                    <a:pt x="23990" y="13742"/>
                    <a:pt x="23989" y="13742"/>
                  </a:cubicBezTo>
                  <a:lnTo>
                    <a:pt x="23989" y="13742"/>
                  </a:lnTo>
                  <a:cubicBezTo>
                    <a:pt x="23988" y="13742"/>
                    <a:pt x="24007" y="13777"/>
                    <a:pt x="23997" y="13777"/>
                  </a:cubicBezTo>
                  <a:cubicBezTo>
                    <a:pt x="23986" y="13777"/>
                    <a:pt x="23938" y="13733"/>
                    <a:pt x="23782" y="13544"/>
                  </a:cubicBezTo>
                  <a:cubicBezTo>
                    <a:pt x="23682" y="13511"/>
                    <a:pt x="23749" y="13344"/>
                    <a:pt x="23649" y="13344"/>
                  </a:cubicBezTo>
                  <a:cubicBezTo>
                    <a:pt x="23616" y="13344"/>
                    <a:pt x="23649" y="13444"/>
                    <a:pt x="23649" y="13511"/>
                  </a:cubicBezTo>
                  <a:lnTo>
                    <a:pt x="23649" y="14178"/>
                  </a:lnTo>
                  <a:cubicBezTo>
                    <a:pt x="23782" y="15412"/>
                    <a:pt x="24616" y="16680"/>
                    <a:pt x="25450" y="17614"/>
                  </a:cubicBezTo>
                  <a:cubicBezTo>
                    <a:pt x="25350" y="18081"/>
                    <a:pt x="25317" y="18714"/>
                    <a:pt x="25283" y="19615"/>
                  </a:cubicBezTo>
                  <a:cubicBezTo>
                    <a:pt x="24683" y="19215"/>
                    <a:pt x="24083" y="18781"/>
                    <a:pt x="23616" y="18281"/>
                  </a:cubicBezTo>
                  <a:cubicBezTo>
                    <a:pt x="23282" y="17947"/>
                    <a:pt x="23115" y="17547"/>
                    <a:pt x="22915" y="17113"/>
                  </a:cubicBezTo>
                  <a:cubicBezTo>
                    <a:pt x="22815" y="17046"/>
                    <a:pt x="22915" y="16780"/>
                    <a:pt x="22782" y="16780"/>
                  </a:cubicBezTo>
                  <a:cubicBezTo>
                    <a:pt x="22515" y="16780"/>
                    <a:pt x="23015" y="18181"/>
                    <a:pt x="23082" y="18281"/>
                  </a:cubicBezTo>
                  <a:cubicBezTo>
                    <a:pt x="23516" y="19682"/>
                    <a:pt x="24083" y="20249"/>
                    <a:pt x="25150" y="20916"/>
                  </a:cubicBezTo>
                  <a:cubicBezTo>
                    <a:pt x="25150" y="21249"/>
                    <a:pt x="25150" y="21583"/>
                    <a:pt x="25250" y="21783"/>
                  </a:cubicBezTo>
                  <a:cubicBezTo>
                    <a:pt x="25250" y="22517"/>
                    <a:pt x="25283" y="23184"/>
                    <a:pt x="25350" y="23718"/>
                  </a:cubicBezTo>
                  <a:cubicBezTo>
                    <a:pt x="25584" y="24952"/>
                    <a:pt x="25317" y="26286"/>
                    <a:pt x="25617" y="27521"/>
                  </a:cubicBezTo>
                  <a:cubicBezTo>
                    <a:pt x="25917" y="28788"/>
                    <a:pt x="26584" y="30423"/>
                    <a:pt x="26084" y="31857"/>
                  </a:cubicBezTo>
                  <a:cubicBezTo>
                    <a:pt x="26017" y="32024"/>
                    <a:pt x="26184" y="32591"/>
                    <a:pt x="26084" y="32724"/>
                  </a:cubicBezTo>
                  <a:cubicBezTo>
                    <a:pt x="25851" y="32925"/>
                    <a:pt x="25584" y="35293"/>
                    <a:pt x="25350" y="35927"/>
                  </a:cubicBezTo>
                  <a:cubicBezTo>
                    <a:pt x="25261" y="36223"/>
                    <a:pt x="25278" y="37071"/>
                    <a:pt x="25096" y="37071"/>
                  </a:cubicBezTo>
                  <a:cubicBezTo>
                    <a:pt x="25073" y="37071"/>
                    <a:pt x="25047" y="37057"/>
                    <a:pt x="25017" y="37027"/>
                  </a:cubicBezTo>
                  <a:cubicBezTo>
                    <a:pt x="24416" y="36394"/>
                    <a:pt x="24149" y="35260"/>
                    <a:pt x="23415" y="34626"/>
                  </a:cubicBezTo>
                  <a:cubicBezTo>
                    <a:pt x="22415" y="33792"/>
                    <a:pt x="21114" y="33191"/>
                    <a:pt x="20313" y="32124"/>
                  </a:cubicBezTo>
                  <a:cubicBezTo>
                    <a:pt x="17411" y="28288"/>
                    <a:pt x="15610" y="24051"/>
                    <a:pt x="14142" y="19515"/>
                  </a:cubicBezTo>
                  <a:cubicBezTo>
                    <a:pt x="14509" y="18748"/>
                    <a:pt x="14776" y="17947"/>
                    <a:pt x="14976" y="17113"/>
                  </a:cubicBezTo>
                  <a:cubicBezTo>
                    <a:pt x="15276" y="17080"/>
                    <a:pt x="15510" y="17013"/>
                    <a:pt x="15610" y="16946"/>
                  </a:cubicBezTo>
                  <a:cubicBezTo>
                    <a:pt x="16944" y="16513"/>
                    <a:pt x="17778" y="15946"/>
                    <a:pt x="18846" y="14845"/>
                  </a:cubicBezTo>
                  <a:cubicBezTo>
                    <a:pt x="18923" y="14767"/>
                    <a:pt x="18883" y="14741"/>
                    <a:pt x="18781" y="14741"/>
                  </a:cubicBezTo>
                  <a:cubicBezTo>
                    <a:pt x="18579" y="14741"/>
                    <a:pt x="18134" y="14845"/>
                    <a:pt x="17912" y="14845"/>
                  </a:cubicBezTo>
                  <a:cubicBezTo>
                    <a:pt x="16944" y="14845"/>
                    <a:pt x="16110" y="15045"/>
                    <a:pt x="15310" y="15545"/>
                  </a:cubicBezTo>
                  <a:cubicBezTo>
                    <a:pt x="15343" y="15112"/>
                    <a:pt x="15443" y="14711"/>
                    <a:pt x="15510" y="14278"/>
                  </a:cubicBezTo>
                  <a:cubicBezTo>
                    <a:pt x="15510" y="14111"/>
                    <a:pt x="15510" y="14078"/>
                    <a:pt x="15577" y="13944"/>
                  </a:cubicBezTo>
                  <a:cubicBezTo>
                    <a:pt x="15610" y="13944"/>
                    <a:pt x="15677" y="13911"/>
                    <a:pt x="15743" y="13911"/>
                  </a:cubicBezTo>
                  <a:cubicBezTo>
                    <a:pt x="17144" y="13577"/>
                    <a:pt x="17845" y="13110"/>
                    <a:pt x="18812" y="11909"/>
                  </a:cubicBezTo>
                  <a:cubicBezTo>
                    <a:pt x="18912" y="11843"/>
                    <a:pt x="19446" y="11209"/>
                    <a:pt x="19279" y="11009"/>
                  </a:cubicBezTo>
                  <a:cubicBezTo>
                    <a:pt x="19272" y="11002"/>
                    <a:pt x="19260" y="10999"/>
                    <a:pt x="19242" y="10999"/>
                  </a:cubicBezTo>
                  <a:cubicBezTo>
                    <a:pt x="18906" y="10999"/>
                    <a:pt x="16695" y="12142"/>
                    <a:pt x="15777" y="12743"/>
                  </a:cubicBezTo>
                  <a:cubicBezTo>
                    <a:pt x="15810" y="12510"/>
                    <a:pt x="15810" y="12043"/>
                    <a:pt x="15843" y="11576"/>
                  </a:cubicBezTo>
                  <a:cubicBezTo>
                    <a:pt x="15977" y="11543"/>
                    <a:pt x="16144" y="11509"/>
                    <a:pt x="16277" y="11409"/>
                  </a:cubicBezTo>
                  <a:cubicBezTo>
                    <a:pt x="16744" y="11109"/>
                    <a:pt x="17011" y="10775"/>
                    <a:pt x="17344" y="10408"/>
                  </a:cubicBezTo>
                  <a:cubicBezTo>
                    <a:pt x="17745" y="10008"/>
                    <a:pt x="18979" y="8607"/>
                    <a:pt x="18612" y="8207"/>
                  </a:cubicBezTo>
                  <a:cubicBezTo>
                    <a:pt x="18579" y="8164"/>
                    <a:pt x="18530" y="8144"/>
                    <a:pt x="18469" y="8144"/>
                  </a:cubicBezTo>
                  <a:cubicBezTo>
                    <a:pt x="17919" y="8144"/>
                    <a:pt x="16354" y="9748"/>
                    <a:pt x="15843" y="10108"/>
                  </a:cubicBezTo>
                  <a:cubicBezTo>
                    <a:pt x="15810" y="9574"/>
                    <a:pt x="15743" y="8941"/>
                    <a:pt x="15643" y="8240"/>
                  </a:cubicBezTo>
                  <a:lnTo>
                    <a:pt x="15643" y="8240"/>
                  </a:lnTo>
                  <a:cubicBezTo>
                    <a:pt x="15715" y="8248"/>
                    <a:pt x="15782" y="8254"/>
                    <a:pt x="15848" y="8254"/>
                  </a:cubicBezTo>
                  <a:cubicBezTo>
                    <a:pt x="16057" y="8254"/>
                    <a:pt x="16264" y="8193"/>
                    <a:pt x="16644" y="7940"/>
                  </a:cubicBezTo>
                  <a:cubicBezTo>
                    <a:pt x="17411" y="7440"/>
                    <a:pt x="17645" y="6706"/>
                    <a:pt x="17912" y="5872"/>
                  </a:cubicBezTo>
                  <a:cubicBezTo>
                    <a:pt x="17978" y="5572"/>
                    <a:pt x="18112" y="5338"/>
                    <a:pt x="18145" y="5038"/>
                  </a:cubicBezTo>
                  <a:lnTo>
                    <a:pt x="18145" y="4904"/>
                  </a:lnTo>
                  <a:cubicBezTo>
                    <a:pt x="17978" y="5071"/>
                    <a:pt x="17411" y="5538"/>
                    <a:pt x="17344" y="5538"/>
                  </a:cubicBezTo>
                  <a:cubicBezTo>
                    <a:pt x="16677" y="5872"/>
                    <a:pt x="15843" y="6272"/>
                    <a:pt x="15443" y="6906"/>
                  </a:cubicBezTo>
                  <a:lnTo>
                    <a:pt x="15443" y="6873"/>
                  </a:lnTo>
                  <a:lnTo>
                    <a:pt x="15476" y="6739"/>
                  </a:lnTo>
                  <a:cubicBezTo>
                    <a:pt x="15610" y="5872"/>
                    <a:pt x="15110" y="2236"/>
                    <a:pt x="13909" y="2203"/>
                  </a:cubicBezTo>
                  <a:cubicBezTo>
                    <a:pt x="13842" y="2203"/>
                    <a:pt x="13909" y="2336"/>
                    <a:pt x="13909" y="2369"/>
                  </a:cubicBezTo>
                  <a:lnTo>
                    <a:pt x="13909" y="3070"/>
                  </a:lnTo>
                  <a:cubicBezTo>
                    <a:pt x="13842" y="4104"/>
                    <a:pt x="13975" y="5105"/>
                    <a:pt x="14442" y="6105"/>
                  </a:cubicBezTo>
                  <a:cubicBezTo>
                    <a:pt x="14609" y="6439"/>
                    <a:pt x="14676" y="6839"/>
                    <a:pt x="14843" y="7173"/>
                  </a:cubicBezTo>
                  <a:lnTo>
                    <a:pt x="15009" y="7340"/>
                  </a:lnTo>
                  <a:lnTo>
                    <a:pt x="15009" y="7373"/>
                  </a:lnTo>
                  <a:cubicBezTo>
                    <a:pt x="14920" y="7373"/>
                    <a:pt x="12394" y="6181"/>
                    <a:pt x="11845" y="6181"/>
                  </a:cubicBezTo>
                  <a:cubicBezTo>
                    <a:pt x="11778" y="6181"/>
                    <a:pt x="11740" y="6199"/>
                    <a:pt x="11740" y="6239"/>
                  </a:cubicBezTo>
                  <a:cubicBezTo>
                    <a:pt x="11740" y="6506"/>
                    <a:pt x="12074" y="6506"/>
                    <a:pt x="12241" y="6672"/>
                  </a:cubicBezTo>
                  <a:cubicBezTo>
                    <a:pt x="12808" y="7273"/>
                    <a:pt x="13408" y="7907"/>
                    <a:pt x="14342" y="8040"/>
                  </a:cubicBezTo>
                  <a:cubicBezTo>
                    <a:pt x="14399" y="8047"/>
                    <a:pt x="14454" y="8050"/>
                    <a:pt x="14508" y="8050"/>
                  </a:cubicBezTo>
                  <a:cubicBezTo>
                    <a:pt x="14655" y="8050"/>
                    <a:pt x="14797" y="8030"/>
                    <a:pt x="14944" y="8030"/>
                  </a:cubicBezTo>
                  <a:cubicBezTo>
                    <a:pt x="14998" y="8030"/>
                    <a:pt x="15053" y="8033"/>
                    <a:pt x="15110" y="8040"/>
                  </a:cubicBezTo>
                  <a:cubicBezTo>
                    <a:pt x="15143" y="8674"/>
                    <a:pt x="15143" y="9274"/>
                    <a:pt x="15143" y="9908"/>
                  </a:cubicBezTo>
                  <a:cubicBezTo>
                    <a:pt x="14743" y="9541"/>
                    <a:pt x="14142" y="9241"/>
                    <a:pt x="13608" y="9007"/>
                  </a:cubicBezTo>
                  <a:cubicBezTo>
                    <a:pt x="13141" y="8774"/>
                    <a:pt x="12674" y="8540"/>
                    <a:pt x="12241" y="8374"/>
                  </a:cubicBezTo>
                  <a:cubicBezTo>
                    <a:pt x="12110" y="8347"/>
                    <a:pt x="11814" y="8157"/>
                    <a:pt x="11742" y="8157"/>
                  </a:cubicBezTo>
                  <a:cubicBezTo>
                    <a:pt x="11722" y="8157"/>
                    <a:pt x="11719" y="8171"/>
                    <a:pt x="11740" y="8207"/>
                  </a:cubicBezTo>
                  <a:cubicBezTo>
                    <a:pt x="11807" y="8340"/>
                    <a:pt x="12007" y="8407"/>
                    <a:pt x="12107" y="8574"/>
                  </a:cubicBezTo>
                  <a:cubicBezTo>
                    <a:pt x="12674" y="9608"/>
                    <a:pt x="13342" y="10342"/>
                    <a:pt x="14276" y="11076"/>
                  </a:cubicBezTo>
                  <a:cubicBezTo>
                    <a:pt x="14476" y="11242"/>
                    <a:pt x="14809" y="11509"/>
                    <a:pt x="15076" y="11609"/>
                  </a:cubicBezTo>
                  <a:cubicBezTo>
                    <a:pt x="15009" y="11943"/>
                    <a:pt x="15009" y="12276"/>
                    <a:pt x="14976" y="12610"/>
                  </a:cubicBezTo>
                  <a:cubicBezTo>
                    <a:pt x="14943" y="12543"/>
                    <a:pt x="14909" y="12510"/>
                    <a:pt x="14843" y="12410"/>
                  </a:cubicBezTo>
                  <a:cubicBezTo>
                    <a:pt x="14509" y="11909"/>
                    <a:pt x="14075" y="11843"/>
                    <a:pt x="13508" y="11609"/>
                  </a:cubicBezTo>
                  <a:cubicBezTo>
                    <a:pt x="13242" y="11509"/>
                    <a:pt x="12908" y="11442"/>
                    <a:pt x="12608" y="11276"/>
                  </a:cubicBezTo>
                  <a:cubicBezTo>
                    <a:pt x="12574" y="11276"/>
                    <a:pt x="12308" y="11242"/>
                    <a:pt x="12308" y="11242"/>
                  </a:cubicBezTo>
                  <a:lnTo>
                    <a:pt x="12308" y="11242"/>
                  </a:lnTo>
                  <a:cubicBezTo>
                    <a:pt x="12508" y="11676"/>
                    <a:pt x="14142" y="13344"/>
                    <a:pt x="14843" y="13844"/>
                  </a:cubicBezTo>
                  <a:cubicBezTo>
                    <a:pt x="14809" y="14078"/>
                    <a:pt x="14743" y="14378"/>
                    <a:pt x="14676" y="14678"/>
                  </a:cubicBezTo>
                  <a:cubicBezTo>
                    <a:pt x="14609" y="14878"/>
                    <a:pt x="14576" y="15078"/>
                    <a:pt x="14476" y="15279"/>
                  </a:cubicBezTo>
                  <a:cubicBezTo>
                    <a:pt x="14075" y="14278"/>
                    <a:pt x="13442" y="13511"/>
                    <a:pt x="12441" y="12910"/>
                  </a:cubicBezTo>
                  <a:cubicBezTo>
                    <a:pt x="12308" y="12843"/>
                    <a:pt x="12074" y="12510"/>
                    <a:pt x="11941" y="12510"/>
                  </a:cubicBezTo>
                  <a:lnTo>
                    <a:pt x="11941" y="12510"/>
                  </a:lnTo>
                  <a:cubicBezTo>
                    <a:pt x="11907" y="12510"/>
                    <a:pt x="12141" y="13411"/>
                    <a:pt x="12141" y="13444"/>
                  </a:cubicBezTo>
                  <a:cubicBezTo>
                    <a:pt x="12308" y="14011"/>
                    <a:pt x="13342" y="15712"/>
                    <a:pt x="13975" y="16613"/>
                  </a:cubicBezTo>
                  <a:cubicBezTo>
                    <a:pt x="13809" y="17046"/>
                    <a:pt x="13642" y="17513"/>
                    <a:pt x="13575" y="17914"/>
                  </a:cubicBezTo>
                  <a:cubicBezTo>
                    <a:pt x="13075" y="16579"/>
                    <a:pt x="12308" y="15245"/>
                    <a:pt x="11474" y="14044"/>
                  </a:cubicBezTo>
                  <a:cubicBezTo>
                    <a:pt x="11507" y="13210"/>
                    <a:pt x="11841" y="9875"/>
                    <a:pt x="11607" y="9675"/>
                  </a:cubicBezTo>
                  <a:cubicBezTo>
                    <a:pt x="11451" y="9547"/>
                    <a:pt x="11320" y="9490"/>
                    <a:pt x="11210" y="9490"/>
                  </a:cubicBezTo>
                  <a:cubicBezTo>
                    <a:pt x="10404" y="9490"/>
                    <a:pt x="10740" y="12538"/>
                    <a:pt x="10740" y="12743"/>
                  </a:cubicBezTo>
                  <a:cubicBezTo>
                    <a:pt x="10740" y="12777"/>
                    <a:pt x="10773" y="12910"/>
                    <a:pt x="10806" y="13077"/>
                  </a:cubicBezTo>
                  <a:cubicBezTo>
                    <a:pt x="10640" y="12877"/>
                    <a:pt x="10506" y="12677"/>
                    <a:pt x="10339" y="12443"/>
                  </a:cubicBezTo>
                  <a:cubicBezTo>
                    <a:pt x="9775" y="11470"/>
                    <a:pt x="8354" y="8166"/>
                    <a:pt x="6744" y="8166"/>
                  </a:cubicBezTo>
                  <a:cubicBezTo>
                    <a:pt x="6642" y="8166"/>
                    <a:pt x="6540" y="8179"/>
                    <a:pt x="6437" y="8207"/>
                  </a:cubicBezTo>
                  <a:cubicBezTo>
                    <a:pt x="6403" y="8240"/>
                    <a:pt x="7171" y="9708"/>
                    <a:pt x="7237" y="9775"/>
                  </a:cubicBezTo>
                  <a:cubicBezTo>
                    <a:pt x="7638" y="10442"/>
                    <a:pt x="9572" y="12376"/>
                    <a:pt x="9672" y="12577"/>
                  </a:cubicBezTo>
                  <a:cubicBezTo>
                    <a:pt x="8938" y="12076"/>
                    <a:pt x="8171" y="11843"/>
                    <a:pt x="7271" y="11609"/>
                  </a:cubicBezTo>
                  <a:cubicBezTo>
                    <a:pt x="6937" y="11543"/>
                    <a:pt x="6570" y="11409"/>
                    <a:pt x="6237" y="11376"/>
                  </a:cubicBezTo>
                  <a:cubicBezTo>
                    <a:pt x="6133" y="11350"/>
                    <a:pt x="5950" y="11244"/>
                    <a:pt x="5872" y="11244"/>
                  </a:cubicBezTo>
                  <a:cubicBezTo>
                    <a:pt x="5850" y="11244"/>
                    <a:pt x="5836" y="11253"/>
                    <a:pt x="5836" y="11276"/>
                  </a:cubicBezTo>
                  <a:cubicBezTo>
                    <a:pt x="5836" y="11376"/>
                    <a:pt x="6470" y="11876"/>
                    <a:pt x="6570" y="11943"/>
                  </a:cubicBezTo>
                  <a:cubicBezTo>
                    <a:pt x="7638" y="13210"/>
                    <a:pt x="9072" y="14178"/>
                    <a:pt x="10673" y="14211"/>
                  </a:cubicBezTo>
                  <a:cubicBezTo>
                    <a:pt x="11007" y="14778"/>
                    <a:pt x="11340" y="15379"/>
                    <a:pt x="11607" y="15846"/>
                  </a:cubicBezTo>
                  <a:cubicBezTo>
                    <a:pt x="10640" y="15178"/>
                    <a:pt x="9506" y="14745"/>
                    <a:pt x="8405" y="14445"/>
                  </a:cubicBezTo>
                  <a:cubicBezTo>
                    <a:pt x="8105" y="14378"/>
                    <a:pt x="7738" y="14244"/>
                    <a:pt x="7471" y="14244"/>
                  </a:cubicBezTo>
                  <a:cubicBezTo>
                    <a:pt x="7437" y="14244"/>
                    <a:pt x="7671" y="14445"/>
                    <a:pt x="7971" y="14745"/>
                  </a:cubicBezTo>
                  <a:cubicBezTo>
                    <a:pt x="8438" y="15212"/>
                    <a:pt x="8838" y="15679"/>
                    <a:pt x="9405" y="16012"/>
                  </a:cubicBezTo>
                  <a:cubicBezTo>
                    <a:pt x="9906" y="16346"/>
                    <a:pt x="10440" y="16680"/>
                    <a:pt x="11007" y="16846"/>
                  </a:cubicBezTo>
                  <a:cubicBezTo>
                    <a:pt x="11340" y="16913"/>
                    <a:pt x="11740" y="16913"/>
                    <a:pt x="12074" y="17013"/>
                  </a:cubicBezTo>
                  <a:lnTo>
                    <a:pt x="12107" y="17013"/>
                  </a:lnTo>
                  <a:cubicBezTo>
                    <a:pt x="13442" y="20349"/>
                    <a:pt x="13442" y="24185"/>
                    <a:pt x="14976" y="27421"/>
                  </a:cubicBezTo>
                  <a:cubicBezTo>
                    <a:pt x="15410" y="28355"/>
                    <a:pt x="15943" y="29188"/>
                    <a:pt x="16577" y="29956"/>
                  </a:cubicBezTo>
                  <a:cubicBezTo>
                    <a:pt x="15810" y="29856"/>
                    <a:pt x="15143" y="29689"/>
                    <a:pt x="14576" y="29455"/>
                  </a:cubicBezTo>
                  <a:cubicBezTo>
                    <a:pt x="14442" y="28788"/>
                    <a:pt x="14309" y="27954"/>
                    <a:pt x="14109" y="27421"/>
                  </a:cubicBezTo>
                  <a:cubicBezTo>
                    <a:pt x="13775" y="26687"/>
                    <a:pt x="13342" y="25919"/>
                    <a:pt x="12841" y="25252"/>
                  </a:cubicBezTo>
                  <a:cubicBezTo>
                    <a:pt x="12094" y="24277"/>
                    <a:pt x="11748" y="23940"/>
                    <a:pt x="11613" y="23940"/>
                  </a:cubicBezTo>
                  <a:cubicBezTo>
                    <a:pt x="11374" y="23940"/>
                    <a:pt x="11798" y="24993"/>
                    <a:pt x="11841" y="25419"/>
                  </a:cubicBezTo>
                  <a:cubicBezTo>
                    <a:pt x="11974" y="26453"/>
                    <a:pt x="11807" y="26286"/>
                    <a:pt x="12141" y="27220"/>
                  </a:cubicBezTo>
                  <a:cubicBezTo>
                    <a:pt x="12308" y="27687"/>
                    <a:pt x="12941" y="28388"/>
                    <a:pt x="13108" y="28888"/>
                  </a:cubicBezTo>
                  <a:cubicBezTo>
                    <a:pt x="12308" y="28455"/>
                    <a:pt x="11674" y="27954"/>
                    <a:pt x="11073" y="27521"/>
                  </a:cubicBezTo>
                  <a:cubicBezTo>
                    <a:pt x="10506" y="26020"/>
                    <a:pt x="10006" y="22350"/>
                    <a:pt x="8772" y="22284"/>
                  </a:cubicBezTo>
                  <a:lnTo>
                    <a:pt x="8772" y="22284"/>
                  </a:lnTo>
                  <a:cubicBezTo>
                    <a:pt x="8605" y="22284"/>
                    <a:pt x="8938" y="22584"/>
                    <a:pt x="8938" y="22751"/>
                  </a:cubicBezTo>
                  <a:cubicBezTo>
                    <a:pt x="8972" y="23051"/>
                    <a:pt x="8972" y="23284"/>
                    <a:pt x="8938" y="23551"/>
                  </a:cubicBezTo>
                  <a:cubicBezTo>
                    <a:pt x="8838" y="24418"/>
                    <a:pt x="8638" y="24352"/>
                    <a:pt x="8838" y="25419"/>
                  </a:cubicBezTo>
                  <a:cubicBezTo>
                    <a:pt x="8905" y="25753"/>
                    <a:pt x="9272" y="26086"/>
                    <a:pt x="9472" y="26420"/>
                  </a:cubicBezTo>
                  <a:cubicBezTo>
                    <a:pt x="9272" y="26286"/>
                    <a:pt x="9072" y="26186"/>
                    <a:pt x="8805" y="26053"/>
                  </a:cubicBezTo>
                  <a:cubicBezTo>
                    <a:pt x="8605" y="25953"/>
                    <a:pt x="8438" y="25853"/>
                    <a:pt x="8238" y="25686"/>
                  </a:cubicBezTo>
                  <a:lnTo>
                    <a:pt x="8171" y="25619"/>
                  </a:lnTo>
                  <a:cubicBezTo>
                    <a:pt x="7237" y="24085"/>
                    <a:pt x="7271" y="22183"/>
                    <a:pt x="6237" y="20716"/>
                  </a:cubicBezTo>
                  <a:cubicBezTo>
                    <a:pt x="6070" y="20449"/>
                    <a:pt x="5836" y="20282"/>
                    <a:pt x="5636" y="20082"/>
                  </a:cubicBezTo>
                  <a:cubicBezTo>
                    <a:pt x="5420" y="19877"/>
                    <a:pt x="5320" y="19798"/>
                    <a:pt x="5286" y="19798"/>
                  </a:cubicBezTo>
                  <a:lnTo>
                    <a:pt x="5286" y="19798"/>
                  </a:lnTo>
                  <a:cubicBezTo>
                    <a:pt x="5215" y="19798"/>
                    <a:pt x="5435" y="20145"/>
                    <a:pt x="5503" y="20416"/>
                  </a:cubicBezTo>
                  <a:cubicBezTo>
                    <a:pt x="5636" y="20849"/>
                    <a:pt x="6003" y="22717"/>
                    <a:pt x="5936" y="23218"/>
                  </a:cubicBezTo>
                  <a:cubicBezTo>
                    <a:pt x="5836" y="23117"/>
                    <a:pt x="5803" y="23051"/>
                    <a:pt x="5736" y="22951"/>
                  </a:cubicBezTo>
                  <a:cubicBezTo>
                    <a:pt x="5613" y="22730"/>
                    <a:pt x="5585" y="22668"/>
                    <a:pt x="5593" y="22668"/>
                  </a:cubicBezTo>
                  <a:lnTo>
                    <a:pt x="5593" y="22668"/>
                  </a:lnTo>
                  <a:cubicBezTo>
                    <a:pt x="5604" y="22668"/>
                    <a:pt x="5674" y="22768"/>
                    <a:pt x="5681" y="22768"/>
                  </a:cubicBezTo>
                  <a:cubicBezTo>
                    <a:pt x="5689" y="22768"/>
                    <a:pt x="5608" y="22628"/>
                    <a:pt x="5236" y="22017"/>
                  </a:cubicBezTo>
                  <a:cubicBezTo>
                    <a:pt x="4469" y="20849"/>
                    <a:pt x="3635" y="20015"/>
                    <a:pt x="2434" y="19348"/>
                  </a:cubicBezTo>
                  <a:cubicBezTo>
                    <a:pt x="1266" y="18714"/>
                    <a:pt x="833" y="19048"/>
                    <a:pt x="65" y="18614"/>
                  </a:cubicBezTo>
                  <a:cubicBezTo>
                    <a:pt x="52" y="18608"/>
                    <a:pt x="44" y="18605"/>
                    <a:pt x="40" y="18605"/>
                  </a:cubicBezTo>
                  <a:lnTo>
                    <a:pt x="40" y="18605"/>
                  </a:lnTo>
                  <a:cubicBezTo>
                    <a:pt x="1" y="18605"/>
                    <a:pt x="309" y="18864"/>
                    <a:pt x="399" y="19015"/>
                  </a:cubicBezTo>
                  <a:cubicBezTo>
                    <a:pt x="999" y="20115"/>
                    <a:pt x="733" y="19949"/>
                    <a:pt x="1633" y="21016"/>
                  </a:cubicBezTo>
                  <a:cubicBezTo>
                    <a:pt x="2467" y="21917"/>
                    <a:pt x="3435" y="22384"/>
                    <a:pt x="4469" y="22851"/>
                  </a:cubicBezTo>
                  <a:cubicBezTo>
                    <a:pt x="4602" y="23017"/>
                    <a:pt x="4735" y="23117"/>
                    <a:pt x="4836" y="23284"/>
                  </a:cubicBezTo>
                  <a:cubicBezTo>
                    <a:pt x="4669" y="23284"/>
                    <a:pt x="4469" y="23284"/>
                    <a:pt x="4335" y="23251"/>
                  </a:cubicBezTo>
                  <a:cubicBezTo>
                    <a:pt x="3068" y="23051"/>
                    <a:pt x="2234" y="22550"/>
                    <a:pt x="1133" y="21917"/>
                  </a:cubicBezTo>
                  <a:cubicBezTo>
                    <a:pt x="1004" y="21813"/>
                    <a:pt x="735" y="21630"/>
                    <a:pt x="651" y="21630"/>
                  </a:cubicBezTo>
                  <a:cubicBezTo>
                    <a:pt x="626" y="21630"/>
                    <a:pt x="618" y="21645"/>
                    <a:pt x="633" y="21683"/>
                  </a:cubicBezTo>
                  <a:cubicBezTo>
                    <a:pt x="1633" y="23751"/>
                    <a:pt x="3735" y="24218"/>
                    <a:pt x="5803" y="24619"/>
                  </a:cubicBezTo>
                  <a:cubicBezTo>
                    <a:pt x="5903" y="24619"/>
                    <a:pt x="5936" y="24685"/>
                    <a:pt x="6003" y="24685"/>
                  </a:cubicBezTo>
                  <a:cubicBezTo>
                    <a:pt x="6337" y="25086"/>
                    <a:pt x="6737" y="25519"/>
                    <a:pt x="7104" y="25919"/>
                  </a:cubicBezTo>
                  <a:cubicBezTo>
                    <a:pt x="7037" y="25919"/>
                    <a:pt x="6970" y="25886"/>
                    <a:pt x="6904" y="25886"/>
                  </a:cubicBezTo>
                  <a:cubicBezTo>
                    <a:pt x="5836" y="25586"/>
                    <a:pt x="4435" y="25586"/>
                    <a:pt x="3468" y="25086"/>
                  </a:cubicBezTo>
                  <a:lnTo>
                    <a:pt x="3468" y="25086"/>
                  </a:lnTo>
                  <a:lnTo>
                    <a:pt x="3501" y="25119"/>
                  </a:lnTo>
                  <a:cubicBezTo>
                    <a:pt x="3701" y="25286"/>
                    <a:pt x="3868" y="25452"/>
                    <a:pt x="4068" y="25619"/>
                  </a:cubicBezTo>
                  <a:lnTo>
                    <a:pt x="4936" y="26253"/>
                  </a:lnTo>
                  <a:cubicBezTo>
                    <a:pt x="6036" y="26954"/>
                    <a:pt x="7137" y="26954"/>
                    <a:pt x="8405" y="27220"/>
                  </a:cubicBezTo>
                  <a:lnTo>
                    <a:pt x="8638" y="27454"/>
                  </a:lnTo>
                  <a:cubicBezTo>
                    <a:pt x="8438" y="27521"/>
                    <a:pt x="8205" y="27587"/>
                    <a:pt x="7871" y="27587"/>
                  </a:cubicBezTo>
                  <a:cubicBezTo>
                    <a:pt x="7593" y="27598"/>
                    <a:pt x="7308" y="27602"/>
                    <a:pt x="7020" y="27602"/>
                  </a:cubicBezTo>
                  <a:cubicBezTo>
                    <a:pt x="6444" y="27602"/>
                    <a:pt x="5859" y="27587"/>
                    <a:pt x="5303" y="27587"/>
                  </a:cubicBezTo>
                  <a:cubicBezTo>
                    <a:pt x="5279" y="27587"/>
                    <a:pt x="5257" y="27587"/>
                    <a:pt x="5236" y="27587"/>
                  </a:cubicBezTo>
                  <a:lnTo>
                    <a:pt x="5236" y="27587"/>
                  </a:lnTo>
                  <a:cubicBezTo>
                    <a:pt x="5229" y="27581"/>
                    <a:pt x="5225" y="27578"/>
                    <a:pt x="5223" y="27578"/>
                  </a:cubicBezTo>
                  <a:lnTo>
                    <a:pt x="5223" y="27578"/>
                  </a:lnTo>
                  <a:cubicBezTo>
                    <a:pt x="5221" y="27578"/>
                    <a:pt x="5222" y="27582"/>
                    <a:pt x="5225" y="27587"/>
                  </a:cubicBezTo>
                  <a:lnTo>
                    <a:pt x="5225" y="27587"/>
                  </a:lnTo>
                  <a:cubicBezTo>
                    <a:pt x="5101" y="27586"/>
                    <a:pt x="5008" y="27582"/>
                    <a:pt x="4869" y="27554"/>
                  </a:cubicBezTo>
                  <a:lnTo>
                    <a:pt x="4869" y="27554"/>
                  </a:lnTo>
                  <a:cubicBezTo>
                    <a:pt x="6303" y="28555"/>
                    <a:pt x="7471" y="28922"/>
                    <a:pt x="9272" y="29022"/>
                  </a:cubicBezTo>
                  <a:cubicBezTo>
                    <a:pt x="9626" y="29045"/>
                    <a:pt x="9980" y="29069"/>
                    <a:pt x="10333" y="29069"/>
                  </a:cubicBezTo>
                  <a:cubicBezTo>
                    <a:pt x="10480" y="29069"/>
                    <a:pt x="10627" y="29065"/>
                    <a:pt x="10773" y="29055"/>
                  </a:cubicBezTo>
                  <a:lnTo>
                    <a:pt x="10907" y="29055"/>
                  </a:lnTo>
                  <a:cubicBezTo>
                    <a:pt x="10940" y="29088"/>
                    <a:pt x="10973" y="29122"/>
                    <a:pt x="11040" y="29122"/>
                  </a:cubicBezTo>
                  <a:cubicBezTo>
                    <a:pt x="10106" y="29756"/>
                    <a:pt x="8905" y="29522"/>
                    <a:pt x="7971" y="30122"/>
                  </a:cubicBezTo>
                  <a:cubicBezTo>
                    <a:pt x="7938" y="30189"/>
                    <a:pt x="8271" y="30389"/>
                    <a:pt x="9205" y="30690"/>
                  </a:cubicBezTo>
                  <a:cubicBezTo>
                    <a:pt x="9797" y="30882"/>
                    <a:pt x="10355" y="30969"/>
                    <a:pt x="10904" y="30969"/>
                  </a:cubicBezTo>
                  <a:cubicBezTo>
                    <a:pt x="11594" y="30969"/>
                    <a:pt x="12269" y="30831"/>
                    <a:pt x="12975" y="30589"/>
                  </a:cubicBezTo>
                  <a:cubicBezTo>
                    <a:pt x="13242" y="30523"/>
                    <a:pt x="13275" y="30556"/>
                    <a:pt x="13442" y="30456"/>
                  </a:cubicBezTo>
                  <a:cubicBezTo>
                    <a:pt x="14176" y="30890"/>
                    <a:pt x="14943" y="31257"/>
                    <a:pt x="15577" y="31357"/>
                  </a:cubicBezTo>
                  <a:cubicBezTo>
                    <a:pt x="16210" y="31423"/>
                    <a:pt x="16944" y="31423"/>
                    <a:pt x="17578" y="31590"/>
                  </a:cubicBezTo>
                  <a:cubicBezTo>
                    <a:pt x="17611" y="31590"/>
                    <a:pt x="17711" y="31624"/>
                    <a:pt x="17778" y="31624"/>
                  </a:cubicBezTo>
                  <a:cubicBezTo>
                    <a:pt x="18212" y="32091"/>
                    <a:pt x="18579" y="32524"/>
                    <a:pt x="18979" y="32925"/>
                  </a:cubicBezTo>
                  <a:cubicBezTo>
                    <a:pt x="20647" y="34692"/>
                    <a:pt x="22381" y="37128"/>
                    <a:pt x="23882" y="38695"/>
                  </a:cubicBezTo>
                  <a:cubicBezTo>
                    <a:pt x="24616" y="39463"/>
                    <a:pt x="23616" y="47101"/>
                    <a:pt x="22815" y="48235"/>
                  </a:cubicBezTo>
                  <a:cubicBezTo>
                    <a:pt x="22615" y="48569"/>
                    <a:pt x="20013" y="49470"/>
                    <a:pt x="20580" y="50070"/>
                  </a:cubicBezTo>
                  <a:cubicBezTo>
                    <a:pt x="20961" y="50451"/>
                    <a:pt x="22593" y="50773"/>
                    <a:pt x="24010" y="50773"/>
                  </a:cubicBezTo>
                  <a:cubicBezTo>
                    <a:pt x="25199" y="50773"/>
                    <a:pt x="26236" y="50546"/>
                    <a:pt x="26251" y="49937"/>
                  </a:cubicBezTo>
                  <a:cubicBezTo>
                    <a:pt x="25717" y="49603"/>
                    <a:pt x="25117" y="49036"/>
                    <a:pt x="24950" y="48369"/>
                  </a:cubicBezTo>
                  <a:cubicBezTo>
                    <a:pt x="24816" y="47902"/>
                    <a:pt x="25017" y="43966"/>
                    <a:pt x="25150" y="43265"/>
                  </a:cubicBezTo>
                  <a:cubicBezTo>
                    <a:pt x="25384" y="41898"/>
                    <a:pt x="25917" y="36527"/>
                    <a:pt x="26951" y="35526"/>
                  </a:cubicBezTo>
                  <a:cubicBezTo>
                    <a:pt x="28319" y="34225"/>
                    <a:pt x="30154" y="32791"/>
                    <a:pt x="31922" y="31390"/>
                  </a:cubicBezTo>
                  <a:cubicBezTo>
                    <a:pt x="32789" y="30690"/>
                    <a:pt x="33823" y="30223"/>
                    <a:pt x="34623" y="29422"/>
                  </a:cubicBezTo>
                  <a:cubicBezTo>
                    <a:pt x="35758" y="28355"/>
                    <a:pt x="36458" y="26787"/>
                    <a:pt x="37459" y="25586"/>
                  </a:cubicBezTo>
                  <a:cubicBezTo>
                    <a:pt x="37759" y="25219"/>
                    <a:pt x="38093" y="24885"/>
                    <a:pt x="38393" y="24518"/>
                  </a:cubicBezTo>
                  <a:cubicBezTo>
                    <a:pt x="38660" y="24452"/>
                    <a:pt x="38960" y="24385"/>
                    <a:pt x="39060" y="24385"/>
                  </a:cubicBezTo>
                  <a:cubicBezTo>
                    <a:pt x="40561" y="24085"/>
                    <a:pt x="40561" y="23918"/>
                    <a:pt x="42429" y="22717"/>
                  </a:cubicBezTo>
                  <a:cubicBezTo>
                    <a:pt x="42663" y="22584"/>
                    <a:pt x="41862" y="22584"/>
                    <a:pt x="41595" y="22550"/>
                  </a:cubicBezTo>
                  <a:cubicBezTo>
                    <a:pt x="41371" y="22518"/>
                    <a:pt x="41153" y="22503"/>
                    <a:pt x="40940" y="22503"/>
                  </a:cubicBezTo>
                  <a:cubicBezTo>
                    <a:pt x="40492" y="22503"/>
                    <a:pt x="40065" y="22569"/>
                    <a:pt x="39638" y="22681"/>
                  </a:cubicBezTo>
                  <a:lnTo>
                    <a:pt x="39638" y="22681"/>
                  </a:lnTo>
                  <a:cubicBezTo>
                    <a:pt x="39660" y="22668"/>
                    <a:pt x="39660" y="22617"/>
                    <a:pt x="39660" y="22617"/>
                  </a:cubicBezTo>
                  <a:cubicBezTo>
                    <a:pt x="39794" y="22350"/>
                    <a:pt x="39961" y="22050"/>
                    <a:pt x="40094" y="21750"/>
                  </a:cubicBezTo>
                  <a:cubicBezTo>
                    <a:pt x="40127" y="21716"/>
                    <a:pt x="40161" y="21716"/>
                    <a:pt x="40227" y="21716"/>
                  </a:cubicBezTo>
                  <a:cubicBezTo>
                    <a:pt x="41395" y="21450"/>
                    <a:pt x="42596" y="20883"/>
                    <a:pt x="43597" y="20249"/>
                  </a:cubicBezTo>
                  <a:cubicBezTo>
                    <a:pt x="43663" y="20215"/>
                    <a:pt x="44297" y="19682"/>
                    <a:pt x="44230" y="19582"/>
                  </a:cubicBezTo>
                  <a:cubicBezTo>
                    <a:pt x="44217" y="19575"/>
                    <a:pt x="44200" y="19572"/>
                    <a:pt x="44180" y="19572"/>
                  </a:cubicBezTo>
                  <a:cubicBezTo>
                    <a:pt x="44104" y="19572"/>
                    <a:pt x="43997" y="19615"/>
                    <a:pt x="43997" y="19615"/>
                  </a:cubicBezTo>
                  <a:cubicBezTo>
                    <a:pt x="43597" y="19715"/>
                    <a:pt x="43130" y="19615"/>
                    <a:pt x="42663" y="19748"/>
                  </a:cubicBezTo>
                  <a:cubicBezTo>
                    <a:pt x="42329" y="19848"/>
                    <a:pt x="41995" y="19949"/>
                    <a:pt x="41662" y="20115"/>
                  </a:cubicBezTo>
                  <a:cubicBezTo>
                    <a:pt x="41295" y="20282"/>
                    <a:pt x="40928" y="20516"/>
                    <a:pt x="40594" y="20716"/>
                  </a:cubicBezTo>
                  <a:cubicBezTo>
                    <a:pt x="40761" y="20282"/>
                    <a:pt x="40928" y="19882"/>
                    <a:pt x="41128" y="19448"/>
                  </a:cubicBezTo>
                  <a:cubicBezTo>
                    <a:pt x="41729" y="19281"/>
                    <a:pt x="42763" y="18781"/>
                    <a:pt x="42963" y="18714"/>
                  </a:cubicBezTo>
                  <a:cubicBezTo>
                    <a:pt x="43830" y="18347"/>
                    <a:pt x="44597" y="18114"/>
                    <a:pt x="45064" y="17046"/>
                  </a:cubicBezTo>
                  <a:cubicBezTo>
                    <a:pt x="45097" y="16950"/>
                    <a:pt x="45039" y="16915"/>
                    <a:pt x="44936" y="16915"/>
                  </a:cubicBezTo>
                  <a:cubicBezTo>
                    <a:pt x="44719" y="16915"/>
                    <a:pt x="44300" y="17068"/>
                    <a:pt x="44097" y="17113"/>
                  </a:cubicBezTo>
                  <a:cubicBezTo>
                    <a:pt x="43263" y="17380"/>
                    <a:pt x="42562" y="17947"/>
                    <a:pt x="41662" y="18214"/>
                  </a:cubicBezTo>
                  <a:cubicBezTo>
                    <a:pt x="42062" y="17380"/>
                    <a:pt x="42329" y="16546"/>
                    <a:pt x="42596" y="15712"/>
                  </a:cubicBezTo>
                  <a:cubicBezTo>
                    <a:pt x="42629" y="15679"/>
                    <a:pt x="42629" y="15679"/>
                    <a:pt x="42663" y="15679"/>
                  </a:cubicBezTo>
                  <a:cubicBezTo>
                    <a:pt x="44130" y="15412"/>
                    <a:pt x="44464" y="14711"/>
                    <a:pt x="45831" y="13344"/>
                  </a:cubicBezTo>
                  <a:cubicBezTo>
                    <a:pt x="45840" y="13327"/>
                    <a:pt x="45836" y="13321"/>
                    <a:pt x="45824" y="13321"/>
                  </a:cubicBezTo>
                  <a:cubicBezTo>
                    <a:pt x="45790" y="13321"/>
                    <a:pt x="45690" y="13377"/>
                    <a:pt x="45665" y="13377"/>
                  </a:cubicBezTo>
                  <a:cubicBezTo>
                    <a:pt x="45298" y="13444"/>
                    <a:pt x="45298" y="13411"/>
                    <a:pt x="44864" y="13577"/>
                  </a:cubicBezTo>
                  <a:cubicBezTo>
                    <a:pt x="44164" y="13878"/>
                    <a:pt x="43463" y="14244"/>
                    <a:pt x="42829" y="14711"/>
                  </a:cubicBezTo>
                  <a:cubicBezTo>
                    <a:pt x="42929" y="14511"/>
                    <a:pt x="42963" y="14244"/>
                    <a:pt x="42996" y="14044"/>
                  </a:cubicBezTo>
                  <a:cubicBezTo>
                    <a:pt x="43029" y="13711"/>
                    <a:pt x="43130" y="13344"/>
                    <a:pt x="43196" y="12944"/>
                  </a:cubicBezTo>
                  <a:cubicBezTo>
                    <a:pt x="43421" y="13019"/>
                    <a:pt x="43703" y="13056"/>
                    <a:pt x="43942" y="13056"/>
                  </a:cubicBezTo>
                  <a:cubicBezTo>
                    <a:pt x="44022" y="13056"/>
                    <a:pt x="44097" y="13052"/>
                    <a:pt x="44164" y="13044"/>
                  </a:cubicBezTo>
                  <a:cubicBezTo>
                    <a:pt x="44931" y="12944"/>
                    <a:pt x="46298" y="11876"/>
                    <a:pt x="46632" y="11209"/>
                  </a:cubicBezTo>
                  <a:cubicBezTo>
                    <a:pt x="46632" y="11176"/>
                    <a:pt x="46832" y="10742"/>
                    <a:pt x="46966" y="10575"/>
                  </a:cubicBezTo>
                  <a:lnTo>
                    <a:pt x="46966" y="10575"/>
                  </a:lnTo>
                  <a:cubicBezTo>
                    <a:pt x="46932" y="10609"/>
                    <a:pt x="46832" y="10609"/>
                    <a:pt x="46799" y="10675"/>
                  </a:cubicBezTo>
                  <a:cubicBezTo>
                    <a:pt x="46465" y="10875"/>
                    <a:pt x="46232" y="11009"/>
                    <a:pt x="45898" y="11176"/>
                  </a:cubicBezTo>
                  <a:cubicBezTo>
                    <a:pt x="45098" y="11543"/>
                    <a:pt x="44064" y="11509"/>
                    <a:pt x="43396" y="12076"/>
                  </a:cubicBezTo>
                  <a:cubicBezTo>
                    <a:pt x="43430" y="12043"/>
                    <a:pt x="43430" y="12043"/>
                    <a:pt x="43430" y="12010"/>
                  </a:cubicBezTo>
                  <a:cubicBezTo>
                    <a:pt x="44364" y="11176"/>
                    <a:pt x="45298" y="7006"/>
                    <a:pt x="44497" y="6172"/>
                  </a:cubicBezTo>
                  <a:cubicBezTo>
                    <a:pt x="44496" y="6171"/>
                    <a:pt x="44496" y="6170"/>
                    <a:pt x="44494" y="6170"/>
                  </a:cubicBezTo>
                  <a:cubicBezTo>
                    <a:pt x="44446" y="6170"/>
                    <a:pt x="44064" y="7540"/>
                    <a:pt x="44064" y="7540"/>
                  </a:cubicBezTo>
                  <a:cubicBezTo>
                    <a:pt x="43897" y="8040"/>
                    <a:pt x="43563" y="8340"/>
                    <a:pt x="43430" y="8874"/>
                  </a:cubicBezTo>
                  <a:cubicBezTo>
                    <a:pt x="43396" y="9074"/>
                    <a:pt x="43130" y="11676"/>
                    <a:pt x="42929" y="11743"/>
                  </a:cubicBezTo>
                  <a:cubicBezTo>
                    <a:pt x="42926" y="11745"/>
                    <a:pt x="42922" y="11746"/>
                    <a:pt x="42917" y="11746"/>
                  </a:cubicBezTo>
                  <a:cubicBezTo>
                    <a:pt x="42726" y="11746"/>
                    <a:pt x="41699" y="9986"/>
                    <a:pt x="41195" y="9986"/>
                  </a:cubicBezTo>
                  <a:cubicBezTo>
                    <a:pt x="41145" y="9986"/>
                    <a:pt x="41100" y="10003"/>
                    <a:pt x="41061" y="10041"/>
                  </a:cubicBezTo>
                  <a:cubicBezTo>
                    <a:pt x="41061" y="10041"/>
                    <a:pt x="41495" y="11076"/>
                    <a:pt x="41562" y="11176"/>
                  </a:cubicBezTo>
                  <a:cubicBezTo>
                    <a:pt x="41729" y="11609"/>
                    <a:pt x="41795" y="12743"/>
                    <a:pt x="42329" y="12944"/>
                  </a:cubicBezTo>
                  <a:cubicBezTo>
                    <a:pt x="42360" y="12964"/>
                    <a:pt x="42394" y="12972"/>
                    <a:pt x="42430" y="12972"/>
                  </a:cubicBezTo>
                  <a:cubicBezTo>
                    <a:pt x="42509" y="12972"/>
                    <a:pt x="42594" y="12933"/>
                    <a:pt x="42663" y="12910"/>
                  </a:cubicBezTo>
                  <a:lnTo>
                    <a:pt x="42663" y="12910"/>
                  </a:lnTo>
                  <a:cubicBezTo>
                    <a:pt x="42496" y="13611"/>
                    <a:pt x="42296" y="14345"/>
                    <a:pt x="42129" y="15012"/>
                  </a:cubicBezTo>
                  <a:cubicBezTo>
                    <a:pt x="42062" y="14845"/>
                    <a:pt x="41929" y="14545"/>
                    <a:pt x="41929" y="14511"/>
                  </a:cubicBezTo>
                  <a:cubicBezTo>
                    <a:pt x="41729" y="13844"/>
                    <a:pt x="41262" y="13244"/>
                    <a:pt x="40828" y="12677"/>
                  </a:cubicBezTo>
                  <a:cubicBezTo>
                    <a:pt x="40828" y="12611"/>
                    <a:pt x="40317" y="11875"/>
                    <a:pt x="40264" y="11875"/>
                  </a:cubicBezTo>
                  <a:cubicBezTo>
                    <a:pt x="40262" y="11875"/>
                    <a:pt x="40262" y="11875"/>
                    <a:pt x="40261" y="11876"/>
                  </a:cubicBezTo>
                  <a:cubicBezTo>
                    <a:pt x="39894" y="12210"/>
                    <a:pt x="40428" y="13411"/>
                    <a:pt x="40561" y="13744"/>
                  </a:cubicBezTo>
                  <a:cubicBezTo>
                    <a:pt x="40694" y="14244"/>
                    <a:pt x="41395" y="15545"/>
                    <a:pt x="41862" y="15846"/>
                  </a:cubicBezTo>
                  <a:cubicBezTo>
                    <a:pt x="41795" y="16179"/>
                    <a:pt x="41695" y="16413"/>
                    <a:pt x="41628" y="16613"/>
                  </a:cubicBezTo>
                  <a:cubicBezTo>
                    <a:pt x="41562" y="16880"/>
                    <a:pt x="41395" y="17213"/>
                    <a:pt x="41228" y="17547"/>
                  </a:cubicBezTo>
                  <a:cubicBezTo>
                    <a:pt x="40682" y="16743"/>
                    <a:pt x="39733" y="15507"/>
                    <a:pt x="39485" y="15507"/>
                  </a:cubicBezTo>
                  <a:cubicBezTo>
                    <a:pt x="39476" y="15507"/>
                    <a:pt x="39468" y="15508"/>
                    <a:pt x="39460" y="15512"/>
                  </a:cubicBezTo>
                  <a:cubicBezTo>
                    <a:pt x="39127" y="15679"/>
                    <a:pt x="39894" y="18047"/>
                    <a:pt x="40461" y="19081"/>
                  </a:cubicBezTo>
                  <a:cubicBezTo>
                    <a:pt x="40328" y="19348"/>
                    <a:pt x="40227" y="19582"/>
                    <a:pt x="40061" y="19882"/>
                  </a:cubicBezTo>
                  <a:cubicBezTo>
                    <a:pt x="39760" y="19081"/>
                    <a:pt x="39260" y="18548"/>
                    <a:pt x="38726" y="17947"/>
                  </a:cubicBezTo>
                  <a:cubicBezTo>
                    <a:pt x="38626" y="17880"/>
                    <a:pt x="38259" y="17380"/>
                    <a:pt x="38226" y="17380"/>
                  </a:cubicBezTo>
                  <a:cubicBezTo>
                    <a:pt x="38159" y="17380"/>
                    <a:pt x="38226" y="17513"/>
                    <a:pt x="38226" y="17547"/>
                  </a:cubicBezTo>
                  <a:cubicBezTo>
                    <a:pt x="38226" y="17747"/>
                    <a:pt x="38159" y="18014"/>
                    <a:pt x="38226" y="18247"/>
                  </a:cubicBezTo>
                  <a:cubicBezTo>
                    <a:pt x="38226" y="18281"/>
                    <a:pt x="38259" y="18414"/>
                    <a:pt x="38293" y="18581"/>
                  </a:cubicBezTo>
                  <a:cubicBezTo>
                    <a:pt x="37892" y="19015"/>
                    <a:pt x="37559" y="19448"/>
                    <a:pt x="37159" y="19882"/>
                  </a:cubicBezTo>
                  <a:lnTo>
                    <a:pt x="37059" y="20015"/>
                  </a:lnTo>
                  <a:lnTo>
                    <a:pt x="36992" y="19949"/>
                  </a:lnTo>
                  <a:cubicBezTo>
                    <a:pt x="36992" y="20015"/>
                    <a:pt x="36958" y="20082"/>
                    <a:pt x="36958" y="20115"/>
                  </a:cubicBezTo>
                  <a:cubicBezTo>
                    <a:pt x="36391" y="20616"/>
                    <a:pt x="35591" y="20949"/>
                    <a:pt x="35224" y="21683"/>
                  </a:cubicBezTo>
                  <a:cubicBezTo>
                    <a:pt x="35124" y="21183"/>
                    <a:pt x="35090" y="20682"/>
                    <a:pt x="35057" y="20182"/>
                  </a:cubicBezTo>
                  <a:lnTo>
                    <a:pt x="35557" y="19682"/>
                  </a:lnTo>
                  <a:cubicBezTo>
                    <a:pt x="36558" y="18948"/>
                    <a:pt x="37425" y="18447"/>
                    <a:pt x="37892" y="17213"/>
                  </a:cubicBezTo>
                  <a:cubicBezTo>
                    <a:pt x="37926" y="17046"/>
                    <a:pt x="38126" y="16846"/>
                    <a:pt x="38059" y="16713"/>
                  </a:cubicBezTo>
                  <a:cubicBezTo>
                    <a:pt x="38056" y="16712"/>
                    <a:pt x="38053" y="16712"/>
                    <a:pt x="38049" y="16712"/>
                  </a:cubicBezTo>
                  <a:cubicBezTo>
                    <a:pt x="37778" y="16712"/>
                    <a:pt x="35955" y="17949"/>
                    <a:pt x="35758" y="18114"/>
                  </a:cubicBezTo>
                  <a:cubicBezTo>
                    <a:pt x="35491" y="18347"/>
                    <a:pt x="35291" y="18748"/>
                    <a:pt x="35090" y="19048"/>
                  </a:cubicBezTo>
                  <a:lnTo>
                    <a:pt x="35057" y="19048"/>
                  </a:lnTo>
                  <a:lnTo>
                    <a:pt x="35057" y="17914"/>
                  </a:lnTo>
                  <a:cubicBezTo>
                    <a:pt x="35491" y="17447"/>
                    <a:pt x="36391" y="17046"/>
                    <a:pt x="36825" y="16446"/>
                  </a:cubicBezTo>
                  <a:cubicBezTo>
                    <a:pt x="36992" y="16246"/>
                    <a:pt x="37125" y="15946"/>
                    <a:pt x="37292" y="15746"/>
                  </a:cubicBezTo>
                  <a:cubicBezTo>
                    <a:pt x="37459" y="15512"/>
                    <a:pt x="37626" y="15345"/>
                    <a:pt x="37759" y="15045"/>
                  </a:cubicBezTo>
                  <a:cubicBezTo>
                    <a:pt x="37826" y="14878"/>
                    <a:pt x="38126" y="14511"/>
                    <a:pt x="37993" y="14511"/>
                  </a:cubicBezTo>
                  <a:lnTo>
                    <a:pt x="37959" y="14511"/>
                  </a:lnTo>
                  <a:cubicBezTo>
                    <a:pt x="37626" y="14678"/>
                    <a:pt x="37425" y="14945"/>
                    <a:pt x="37125" y="15178"/>
                  </a:cubicBezTo>
                  <a:cubicBezTo>
                    <a:pt x="36458" y="15712"/>
                    <a:pt x="35724" y="16112"/>
                    <a:pt x="35090" y="16746"/>
                  </a:cubicBezTo>
                  <a:cubicBezTo>
                    <a:pt x="35124" y="16213"/>
                    <a:pt x="35157" y="15712"/>
                    <a:pt x="35224" y="15178"/>
                  </a:cubicBezTo>
                  <a:cubicBezTo>
                    <a:pt x="35224" y="15112"/>
                    <a:pt x="35291" y="15078"/>
                    <a:pt x="35291" y="15078"/>
                  </a:cubicBezTo>
                  <a:cubicBezTo>
                    <a:pt x="35391" y="14945"/>
                    <a:pt x="36091" y="14878"/>
                    <a:pt x="36291" y="14745"/>
                  </a:cubicBezTo>
                  <a:cubicBezTo>
                    <a:pt x="37325" y="14011"/>
                    <a:pt x="38293" y="13244"/>
                    <a:pt x="38426" y="11843"/>
                  </a:cubicBezTo>
                  <a:cubicBezTo>
                    <a:pt x="38426" y="11609"/>
                    <a:pt x="38493" y="11376"/>
                    <a:pt x="38426" y="11176"/>
                  </a:cubicBezTo>
                  <a:cubicBezTo>
                    <a:pt x="38426" y="11176"/>
                    <a:pt x="38326" y="11276"/>
                    <a:pt x="38059" y="11609"/>
                  </a:cubicBezTo>
                  <a:cubicBezTo>
                    <a:pt x="36758" y="13077"/>
                    <a:pt x="37292" y="12443"/>
                    <a:pt x="35324" y="14111"/>
                  </a:cubicBezTo>
                  <a:cubicBezTo>
                    <a:pt x="35424" y="13744"/>
                    <a:pt x="35491" y="13344"/>
                    <a:pt x="35557" y="12910"/>
                  </a:cubicBezTo>
                  <a:cubicBezTo>
                    <a:pt x="35561" y="12910"/>
                    <a:pt x="35565" y="12911"/>
                    <a:pt x="35569" y="12911"/>
                  </a:cubicBezTo>
                  <a:cubicBezTo>
                    <a:pt x="36116" y="12911"/>
                    <a:pt x="37827" y="10607"/>
                    <a:pt x="37959" y="10342"/>
                  </a:cubicBezTo>
                  <a:cubicBezTo>
                    <a:pt x="38159" y="9908"/>
                    <a:pt x="38293" y="9441"/>
                    <a:pt x="38259" y="9441"/>
                  </a:cubicBezTo>
                  <a:lnTo>
                    <a:pt x="38259" y="9441"/>
                  </a:lnTo>
                  <a:cubicBezTo>
                    <a:pt x="37993" y="9541"/>
                    <a:pt x="37826" y="9841"/>
                    <a:pt x="37659" y="10008"/>
                  </a:cubicBezTo>
                  <a:cubicBezTo>
                    <a:pt x="37459" y="10175"/>
                    <a:pt x="36258" y="10942"/>
                    <a:pt x="35724" y="11109"/>
                  </a:cubicBezTo>
                  <a:cubicBezTo>
                    <a:pt x="35758" y="11009"/>
                    <a:pt x="35758" y="10909"/>
                    <a:pt x="35758" y="10775"/>
                  </a:cubicBezTo>
                  <a:cubicBezTo>
                    <a:pt x="36491" y="9675"/>
                    <a:pt x="36725" y="8274"/>
                    <a:pt x="36491" y="6906"/>
                  </a:cubicBezTo>
                  <a:cubicBezTo>
                    <a:pt x="36458" y="6606"/>
                    <a:pt x="36458" y="6239"/>
                    <a:pt x="36258" y="6039"/>
                  </a:cubicBezTo>
                  <a:cubicBezTo>
                    <a:pt x="36125" y="6039"/>
                    <a:pt x="35891" y="6906"/>
                    <a:pt x="35824" y="7006"/>
                  </a:cubicBezTo>
                  <a:cubicBezTo>
                    <a:pt x="35557" y="7907"/>
                    <a:pt x="35224" y="8607"/>
                    <a:pt x="35090" y="9574"/>
                  </a:cubicBezTo>
                  <a:cubicBezTo>
                    <a:pt x="35057" y="9675"/>
                    <a:pt x="35057" y="11209"/>
                    <a:pt x="35057" y="11209"/>
                  </a:cubicBezTo>
                  <a:cubicBezTo>
                    <a:pt x="34924" y="11209"/>
                    <a:pt x="34924" y="11009"/>
                    <a:pt x="34890" y="10909"/>
                  </a:cubicBezTo>
                  <a:cubicBezTo>
                    <a:pt x="34423" y="10108"/>
                    <a:pt x="33723" y="9274"/>
                    <a:pt x="32922" y="8874"/>
                  </a:cubicBezTo>
                  <a:cubicBezTo>
                    <a:pt x="32893" y="8844"/>
                    <a:pt x="32810" y="8735"/>
                    <a:pt x="32769" y="8735"/>
                  </a:cubicBezTo>
                  <a:cubicBezTo>
                    <a:pt x="32764" y="8735"/>
                    <a:pt x="32759" y="8737"/>
                    <a:pt x="32755" y="8741"/>
                  </a:cubicBezTo>
                  <a:cubicBezTo>
                    <a:pt x="32722" y="8741"/>
                    <a:pt x="32956" y="9541"/>
                    <a:pt x="32989" y="9608"/>
                  </a:cubicBezTo>
                  <a:cubicBezTo>
                    <a:pt x="33423" y="10675"/>
                    <a:pt x="34223" y="11576"/>
                    <a:pt x="34957" y="12376"/>
                  </a:cubicBezTo>
                  <a:lnTo>
                    <a:pt x="34824" y="13010"/>
                  </a:lnTo>
                  <a:cubicBezTo>
                    <a:pt x="34790" y="13244"/>
                    <a:pt x="34757" y="13777"/>
                    <a:pt x="34724" y="14445"/>
                  </a:cubicBezTo>
                  <a:cubicBezTo>
                    <a:pt x="34090" y="13544"/>
                    <a:pt x="33723" y="12443"/>
                    <a:pt x="32589" y="11943"/>
                  </a:cubicBezTo>
                  <a:lnTo>
                    <a:pt x="32155" y="11543"/>
                  </a:lnTo>
                  <a:lnTo>
                    <a:pt x="32155" y="11543"/>
                  </a:lnTo>
                  <a:cubicBezTo>
                    <a:pt x="31688" y="12010"/>
                    <a:pt x="33589" y="14378"/>
                    <a:pt x="34123" y="14845"/>
                  </a:cubicBezTo>
                  <a:cubicBezTo>
                    <a:pt x="34290" y="14945"/>
                    <a:pt x="34490" y="15112"/>
                    <a:pt x="34724" y="15245"/>
                  </a:cubicBezTo>
                  <a:cubicBezTo>
                    <a:pt x="34724" y="15779"/>
                    <a:pt x="34657" y="16379"/>
                    <a:pt x="34657" y="17013"/>
                  </a:cubicBezTo>
                  <a:cubicBezTo>
                    <a:pt x="34056" y="16613"/>
                    <a:pt x="33423" y="15946"/>
                    <a:pt x="32755" y="15512"/>
                  </a:cubicBezTo>
                  <a:cubicBezTo>
                    <a:pt x="32689" y="15512"/>
                    <a:pt x="32589" y="15379"/>
                    <a:pt x="32422" y="15279"/>
                  </a:cubicBezTo>
                  <a:cubicBezTo>
                    <a:pt x="32522" y="14845"/>
                    <a:pt x="32589" y="14345"/>
                    <a:pt x="32489" y="13711"/>
                  </a:cubicBezTo>
                  <a:cubicBezTo>
                    <a:pt x="32489" y="13711"/>
                    <a:pt x="32355" y="13177"/>
                    <a:pt x="32322" y="13177"/>
                  </a:cubicBezTo>
                  <a:cubicBezTo>
                    <a:pt x="32288" y="13177"/>
                    <a:pt x="32155" y="14111"/>
                    <a:pt x="32155" y="14211"/>
                  </a:cubicBezTo>
                  <a:cubicBezTo>
                    <a:pt x="32088" y="14711"/>
                    <a:pt x="31821" y="15279"/>
                    <a:pt x="31588" y="15746"/>
                  </a:cubicBezTo>
                  <a:cubicBezTo>
                    <a:pt x="31321" y="16213"/>
                    <a:pt x="30954" y="16780"/>
                    <a:pt x="30487" y="17080"/>
                  </a:cubicBezTo>
                  <a:cubicBezTo>
                    <a:pt x="30654" y="16546"/>
                    <a:pt x="30787" y="16046"/>
                    <a:pt x="30821" y="15512"/>
                  </a:cubicBezTo>
                  <a:cubicBezTo>
                    <a:pt x="31121" y="14845"/>
                    <a:pt x="31388" y="14178"/>
                    <a:pt x="31588" y="13444"/>
                  </a:cubicBezTo>
                  <a:cubicBezTo>
                    <a:pt x="31821" y="12610"/>
                    <a:pt x="31655" y="12076"/>
                    <a:pt x="31588" y="11242"/>
                  </a:cubicBezTo>
                  <a:cubicBezTo>
                    <a:pt x="31555" y="11009"/>
                    <a:pt x="31555" y="10709"/>
                    <a:pt x="31555" y="10442"/>
                  </a:cubicBezTo>
                  <a:cubicBezTo>
                    <a:pt x="31555" y="10442"/>
                    <a:pt x="31512" y="10399"/>
                    <a:pt x="31495" y="10399"/>
                  </a:cubicBezTo>
                  <a:cubicBezTo>
                    <a:pt x="31491" y="10399"/>
                    <a:pt x="31488" y="10402"/>
                    <a:pt x="31488" y="10408"/>
                  </a:cubicBezTo>
                  <a:cubicBezTo>
                    <a:pt x="31254" y="11276"/>
                    <a:pt x="30787" y="12243"/>
                    <a:pt x="30721" y="13177"/>
                  </a:cubicBezTo>
                  <a:cubicBezTo>
                    <a:pt x="30654" y="13611"/>
                    <a:pt x="30721" y="14178"/>
                    <a:pt x="30621" y="14611"/>
                  </a:cubicBezTo>
                  <a:cubicBezTo>
                    <a:pt x="30587" y="14678"/>
                    <a:pt x="30587" y="14711"/>
                    <a:pt x="30587" y="14745"/>
                  </a:cubicBezTo>
                  <a:cubicBezTo>
                    <a:pt x="30454" y="15112"/>
                    <a:pt x="30320" y="15545"/>
                    <a:pt x="30220" y="15912"/>
                  </a:cubicBezTo>
                  <a:cubicBezTo>
                    <a:pt x="30154" y="16112"/>
                    <a:pt x="30087" y="16346"/>
                    <a:pt x="30054" y="16546"/>
                  </a:cubicBezTo>
                  <a:cubicBezTo>
                    <a:pt x="29720" y="15712"/>
                    <a:pt x="29620" y="14745"/>
                    <a:pt x="29453" y="13878"/>
                  </a:cubicBezTo>
                  <a:cubicBezTo>
                    <a:pt x="29587" y="13711"/>
                    <a:pt x="29720" y="13511"/>
                    <a:pt x="29753" y="13244"/>
                  </a:cubicBezTo>
                  <a:cubicBezTo>
                    <a:pt x="29820" y="13010"/>
                    <a:pt x="30320" y="11342"/>
                    <a:pt x="30254" y="11242"/>
                  </a:cubicBezTo>
                  <a:cubicBezTo>
                    <a:pt x="30247" y="11240"/>
                    <a:pt x="30241" y="11239"/>
                    <a:pt x="30235" y="11239"/>
                  </a:cubicBezTo>
                  <a:cubicBezTo>
                    <a:pt x="30149" y="11239"/>
                    <a:pt x="30118" y="11449"/>
                    <a:pt x="30087" y="11543"/>
                  </a:cubicBezTo>
                  <a:cubicBezTo>
                    <a:pt x="29920" y="11743"/>
                    <a:pt x="29687" y="11909"/>
                    <a:pt x="29486" y="12110"/>
                  </a:cubicBezTo>
                  <a:cubicBezTo>
                    <a:pt x="28953" y="12610"/>
                    <a:pt x="28286" y="12944"/>
                    <a:pt x="27618" y="13277"/>
                  </a:cubicBezTo>
                  <a:cubicBezTo>
                    <a:pt x="27685" y="12944"/>
                    <a:pt x="27752" y="12577"/>
                    <a:pt x="27819" y="12210"/>
                  </a:cubicBezTo>
                  <a:cubicBezTo>
                    <a:pt x="27852" y="12176"/>
                    <a:pt x="27985" y="12076"/>
                    <a:pt x="27985" y="12076"/>
                  </a:cubicBezTo>
                  <a:cubicBezTo>
                    <a:pt x="29253" y="11176"/>
                    <a:pt x="30120" y="10408"/>
                    <a:pt x="30654" y="8907"/>
                  </a:cubicBezTo>
                  <a:cubicBezTo>
                    <a:pt x="30854" y="8374"/>
                    <a:pt x="31088" y="7907"/>
                    <a:pt x="31221" y="7373"/>
                  </a:cubicBezTo>
                  <a:cubicBezTo>
                    <a:pt x="31221" y="7340"/>
                    <a:pt x="31154" y="7273"/>
                    <a:pt x="31154" y="7206"/>
                  </a:cubicBezTo>
                  <a:cubicBezTo>
                    <a:pt x="31121" y="7239"/>
                    <a:pt x="31088" y="7340"/>
                    <a:pt x="31088" y="7373"/>
                  </a:cubicBezTo>
                  <a:cubicBezTo>
                    <a:pt x="30988" y="7706"/>
                    <a:pt x="30654" y="8107"/>
                    <a:pt x="30487" y="8374"/>
                  </a:cubicBezTo>
                  <a:cubicBezTo>
                    <a:pt x="29887" y="9374"/>
                    <a:pt x="28786" y="10275"/>
                    <a:pt x="27985" y="11009"/>
                  </a:cubicBezTo>
                  <a:cubicBezTo>
                    <a:pt x="28119" y="9875"/>
                    <a:pt x="28085" y="8741"/>
                    <a:pt x="28085" y="7573"/>
                  </a:cubicBezTo>
                  <a:cubicBezTo>
                    <a:pt x="29053" y="7340"/>
                    <a:pt x="29953" y="6506"/>
                    <a:pt x="30387" y="5672"/>
                  </a:cubicBezTo>
                  <a:cubicBezTo>
                    <a:pt x="30587" y="5238"/>
                    <a:pt x="30787" y="4771"/>
                    <a:pt x="30921" y="4337"/>
                  </a:cubicBezTo>
                  <a:cubicBezTo>
                    <a:pt x="30954" y="4171"/>
                    <a:pt x="31221" y="3870"/>
                    <a:pt x="31054" y="3870"/>
                  </a:cubicBezTo>
                  <a:lnTo>
                    <a:pt x="31054" y="3870"/>
                  </a:lnTo>
                  <a:cubicBezTo>
                    <a:pt x="30954" y="3870"/>
                    <a:pt x="30621" y="4271"/>
                    <a:pt x="30554" y="4371"/>
                  </a:cubicBezTo>
                  <a:cubicBezTo>
                    <a:pt x="30154" y="4738"/>
                    <a:pt x="28419" y="5438"/>
                    <a:pt x="28119" y="5872"/>
                  </a:cubicBezTo>
                  <a:cubicBezTo>
                    <a:pt x="28819" y="4004"/>
                    <a:pt x="28552" y="2436"/>
                    <a:pt x="27485" y="835"/>
                  </a:cubicBezTo>
                  <a:cubicBezTo>
                    <a:pt x="27418" y="701"/>
                    <a:pt x="27051" y="1"/>
                    <a:pt x="26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1125198" y="-790875"/>
              <a:ext cx="5131727" cy="6186497"/>
            </a:xfrm>
            <a:custGeom>
              <a:avLst/>
              <a:gdLst/>
              <a:ahLst/>
              <a:cxnLst/>
              <a:rect l="l" t="t" r="r" b="b"/>
              <a:pathLst>
                <a:path w="174267" h="224596" extrusionOk="0">
                  <a:moveTo>
                    <a:pt x="173125" y="49284"/>
                  </a:moveTo>
                  <a:lnTo>
                    <a:pt x="173125" y="49284"/>
                  </a:lnTo>
                  <a:cubicBezTo>
                    <a:pt x="173128" y="49288"/>
                    <a:pt x="173131" y="49292"/>
                    <a:pt x="173134" y="49297"/>
                  </a:cubicBezTo>
                  <a:lnTo>
                    <a:pt x="173134" y="49297"/>
                  </a:lnTo>
                  <a:cubicBezTo>
                    <a:pt x="173141" y="49294"/>
                    <a:pt x="173138" y="49290"/>
                    <a:pt x="173125" y="49284"/>
                  </a:cubicBezTo>
                  <a:close/>
                  <a:moveTo>
                    <a:pt x="41395" y="1"/>
                  </a:moveTo>
                  <a:cubicBezTo>
                    <a:pt x="39233" y="1"/>
                    <a:pt x="36961" y="1837"/>
                    <a:pt x="34792" y="8154"/>
                  </a:cubicBezTo>
                  <a:cubicBezTo>
                    <a:pt x="29889" y="22498"/>
                    <a:pt x="30956" y="27568"/>
                    <a:pt x="28188" y="51419"/>
                  </a:cubicBezTo>
                  <a:cubicBezTo>
                    <a:pt x="28221" y="57523"/>
                    <a:pt x="24952" y="64695"/>
                    <a:pt x="24552" y="70599"/>
                  </a:cubicBezTo>
                  <a:cubicBezTo>
                    <a:pt x="22350" y="68197"/>
                    <a:pt x="19682" y="65695"/>
                    <a:pt x="18081" y="61426"/>
                  </a:cubicBezTo>
                  <a:cubicBezTo>
                    <a:pt x="16865" y="58195"/>
                    <a:pt x="15914" y="50040"/>
                    <a:pt x="13049" y="50040"/>
                  </a:cubicBezTo>
                  <a:cubicBezTo>
                    <a:pt x="12690" y="50040"/>
                    <a:pt x="12300" y="50169"/>
                    <a:pt x="11876" y="50451"/>
                  </a:cubicBezTo>
                  <a:cubicBezTo>
                    <a:pt x="11409" y="50751"/>
                    <a:pt x="10609" y="50918"/>
                    <a:pt x="10609" y="51519"/>
                  </a:cubicBezTo>
                  <a:cubicBezTo>
                    <a:pt x="10609" y="55522"/>
                    <a:pt x="14378" y="60492"/>
                    <a:pt x="15178" y="64695"/>
                  </a:cubicBezTo>
                  <a:cubicBezTo>
                    <a:pt x="16046" y="69265"/>
                    <a:pt x="16579" y="74602"/>
                    <a:pt x="18881" y="78438"/>
                  </a:cubicBezTo>
                  <a:cubicBezTo>
                    <a:pt x="20215" y="80640"/>
                    <a:pt x="21616" y="82841"/>
                    <a:pt x="23218" y="84776"/>
                  </a:cubicBezTo>
                  <a:cubicBezTo>
                    <a:pt x="21350" y="101655"/>
                    <a:pt x="18414" y="118033"/>
                    <a:pt x="16780" y="135512"/>
                  </a:cubicBezTo>
                  <a:cubicBezTo>
                    <a:pt x="15946" y="144185"/>
                    <a:pt x="17513" y="163265"/>
                    <a:pt x="14711" y="170604"/>
                  </a:cubicBezTo>
                  <a:cubicBezTo>
                    <a:pt x="12577" y="176241"/>
                    <a:pt x="10041" y="183913"/>
                    <a:pt x="8907" y="189851"/>
                  </a:cubicBezTo>
                  <a:cubicBezTo>
                    <a:pt x="8240" y="193420"/>
                    <a:pt x="1" y="219139"/>
                    <a:pt x="1035" y="220573"/>
                  </a:cubicBezTo>
                  <a:cubicBezTo>
                    <a:pt x="2984" y="223157"/>
                    <a:pt x="8109" y="223954"/>
                    <a:pt x="13660" y="223954"/>
                  </a:cubicBezTo>
                  <a:cubicBezTo>
                    <a:pt x="20363" y="223954"/>
                    <a:pt x="27688" y="222791"/>
                    <a:pt x="30790" y="222208"/>
                  </a:cubicBezTo>
                  <a:cubicBezTo>
                    <a:pt x="31026" y="222160"/>
                    <a:pt x="31268" y="222139"/>
                    <a:pt x="31513" y="222139"/>
                  </a:cubicBezTo>
                  <a:cubicBezTo>
                    <a:pt x="33680" y="222139"/>
                    <a:pt x="36079" y="223809"/>
                    <a:pt x="37428" y="223809"/>
                  </a:cubicBezTo>
                  <a:cubicBezTo>
                    <a:pt x="38869" y="223809"/>
                    <a:pt x="40239" y="223210"/>
                    <a:pt x="41639" y="223210"/>
                  </a:cubicBezTo>
                  <a:cubicBezTo>
                    <a:pt x="41891" y="223210"/>
                    <a:pt x="42143" y="223229"/>
                    <a:pt x="42398" y="223275"/>
                  </a:cubicBezTo>
                  <a:cubicBezTo>
                    <a:pt x="43103" y="223383"/>
                    <a:pt x="43897" y="224595"/>
                    <a:pt x="44510" y="224595"/>
                  </a:cubicBezTo>
                  <a:cubicBezTo>
                    <a:pt x="44650" y="224595"/>
                    <a:pt x="44781" y="224531"/>
                    <a:pt x="44900" y="224376"/>
                  </a:cubicBezTo>
                  <a:cubicBezTo>
                    <a:pt x="46167" y="222708"/>
                    <a:pt x="41931" y="208965"/>
                    <a:pt x="41597" y="206796"/>
                  </a:cubicBezTo>
                  <a:cubicBezTo>
                    <a:pt x="37228" y="180578"/>
                    <a:pt x="44132" y="157028"/>
                    <a:pt x="47835" y="132710"/>
                  </a:cubicBezTo>
                  <a:cubicBezTo>
                    <a:pt x="48269" y="129808"/>
                    <a:pt x="46668" y="121969"/>
                    <a:pt x="48669" y="120635"/>
                  </a:cubicBezTo>
                  <a:cubicBezTo>
                    <a:pt x="51771" y="118533"/>
                    <a:pt x="56041" y="117699"/>
                    <a:pt x="59410" y="116232"/>
                  </a:cubicBezTo>
                  <a:cubicBezTo>
                    <a:pt x="66415" y="113163"/>
                    <a:pt x="75588" y="107525"/>
                    <a:pt x="83160" y="102622"/>
                  </a:cubicBezTo>
                  <a:cubicBezTo>
                    <a:pt x="95402" y="100887"/>
                    <a:pt x="108111" y="94549"/>
                    <a:pt x="117685" y="86043"/>
                  </a:cubicBezTo>
                  <a:cubicBezTo>
                    <a:pt x="118953" y="84976"/>
                    <a:pt x="128860" y="84376"/>
                    <a:pt x="125958" y="80539"/>
                  </a:cubicBezTo>
                  <a:cubicBezTo>
                    <a:pt x="125955" y="80536"/>
                    <a:pt x="125946" y="80534"/>
                    <a:pt x="125933" y="80534"/>
                  </a:cubicBezTo>
                  <a:cubicBezTo>
                    <a:pt x="125160" y="80534"/>
                    <a:pt x="107276" y="86071"/>
                    <a:pt x="105276" y="87678"/>
                  </a:cubicBezTo>
                  <a:cubicBezTo>
                    <a:pt x="103508" y="89046"/>
                    <a:pt x="101940" y="91180"/>
                    <a:pt x="99906" y="92048"/>
                  </a:cubicBezTo>
                  <a:cubicBezTo>
                    <a:pt x="96270" y="93682"/>
                    <a:pt x="92400" y="94449"/>
                    <a:pt x="88564" y="95217"/>
                  </a:cubicBezTo>
                  <a:cubicBezTo>
                    <a:pt x="88598" y="95050"/>
                    <a:pt x="88664" y="94883"/>
                    <a:pt x="88731" y="94816"/>
                  </a:cubicBezTo>
                  <a:cubicBezTo>
                    <a:pt x="92734" y="89513"/>
                    <a:pt x="94101" y="82174"/>
                    <a:pt x="99906" y="77804"/>
                  </a:cubicBezTo>
                  <a:cubicBezTo>
                    <a:pt x="107911" y="71766"/>
                    <a:pt x="115183" y="73634"/>
                    <a:pt x="123623" y="68864"/>
                  </a:cubicBezTo>
                  <a:cubicBezTo>
                    <a:pt x="125670" y="68424"/>
                    <a:pt x="128463" y="66936"/>
                    <a:pt x="130561" y="66936"/>
                  </a:cubicBezTo>
                  <a:cubicBezTo>
                    <a:pt x="131163" y="66936"/>
                    <a:pt x="131708" y="67058"/>
                    <a:pt x="132162" y="67363"/>
                  </a:cubicBezTo>
                  <a:cubicBezTo>
                    <a:pt x="134812" y="69120"/>
                    <a:pt x="137981" y="69901"/>
                    <a:pt x="141292" y="69901"/>
                  </a:cubicBezTo>
                  <a:cubicBezTo>
                    <a:pt x="148987" y="69901"/>
                    <a:pt x="157449" y="65685"/>
                    <a:pt x="161950" y="59691"/>
                  </a:cubicBezTo>
                  <a:cubicBezTo>
                    <a:pt x="163347" y="57861"/>
                    <a:pt x="174266" y="50889"/>
                    <a:pt x="173134" y="49297"/>
                  </a:cubicBezTo>
                  <a:lnTo>
                    <a:pt x="173134" y="49297"/>
                  </a:lnTo>
                  <a:cubicBezTo>
                    <a:pt x="173130" y="49298"/>
                    <a:pt x="173121" y="49299"/>
                    <a:pt x="173109" y="49299"/>
                  </a:cubicBezTo>
                  <a:cubicBezTo>
                    <a:pt x="173047" y="49299"/>
                    <a:pt x="172891" y="49284"/>
                    <a:pt x="172691" y="49284"/>
                  </a:cubicBezTo>
                  <a:cubicBezTo>
                    <a:pt x="170690" y="49484"/>
                    <a:pt x="164685" y="53187"/>
                    <a:pt x="163785" y="53787"/>
                  </a:cubicBezTo>
                  <a:cubicBezTo>
                    <a:pt x="159982" y="56322"/>
                    <a:pt x="156313" y="62827"/>
                    <a:pt x="152176" y="64194"/>
                  </a:cubicBezTo>
                  <a:cubicBezTo>
                    <a:pt x="148481" y="65436"/>
                    <a:pt x="144932" y="65705"/>
                    <a:pt x="141421" y="65705"/>
                  </a:cubicBezTo>
                  <a:cubicBezTo>
                    <a:pt x="138741" y="65705"/>
                    <a:pt x="136083" y="65549"/>
                    <a:pt x="133397" y="65549"/>
                  </a:cubicBezTo>
                  <a:cubicBezTo>
                    <a:pt x="131754" y="65549"/>
                    <a:pt x="130101" y="65607"/>
                    <a:pt x="128426" y="65796"/>
                  </a:cubicBezTo>
                  <a:lnTo>
                    <a:pt x="129060" y="65295"/>
                  </a:lnTo>
                  <a:cubicBezTo>
                    <a:pt x="133563" y="61326"/>
                    <a:pt x="136098" y="57089"/>
                    <a:pt x="141068" y="53787"/>
                  </a:cubicBezTo>
                  <a:cubicBezTo>
                    <a:pt x="141235" y="53654"/>
                    <a:pt x="147273" y="50785"/>
                    <a:pt x="147273" y="50485"/>
                  </a:cubicBezTo>
                  <a:cubicBezTo>
                    <a:pt x="147273" y="49918"/>
                    <a:pt x="146439" y="50084"/>
                    <a:pt x="146005" y="49951"/>
                  </a:cubicBezTo>
                  <a:cubicBezTo>
                    <a:pt x="145074" y="49640"/>
                    <a:pt x="144209" y="49501"/>
                    <a:pt x="143397" y="49501"/>
                  </a:cubicBezTo>
                  <a:cubicBezTo>
                    <a:pt x="137323" y="49501"/>
                    <a:pt x="134247" y="57323"/>
                    <a:pt x="128626" y="59825"/>
                  </a:cubicBezTo>
                  <a:cubicBezTo>
                    <a:pt x="126958" y="60525"/>
                    <a:pt x="125924" y="63260"/>
                    <a:pt x="124490" y="64194"/>
                  </a:cubicBezTo>
                  <a:cubicBezTo>
                    <a:pt x="122222" y="65695"/>
                    <a:pt x="119153" y="66930"/>
                    <a:pt x="116618" y="68030"/>
                  </a:cubicBezTo>
                  <a:cubicBezTo>
                    <a:pt x="109579" y="71166"/>
                    <a:pt x="101907" y="67897"/>
                    <a:pt x="95102" y="72434"/>
                  </a:cubicBezTo>
                  <a:cubicBezTo>
                    <a:pt x="92567" y="74101"/>
                    <a:pt x="90466" y="76837"/>
                    <a:pt x="88531" y="79839"/>
                  </a:cubicBezTo>
                  <a:cubicBezTo>
                    <a:pt x="87130" y="76170"/>
                    <a:pt x="84795" y="70132"/>
                    <a:pt x="87230" y="66930"/>
                  </a:cubicBezTo>
                  <a:cubicBezTo>
                    <a:pt x="87764" y="66196"/>
                    <a:pt x="93534" y="51319"/>
                    <a:pt x="93034" y="50985"/>
                  </a:cubicBezTo>
                  <a:cubicBezTo>
                    <a:pt x="92934" y="50952"/>
                    <a:pt x="90566" y="49918"/>
                    <a:pt x="90532" y="49918"/>
                  </a:cubicBezTo>
                  <a:cubicBezTo>
                    <a:pt x="90099" y="49918"/>
                    <a:pt x="89031" y="57523"/>
                    <a:pt x="88864" y="58123"/>
                  </a:cubicBezTo>
                  <a:cubicBezTo>
                    <a:pt x="87930" y="61759"/>
                    <a:pt x="84595" y="63761"/>
                    <a:pt x="83894" y="67463"/>
                  </a:cubicBezTo>
                  <a:cubicBezTo>
                    <a:pt x="82893" y="72767"/>
                    <a:pt x="85462" y="78271"/>
                    <a:pt x="86196" y="83542"/>
                  </a:cubicBezTo>
                  <a:cubicBezTo>
                    <a:pt x="83427" y="88178"/>
                    <a:pt x="80892" y="92782"/>
                    <a:pt x="77690" y="94883"/>
                  </a:cubicBezTo>
                  <a:cubicBezTo>
                    <a:pt x="74121" y="97218"/>
                    <a:pt x="69451" y="97618"/>
                    <a:pt x="65681" y="99286"/>
                  </a:cubicBezTo>
                  <a:cubicBezTo>
                    <a:pt x="64552" y="99784"/>
                    <a:pt x="63278" y="99866"/>
                    <a:pt x="61967" y="99866"/>
                  </a:cubicBezTo>
                  <a:cubicBezTo>
                    <a:pt x="61317" y="99866"/>
                    <a:pt x="60657" y="99846"/>
                    <a:pt x="60002" y="99846"/>
                  </a:cubicBezTo>
                  <a:cubicBezTo>
                    <a:pt x="58349" y="99846"/>
                    <a:pt x="56724" y="99975"/>
                    <a:pt x="55340" y="100887"/>
                  </a:cubicBezTo>
                  <a:cubicBezTo>
                    <a:pt x="54814" y="101238"/>
                    <a:pt x="51523" y="103253"/>
                    <a:pt x="50312" y="103253"/>
                  </a:cubicBezTo>
                  <a:cubicBezTo>
                    <a:pt x="50141" y="103253"/>
                    <a:pt x="50011" y="103213"/>
                    <a:pt x="49937" y="103122"/>
                  </a:cubicBezTo>
                  <a:cubicBezTo>
                    <a:pt x="49169" y="102021"/>
                    <a:pt x="50570" y="96451"/>
                    <a:pt x="50771" y="95450"/>
                  </a:cubicBezTo>
                  <a:cubicBezTo>
                    <a:pt x="52772" y="84809"/>
                    <a:pt x="52872" y="73001"/>
                    <a:pt x="52872" y="61959"/>
                  </a:cubicBezTo>
                  <a:cubicBezTo>
                    <a:pt x="52872" y="60989"/>
                    <a:pt x="54784" y="1463"/>
                    <a:pt x="51538" y="1463"/>
                  </a:cubicBezTo>
                  <a:cubicBezTo>
                    <a:pt x="51327" y="1463"/>
                    <a:pt x="51094" y="1715"/>
                    <a:pt x="50837" y="2250"/>
                  </a:cubicBezTo>
                  <a:cubicBezTo>
                    <a:pt x="50380" y="3190"/>
                    <a:pt x="49825" y="3547"/>
                    <a:pt x="49190" y="3547"/>
                  </a:cubicBezTo>
                  <a:cubicBezTo>
                    <a:pt x="47190" y="3547"/>
                    <a:pt x="44400" y="1"/>
                    <a:pt x="41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6495650" y="-271843"/>
              <a:ext cx="5842412" cy="989714"/>
            </a:xfrm>
            <a:custGeom>
              <a:avLst/>
              <a:gdLst/>
              <a:ahLst/>
              <a:cxnLst/>
              <a:rect l="l" t="t" r="r" b="b"/>
              <a:pathLst>
                <a:path w="116784" h="21150" extrusionOk="0">
                  <a:moveTo>
                    <a:pt x="1835" y="5738"/>
                  </a:moveTo>
                  <a:lnTo>
                    <a:pt x="1743" y="5804"/>
                  </a:lnTo>
                  <a:lnTo>
                    <a:pt x="1916" y="5779"/>
                  </a:lnTo>
                  <a:lnTo>
                    <a:pt x="1835" y="5738"/>
                  </a:lnTo>
                  <a:close/>
                  <a:moveTo>
                    <a:pt x="0" y="5438"/>
                  </a:moveTo>
                  <a:lnTo>
                    <a:pt x="200" y="5738"/>
                  </a:lnTo>
                  <a:lnTo>
                    <a:pt x="667" y="5838"/>
                  </a:lnTo>
                  <a:lnTo>
                    <a:pt x="768" y="5838"/>
                  </a:lnTo>
                  <a:lnTo>
                    <a:pt x="701" y="5738"/>
                  </a:lnTo>
                  <a:lnTo>
                    <a:pt x="434" y="5638"/>
                  </a:lnTo>
                  <a:lnTo>
                    <a:pt x="234" y="5471"/>
                  </a:lnTo>
                  <a:lnTo>
                    <a:pt x="0" y="5438"/>
                  </a:lnTo>
                  <a:close/>
                  <a:moveTo>
                    <a:pt x="768" y="5838"/>
                  </a:moveTo>
                  <a:lnTo>
                    <a:pt x="834" y="5938"/>
                  </a:lnTo>
                  <a:lnTo>
                    <a:pt x="1101" y="5838"/>
                  </a:lnTo>
                  <a:close/>
                  <a:moveTo>
                    <a:pt x="1743" y="5804"/>
                  </a:moveTo>
                  <a:lnTo>
                    <a:pt x="1501" y="5838"/>
                  </a:lnTo>
                  <a:lnTo>
                    <a:pt x="1101" y="5838"/>
                  </a:lnTo>
                  <a:lnTo>
                    <a:pt x="1368" y="5972"/>
                  </a:lnTo>
                  <a:lnTo>
                    <a:pt x="1601" y="5905"/>
                  </a:lnTo>
                  <a:lnTo>
                    <a:pt x="1743" y="5804"/>
                  </a:lnTo>
                  <a:close/>
                  <a:moveTo>
                    <a:pt x="44232" y="1"/>
                  </a:moveTo>
                  <a:lnTo>
                    <a:pt x="43565" y="334"/>
                  </a:lnTo>
                  <a:lnTo>
                    <a:pt x="43231" y="1068"/>
                  </a:lnTo>
                  <a:lnTo>
                    <a:pt x="42497" y="1235"/>
                  </a:lnTo>
                  <a:lnTo>
                    <a:pt x="41897" y="1335"/>
                  </a:lnTo>
                  <a:lnTo>
                    <a:pt x="41363" y="1569"/>
                  </a:lnTo>
                  <a:lnTo>
                    <a:pt x="40729" y="1602"/>
                  </a:lnTo>
                  <a:lnTo>
                    <a:pt x="40329" y="2102"/>
                  </a:lnTo>
                  <a:lnTo>
                    <a:pt x="39829" y="2603"/>
                  </a:lnTo>
                  <a:lnTo>
                    <a:pt x="39862" y="3303"/>
                  </a:lnTo>
                  <a:lnTo>
                    <a:pt x="39228" y="3437"/>
                  </a:lnTo>
                  <a:lnTo>
                    <a:pt x="38661" y="3737"/>
                  </a:lnTo>
                  <a:lnTo>
                    <a:pt x="37994" y="3603"/>
                  </a:lnTo>
                  <a:lnTo>
                    <a:pt x="37327" y="3603"/>
                  </a:lnTo>
                  <a:lnTo>
                    <a:pt x="37060" y="2936"/>
                  </a:lnTo>
                  <a:lnTo>
                    <a:pt x="36493" y="2569"/>
                  </a:lnTo>
                  <a:lnTo>
                    <a:pt x="35893" y="2836"/>
                  </a:lnTo>
                  <a:lnTo>
                    <a:pt x="34992" y="3036"/>
                  </a:lnTo>
                  <a:lnTo>
                    <a:pt x="34392" y="3170"/>
                  </a:lnTo>
                  <a:lnTo>
                    <a:pt x="33791" y="3337"/>
                  </a:lnTo>
                  <a:lnTo>
                    <a:pt x="33224" y="3437"/>
                  </a:lnTo>
                  <a:lnTo>
                    <a:pt x="32624" y="3303"/>
                  </a:lnTo>
                  <a:lnTo>
                    <a:pt x="32057" y="3337"/>
                  </a:lnTo>
                  <a:lnTo>
                    <a:pt x="31623" y="3770"/>
                  </a:lnTo>
                  <a:lnTo>
                    <a:pt x="31123" y="4171"/>
                  </a:lnTo>
                  <a:lnTo>
                    <a:pt x="30522" y="4171"/>
                  </a:lnTo>
                  <a:lnTo>
                    <a:pt x="30055" y="3770"/>
                  </a:lnTo>
                  <a:lnTo>
                    <a:pt x="29421" y="3770"/>
                  </a:lnTo>
                  <a:lnTo>
                    <a:pt x="28888" y="3503"/>
                  </a:lnTo>
                  <a:lnTo>
                    <a:pt x="28454" y="3103"/>
                  </a:lnTo>
                  <a:lnTo>
                    <a:pt x="27954" y="2769"/>
                  </a:lnTo>
                  <a:lnTo>
                    <a:pt x="27353" y="2736"/>
                  </a:lnTo>
                  <a:lnTo>
                    <a:pt x="26753" y="2403"/>
                  </a:lnTo>
                  <a:lnTo>
                    <a:pt x="26086" y="2336"/>
                  </a:lnTo>
                  <a:lnTo>
                    <a:pt x="25418" y="2503"/>
                  </a:lnTo>
                  <a:lnTo>
                    <a:pt x="25018" y="3070"/>
                  </a:lnTo>
                  <a:lnTo>
                    <a:pt x="24585" y="2936"/>
                  </a:lnTo>
                  <a:lnTo>
                    <a:pt x="24184" y="2769"/>
                  </a:lnTo>
                  <a:lnTo>
                    <a:pt x="23884" y="2436"/>
                  </a:lnTo>
                  <a:lnTo>
                    <a:pt x="23450" y="2302"/>
                  </a:lnTo>
                  <a:lnTo>
                    <a:pt x="23083" y="2102"/>
                  </a:lnTo>
                  <a:lnTo>
                    <a:pt x="22750" y="1802"/>
                  </a:lnTo>
                  <a:lnTo>
                    <a:pt x="22350" y="1635"/>
                  </a:lnTo>
                  <a:lnTo>
                    <a:pt x="21916" y="1469"/>
                  </a:lnTo>
                  <a:lnTo>
                    <a:pt x="21449" y="1635"/>
                  </a:lnTo>
                  <a:lnTo>
                    <a:pt x="21049" y="1335"/>
                  </a:lnTo>
                  <a:lnTo>
                    <a:pt x="20582" y="1368"/>
                  </a:lnTo>
                  <a:lnTo>
                    <a:pt x="20215" y="1669"/>
                  </a:lnTo>
                  <a:lnTo>
                    <a:pt x="19781" y="1936"/>
                  </a:lnTo>
                  <a:lnTo>
                    <a:pt x="19581" y="2336"/>
                  </a:lnTo>
                  <a:lnTo>
                    <a:pt x="19081" y="2202"/>
                  </a:lnTo>
                  <a:lnTo>
                    <a:pt x="18680" y="2469"/>
                  </a:lnTo>
                  <a:lnTo>
                    <a:pt x="18247" y="2169"/>
                  </a:lnTo>
                  <a:lnTo>
                    <a:pt x="17746" y="2302"/>
                  </a:lnTo>
                  <a:lnTo>
                    <a:pt x="17279" y="2202"/>
                  </a:lnTo>
                  <a:lnTo>
                    <a:pt x="16846" y="2202"/>
                  </a:lnTo>
                  <a:lnTo>
                    <a:pt x="16579" y="2603"/>
                  </a:lnTo>
                  <a:lnTo>
                    <a:pt x="16279" y="2936"/>
                  </a:lnTo>
                  <a:lnTo>
                    <a:pt x="15845" y="3103"/>
                  </a:lnTo>
                  <a:lnTo>
                    <a:pt x="15445" y="3337"/>
                  </a:lnTo>
                  <a:lnTo>
                    <a:pt x="15078" y="3103"/>
                  </a:lnTo>
                  <a:lnTo>
                    <a:pt x="14744" y="2769"/>
                  </a:lnTo>
                  <a:lnTo>
                    <a:pt x="14311" y="2636"/>
                  </a:lnTo>
                  <a:lnTo>
                    <a:pt x="13877" y="2836"/>
                  </a:lnTo>
                  <a:lnTo>
                    <a:pt x="13477" y="2836"/>
                  </a:lnTo>
                  <a:lnTo>
                    <a:pt x="13076" y="2636"/>
                  </a:lnTo>
                  <a:lnTo>
                    <a:pt x="12709" y="2503"/>
                  </a:lnTo>
                  <a:lnTo>
                    <a:pt x="12342" y="2336"/>
                  </a:lnTo>
                  <a:lnTo>
                    <a:pt x="11875" y="2102"/>
                  </a:lnTo>
                  <a:lnTo>
                    <a:pt x="11375" y="2136"/>
                  </a:lnTo>
                  <a:lnTo>
                    <a:pt x="11075" y="1769"/>
                  </a:lnTo>
                  <a:lnTo>
                    <a:pt x="10608" y="1535"/>
                  </a:lnTo>
                  <a:lnTo>
                    <a:pt x="10108" y="1635"/>
                  </a:lnTo>
                  <a:lnTo>
                    <a:pt x="9674" y="1368"/>
                  </a:lnTo>
                  <a:lnTo>
                    <a:pt x="9207" y="1602"/>
                  </a:lnTo>
                  <a:lnTo>
                    <a:pt x="8773" y="1869"/>
                  </a:lnTo>
                  <a:lnTo>
                    <a:pt x="8240" y="1835"/>
                  </a:lnTo>
                  <a:lnTo>
                    <a:pt x="7839" y="2169"/>
                  </a:lnTo>
                  <a:lnTo>
                    <a:pt x="7406" y="2569"/>
                  </a:lnTo>
                  <a:lnTo>
                    <a:pt x="7439" y="3103"/>
                  </a:lnTo>
                  <a:lnTo>
                    <a:pt x="7072" y="3403"/>
                  </a:lnTo>
                  <a:lnTo>
                    <a:pt x="6939" y="3837"/>
                  </a:lnTo>
                  <a:lnTo>
                    <a:pt x="6505" y="4004"/>
                  </a:lnTo>
                  <a:lnTo>
                    <a:pt x="6238" y="4437"/>
                  </a:lnTo>
                  <a:lnTo>
                    <a:pt x="5838" y="4404"/>
                  </a:lnTo>
                  <a:lnTo>
                    <a:pt x="5404" y="4271"/>
                  </a:lnTo>
                  <a:lnTo>
                    <a:pt x="5071" y="4604"/>
                  </a:lnTo>
                  <a:lnTo>
                    <a:pt x="4637" y="4571"/>
                  </a:lnTo>
                  <a:lnTo>
                    <a:pt x="4203" y="4604"/>
                  </a:lnTo>
                  <a:lnTo>
                    <a:pt x="3870" y="4838"/>
                  </a:lnTo>
                  <a:lnTo>
                    <a:pt x="3403" y="4804"/>
                  </a:lnTo>
                  <a:lnTo>
                    <a:pt x="3069" y="5138"/>
                  </a:lnTo>
                  <a:lnTo>
                    <a:pt x="2869" y="5572"/>
                  </a:lnTo>
                  <a:lnTo>
                    <a:pt x="2402" y="5738"/>
                  </a:lnTo>
                  <a:lnTo>
                    <a:pt x="1968" y="5772"/>
                  </a:lnTo>
                  <a:lnTo>
                    <a:pt x="1916" y="5779"/>
                  </a:lnTo>
                  <a:lnTo>
                    <a:pt x="2035" y="5838"/>
                  </a:lnTo>
                  <a:lnTo>
                    <a:pt x="2269" y="5872"/>
                  </a:lnTo>
                  <a:lnTo>
                    <a:pt x="2535" y="5872"/>
                  </a:lnTo>
                  <a:lnTo>
                    <a:pt x="2736" y="5705"/>
                  </a:lnTo>
                  <a:lnTo>
                    <a:pt x="2936" y="5638"/>
                  </a:lnTo>
                  <a:lnTo>
                    <a:pt x="3169" y="5505"/>
                  </a:lnTo>
                  <a:lnTo>
                    <a:pt x="3369" y="5438"/>
                  </a:lnTo>
                  <a:lnTo>
                    <a:pt x="3603" y="5371"/>
                  </a:lnTo>
                  <a:lnTo>
                    <a:pt x="3870" y="5438"/>
                  </a:lnTo>
                  <a:lnTo>
                    <a:pt x="4137" y="5572"/>
                  </a:lnTo>
                  <a:lnTo>
                    <a:pt x="4370" y="5471"/>
                  </a:lnTo>
                  <a:lnTo>
                    <a:pt x="4570" y="5605"/>
                  </a:lnTo>
                  <a:lnTo>
                    <a:pt x="4804" y="5772"/>
                  </a:lnTo>
                  <a:lnTo>
                    <a:pt x="5071" y="5772"/>
                  </a:lnTo>
                  <a:lnTo>
                    <a:pt x="5371" y="5738"/>
                  </a:lnTo>
                  <a:lnTo>
                    <a:pt x="5538" y="5505"/>
                  </a:lnTo>
                  <a:lnTo>
                    <a:pt x="5704" y="5738"/>
                  </a:lnTo>
                  <a:lnTo>
                    <a:pt x="5905" y="5905"/>
                  </a:lnTo>
                  <a:lnTo>
                    <a:pt x="6171" y="5972"/>
                  </a:lnTo>
                  <a:lnTo>
                    <a:pt x="6405" y="5905"/>
                  </a:lnTo>
                  <a:lnTo>
                    <a:pt x="6638" y="6005"/>
                  </a:lnTo>
                  <a:lnTo>
                    <a:pt x="6839" y="6139"/>
                  </a:lnTo>
                  <a:lnTo>
                    <a:pt x="7005" y="6305"/>
                  </a:lnTo>
                  <a:lnTo>
                    <a:pt x="7239" y="6339"/>
                  </a:lnTo>
                  <a:lnTo>
                    <a:pt x="7539" y="6339"/>
                  </a:lnTo>
                  <a:lnTo>
                    <a:pt x="7739" y="6105"/>
                  </a:lnTo>
                  <a:lnTo>
                    <a:pt x="8039" y="6105"/>
                  </a:lnTo>
                  <a:lnTo>
                    <a:pt x="8306" y="6272"/>
                  </a:lnTo>
                  <a:lnTo>
                    <a:pt x="8473" y="6472"/>
                  </a:lnTo>
                  <a:lnTo>
                    <a:pt x="8707" y="6606"/>
                  </a:lnTo>
                  <a:lnTo>
                    <a:pt x="8973" y="6672"/>
                  </a:lnTo>
                  <a:lnTo>
                    <a:pt x="9207" y="6606"/>
                  </a:lnTo>
                  <a:lnTo>
                    <a:pt x="9307" y="6906"/>
                  </a:lnTo>
                  <a:lnTo>
                    <a:pt x="9540" y="7006"/>
                  </a:lnTo>
                  <a:lnTo>
                    <a:pt x="9741" y="7239"/>
                  </a:lnTo>
                  <a:lnTo>
                    <a:pt x="9841" y="7473"/>
                  </a:lnTo>
                  <a:lnTo>
                    <a:pt x="10141" y="7406"/>
                  </a:lnTo>
                  <a:lnTo>
                    <a:pt x="10374" y="7573"/>
                  </a:lnTo>
                  <a:lnTo>
                    <a:pt x="10675" y="7506"/>
                  </a:lnTo>
                  <a:lnTo>
                    <a:pt x="10908" y="7606"/>
                  </a:lnTo>
                  <a:lnTo>
                    <a:pt x="10675" y="7806"/>
                  </a:lnTo>
                  <a:lnTo>
                    <a:pt x="10575" y="8107"/>
                  </a:lnTo>
                  <a:lnTo>
                    <a:pt x="10708" y="8407"/>
                  </a:lnTo>
                  <a:lnTo>
                    <a:pt x="10708" y="8740"/>
                  </a:lnTo>
                  <a:lnTo>
                    <a:pt x="10708" y="9007"/>
                  </a:lnTo>
                  <a:lnTo>
                    <a:pt x="10875" y="9274"/>
                  </a:lnTo>
                  <a:lnTo>
                    <a:pt x="11042" y="9508"/>
                  </a:lnTo>
                  <a:lnTo>
                    <a:pt x="11342" y="9641"/>
                  </a:lnTo>
                  <a:lnTo>
                    <a:pt x="11575" y="9674"/>
                  </a:lnTo>
                  <a:lnTo>
                    <a:pt x="11842" y="9808"/>
                  </a:lnTo>
                  <a:lnTo>
                    <a:pt x="12009" y="10008"/>
                  </a:lnTo>
                  <a:lnTo>
                    <a:pt x="12309" y="10075"/>
                  </a:lnTo>
                  <a:lnTo>
                    <a:pt x="12376" y="10308"/>
                  </a:lnTo>
                  <a:lnTo>
                    <a:pt x="12476" y="10575"/>
                  </a:lnTo>
                  <a:lnTo>
                    <a:pt x="12643" y="10809"/>
                  </a:lnTo>
                  <a:lnTo>
                    <a:pt x="12910" y="10909"/>
                  </a:lnTo>
                  <a:lnTo>
                    <a:pt x="13143" y="10942"/>
                  </a:lnTo>
                  <a:lnTo>
                    <a:pt x="13343" y="11009"/>
                  </a:lnTo>
                  <a:lnTo>
                    <a:pt x="13543" y="10975"/>
                  </a:lnTo>
                  <a:lnTo>
                    <a:pt x="13743" y="10975"/>
                  </a:lnTo>
                  <a:lnTo>
                    <a:pt x="14010" y="10942"/>
                  </a:lnTo>
                  <a:lnTo>
                    <a:pt x="14177" y="10742"/>
                  </a:lnTo>
                  <a:lnTo>
                    <a:pt x="14377" y="10608"/>
                  </a:lnTo>
                  <a:lnTo>
                    <a:pt x="14577" y="10642"/>
                  </a:lnTo>
                  <a:lnTo>
                    <a:pt x="14811" y="10608"/>
                  </a:lnTo>
                  <a:lnTo>
                    <a:pt x="15011" y="10642"/>
                  </a:lnTo>
                  <a:lnTo>
                    <a:pt x="15144" y="10842"/>
                  </a:lnTo>
                  <a:lnTo>
                    <a:pt x="15345" y="10909"/>
                  </a:lnTo>
                  <a:lnTo>
                    <a:pt x="15545" y="11009"/>
                  </a:lnTo>
                  <a:lnTo>
                    <a:pt x="15745" y="11109"/>
                  </a:lnTo>
                  <a:lnTo>
                    <a:pt x="15912" y="11242"/>
                  </a:lnTo>
                  <a:lnTo>
                    <a:pt x="16045" y="11409"/>
                  </a:lnTo>
                  <a:lnTo>
                    <a:pt x="16312" y="11409"/>
                  </a:lnTo>
                  <a:lnTo>
                    <a:pt x="16545" y="11342"/>
                  </a:lnTo>
                  <a:lnTo>
                    <a:pt x="16712" y="11509"/>
                  </a:lnTo>
                  <a:lnTo>
                    <a:pt x="16912" y="11609"/>
                  </a:lnTo>
                  <a:lnTo>
                    <a:pt x="17079" y="11743"/>
                  </a:lnTo>
                  <a:lnTo>
                    <a:pt x="17313" y="11776"/>
                  </a:lnTo>
                  <a:lnTo>
                    <a:pt x="17479" y="11909"/>
                  </a:lnTo>
                  <a:lnTo>
                    <a:pt x="17680" y="11976"/>
                  </a:lnTo>
                  <a:lnTo>
                    <a:pt x="17913" y="12009"/>
                  </a:lnTo>
                  <a:lnTo>
                    <a:pt x="18180" y="11943"/>
                  </a:lnTo>
                  <a:lnTo>
                    <a:pt x="18380" y="12110"/>
                  </a:lnTo>
                  <a:lnTo>
                    <a:pt x="18647" y="12143"/>
                  </a:lnTo>
                  <a:lnTo>
                    <a:pt x="18847" y="11976"/>
                  </a:lnTo>
                  <a:lnTo>
                    <a:pt x="18880" y="11743"/>
                  </a:lnTo>
                  <a:lnTo>
                    <a:pt x="19081" y="11609"/>
                  </a:lnTo>
                  <a:lnTo>
                    <a:pt x="19347" y="11509"/>
                  </a:lnTo>
                  <a:lnTo>
                    <a:pt x="19548" y="11342"/>
                  </a:lnTo>
                  <a:lnTo>
                    <a:pt x="19781" y="11309"/>
                  </a:lnTo>
                  <a:lnTo>
                    <a:pt x="20048" y="11342"/>
                  </a:lnTo>
                  <a:lnTo>
                    <a:pt x="20248" y="11476"/>
                  </a:lnTo>
                  <a:lnTo>
                    <a:pt x="20515" y="11509"/>
                  </a:lnTo>
                  <a:lnTo>
                    <a:pt x="20715" y="11342"/>
                  </a:lnTo>
                  <a:lnTo>
                    <a:pt x="20882" y="11576"/>
                  </a:lnTo>
                  <a:lnTo>
                    <a:pt x="21115" y="11643"/>
                  </a:lnTo>
                  <a:lnTo>
                    <a:pt x="21349" y="11676"/>
                  </a:lnTo>
                  <a:lnTo>
                    <a:pt x="21549" y="11809"/>
                  </a:lnTo>
                  <a:lnTo>
                    <a:pt x="21716" y="11976"/>
                  </a:lnTo>
                  <a:lnTo>
                    <a:pt x="21949" y="12009"/>
                  </a:lnTo>
                  <a:lnTo>
                    <a:pt x="22083" y="12243"/>
                  </a:lnTo>
                  <a:lnTo>
                    <a:pt x="22350" y="12310"/>
                  </a:lnTo>
                  <a:lnTo>
                    <a:pt x="22516" y="12476"/>
                  </a:lnTo>
                  <a:lnTo>
                    <a:pt x="22550" y="12743"/>
                  </a:lnTo>
                  <a:lnTo>
                    <a:pt x="22783" y="12810"/>
                  </a:lnTo>
                  <a:lnTo>
                    <a:pt x="23050" y="12910"/>
                  </a:lnTo>
                  <a:lnTo>
                    <a:pt x="23284" y="12910"/>
                  </a:lnTo>
                  <a:lnTo>
                    <a:pt x="23517" y="13110"/>
                  </a:lnTo>
                  <a:lnTo>
                    <a:pt x="23751" y="13010"/>
                  </a:lnTo>
                  <a:lnTo>
                    <a:pt x="24017" y="13010"/>
                  </a:lnTo>
                  <a:lnTo>
                    <a:pt x="24218" y="12843"/>
                  </a:lnTo>
                  <a:lnTo>
                    <a:pt x="24518" y="12843"/>
                  </a:lnTo>
                  <a:lnTo>
                    <a:pt x="24618" y="12643"/>
                  </a:lnTo>
                  <a:lnTo>
                    <a:pt x="24785" y="12476"/>
                  </a:lnTo>
                  <a:lnTo>
                    <a:pt x="25018" y="12410"/>
                  </a:lnTo>
                  <a:lnTo>
                    <a:pt x="25218" y="12276"/>
                  </a:lnTo>
                  <a:lnTo>
                    <a:pt x="25385" y="12076"/>
                  </a:lnTo>
                  <a:lnTo>
                    <a:pt x="25352" y="11776"/>
                  </a:lnTo>
                  <a:lnTo>
                    <a:pt x="25452" y="11509"/>
                  </a:lnTo>
                  <a:lnTo>
                    <a:pt x="25719" y="11442"/>
                  </a:lnTo>
                  <a:lnTo>
                    <a:pt x="25719" y="11509"/>
                  </a:lnTo>
                  <a:lnTo>
                    <a:pt x="25719" y="11609"/>
                  </a:lnTo>
                  <a:lnTo>
                    <a:pt x="25719" y="11676"/>
                  </a:lnTo>
                  <a:lnTo>
                    <a:pt x="25719" y="11776"/>
                  </a:lnTo>
                  <a:lnTo>
                    <a:pt x="25685" y="11843"/>
                  </a:lnTo>
                  <a:lnTo>
                    <a:pt x="25685" y="11943"/>
                  </a:lnTo>
                  <a:lnTo>
                    <a:pt x="25719" y="12009"/>
                  </a:lnTo>
                  <a:lnTo>
                    <a:pt x="25752" y="12110"/>
                  </a:lnTo>
                  <a:lnTo>
                    <a:pt x="25719" y="12176"/>
                  </a:lnTo>
                  <a:lnTo>
                    <a:pt x="25752" y="12276"/>
                  </a:lnTo>
                  <a:lnTo>
                    <a:pt x="25785" y="12343"/>
                  </a:lnTo>
                  <a:lnTo>
                    <a:pt x="25885" y="12410"/>
                  </a:lnTo>
                  <a:lnTo>
                    <a:pt x="25919" y="12476"/>
                  </a:lnTo>
                  <a:lnTo>
                    <a:pt x="25885" y="12577"/>
                  </a:lnTo>
                  <a:lnTo>
                    <a:pt x="25919" y="12643"/>
                  </a:lnTo>
                  <a:lnTo>
                    <a:pt x="25952" y="12743"/>
                  </a:lnTo>
                  <a:lnTo>
                    <a:pt x="26019" y="12810"/>
                  </a:lnTo>
                  <a:lnTo>
                    <a:pt x="26052" y="12910"/>
                  </a:lnTo>
                  <a:lnTo>
                    <a:pt x="26086" y="12977"/>
                  </a:lnTo>
                  <a:lnTo>
                    <a:pt x="26086" y="13077"/>
                  </a:lnTo>
                  <a:lnTo>
                    <a:pt x="26186" y="13110"/>
                  </a:lnTo>
                  <a:lnTo>
                    <a:pt x="26219" y="13177"/>
                  </a:lnTo>
                  <a:lnTo>
                    <a:pt x="26252" y="13277"/>
                  </a:lnTo>
                  <a:lnTo>
                    <a:pt x="26252" y="13344"/>
                  </a:lnTo>
                  <a:lnTo>
                    <a:pt x="26352" y="13344"/>
                  </a:lnTo>
                  <a:lnTo>
                    <a:pt x="26419" y="13277"/>
                  </a:lnTo>
                  <a:lnTo>
                    <a:pt x="26519" y="13244"/>
                  </a:lnTo>
                  <a:lnTo>
                    <a:pt x="26586" y="13277"/>
                  </a:lnTo>
                  <a:lnTo>
                    <a:pt x="26619" y="13344"/>
                  </a:lnTo>
                  <a:lnTo>
                    <a:pt x="26719" y="13444"/>
                  </a:lnTo>
                  <a:lnTo>
                    <a:pt x="26786" y="13444"/>
                  </a:lnTo>
                  <a:lnTo>
                    <a:pt x="26886" y="13477"/>
                  </a:lnTo>
                  <a:lnTo>
                    <a:pt x="26853" y="13577"/>
                  </a:lnTo>
                  <a:lnTo>
                    <a:pt x="26786" y="13611"/>
                  </a:lnTo>
                  <a:lnTo>
                    <a:pt x="26786" y="13677"/>
                  </a:lnTo>
                  <a:lnTo>
                    <a:pt x="26719" y="13777"/>
                  </a:lnTo>
                  <a:lnTo>
                    <a:pt x="26619" y="13811"/>
                  </a:lnTo>
                  <a:lnTo>
                    <a:pt x="26586" y="13911"/>
                  </a:lnTo>
                  <a:lnTo>
                    <a:pt x="26519" y="13944"/>
                  </a:lnTo>
                  <a:lnTo>
                    <a:pt x="26419" y="13944"/>
                  </a:lnTo>
                  <a:lnTo>
                    <a:pt x="26386" y="14011"/>
                  </a:lnTo>
                  <a:lnTo>
                    <a:pt x="26352" y="14111"/>
                  </a:lnTo>
                  <a:lnTo>
                    <a:pt x="26352" y="14178"/>
                  </a:lnTo>
                  <a:lnTo>
                    <a:pt x="26386" y="14278"/>
                  </a:lnTo>
                  <a:lnTo>
                    <a:pt x="26386" y="14344"/>
                  </a:lnTo>
                  <a:lnTo>
                    <a:pt x="26352" y="14445"/>
                  </a:lnTo>
                  <a:lnTo>
                    <a:pt x="26386" y="14511"/>
                  </a:lnTo>
                  <a:lnTo>
                    <a:pt x="26386" y="14611"/>
                  </a:lnTo>
                  <a:lnTo>
                    <a:pt x="26419" y="14678"/>
                  </a:lnTo>
                  <a:lnTo>
                    <a:pt x="26386" y="14778"/>
                  </a:lnTo>
                  <a:lnTo>
                    <a:pt x="26352" y="14845"/>
                  </a:lnTo>
                  <a:lnTo>
                    <a:pt x="26286" y="14945"/>
                  </a:lnTo>
                  <a:lnTo>
                    <a:pt x="26219" y="14978"/>
                  </a:lnTo>
                  <a:lnTo>
                    <a:pt x="26186" y="15045"/>
                  </a:lnTo>
                  <a:lnTo>
                    <a:pt x="26186" y="15145"/>
                  </a:lnTo>
                  <a:lnTo>
                    <a:pt x="26119" y="15212"/>
                  </a:lnTo>
                  <a:lnTo>
                    <a:pt x="26186" y="15312"/>
                  </a:lnTo>
                  <a:lnTo>
                    <a:pt x="26186" y="15379"/>
                  </a:lnTo>
                  <a:lnTo>
                    <a:pt x="26252" y="15445"/>
                  </a:lnTo>
                  <a:lnTo>
                    <a:pt x="26286" y="15512"/>
                  </a:lnTo>
                  <a:lnTo>
                    <a:pt x="26286" y="15612"/>
                  </a:lnTo>
                  <a:lnTo>
                    <a:pt x="26352" y="15679"/>
                  </a:lnTo>
                  <a:lnTo>
                    <a:pt x="26352" y="15779"/>
                  </a:lnTo>
                  <a:lnTo>
                    <a:pt x="26252" y="15812"/>
                  </a:lnTo>
                  <a:lnTo>
                    <a:pt x="26386" y="15779"/>
                  </a:lnTo>
                  <a:lnTo>
                    <a:pt x="26519" y="15712"/>
                  </a:lnTo>
                  <a:lnTo>
                    <a:pt x="26619" y="15779"/>
                  </a:lnTo>
                  <a:lnTo>
                    <a:pt x="26753" y="15779"/>
                  </a:lnTo>
                  <a:lnTo>
                    <a:pt x="26853" y="15679"/>
                  </a:lnTo>
                  <a:lnTo>
                    <a:pt x="26953" y="15679"/>
                  </a:lnTo>
                  <a:lnTo>
                    <a:pt x="27086" y="15712"/>
                  </a:lnTo>
                  <a:lnTo>
                    <a:pt x="27220" y="15679"/>
                  </a:lnTo>
                  <a:lnTo>
                    <a:pt x="27186" y="15545"/>
                  </a:lnTo>
                  <a:lnTo>
                    <a:pt x="27220" y="15445"/>
                  </a:lnTo>
                  <a:lnTo>
                    <a:pt x="27220" y="15312"/>
                  </a:lnTo>
                  <a:lnTo>
                    <a:pt x="27286" y="15212"/>
                  </a:lnTo>
                  <a:lnTo>
                    <a:pt x="27353" y="15112"/>
                  </a:lnTo>
                  <a:lnTo>
                    <a:pt x="27420" y="15012"/>
                  </a:lnTo>
                  <a:lnTo>
                    <a:pt x="27553" y="14978"/>
                  </a:lnTo>
                  <a:lnTo>
                    <a:pt x="27620" y="14878"/>
                  </a:lnTo>
                  <a:lnTo>
                    <a:pt x="27753" y="14845"/>
                  </a:lnTo>
                  <a:lnTo>
                    <a:pt x="27887" y="14878"/>
                  </a:lnTo>
                  <a:lnTo>
                    <a:pt x="27954" y="14811"/>
                  </a:lnTo>
                  <a:lnTo>
                    <a:pt x="28087" y="14811"/>
                  </a:lnTo>
                  <a:lnTo>
                    <a:pt x="28220" y="14845"/>
                  </a:lnTo>
                  <a:lnTo>
                    <a:pt x="28287" y="14778"/>
                  </a:lnTo>
                  <a:lnTo>
                    <a:pt x="28387" y="14678"/>
                  </a:lnTo>
                  <a:lnTo>
                    <a:pt x="28521" y="14678"/>
                  </a:lnTo>
                  <a:lnTo>
                    <a:pt x="28621" y="14711"/>
                  </a:lnTo>
                  <a:lnTo>
                    <a:pt x="28687" y="14845"/>
                  </a:lnTo>
                  <a:lnTo>
                    <a:pt x="28788" y="14845"/>
                  </a:lnTo>
                  <a:lnTo>
                    <a:pt x="28888" y="14945"/>
                  </a:lnTo>
                  <a:lnTo>
                    <a:pt x="28954" y="15012"/>
                  </a:lnTo>
                  <a:lnTo>
                    <a:pt x="29054" y="15045"/>
                  </a:lnTo>
                  <a:lnTo>
                    <a:pt x="29188" y="15045"/>
                  </a:lnTo>
                  <a:lnTo>
                    <a:pt x="29288" y="15112"/>
                  </a:lnTo>
                  <a:lnTo>
                    <a:pt x="29388" y="15012"/>
                  </a:lnTo>
                  <a:lnTo>
                    <a:pt x="29388" y="14878"/>
                  </a:lnTo>
                  <a:lnTo>
                    <a:pt x="29388" y="14778"/>
                  </a:lnTo>
                  <a:lnTo>
                    <a:pt x="29421" y="14645"/>
                  </a:lnTo>
                  <a:lnTo>
                    <a:pt x="29455" y="14545"/>
                  </a:lnTo>
                  <a:lnTo>
                    <a:pt x="29455" y="14445"/>
                  </a:lnTo>
                  <a:lnTo>
                    <a:pt x="29555" y="14378"/>
                  </a:lnTo>
                  <a:lnTo>
                    <a:pt x="29621" y="14344"/>
                  </a:lnTo>
                  <a:lnTo>
                    <a:pt x="29722" y="14278"/>
                  </a:lnTo>
                  <a:lnTo>
                    <a:pt x="29722" y="14144"/>
                  </a:lnTo>
                  <a:lnTo>
                    <a:pt x="29755" y="14044"/>
                  </a:lnTo>
                  <a:lnTo>
                    <a:pt x="29855" y="13978"/>
                  </a:lnTo>
                  <a:lnTo>
                    <a:pt x="29888" y="13844"/>
                  </a:lnTo>
                  <a:lnTo>
                    <a:pt x="30022" y="13811"/>
                  </a:lnTo>
                  <a:lnTo>
                    <a:pt x="30088" y="13777"/>
                  </a:lnTo>
                  <a:lnTo>
                    <a:pt x="30222" y="13711"/>
                  </a:lnTo>
                  <a:lnTo>
                    <a:pt x="30355" y="13711"/>
                  </a:lnTo>
                  <a:lnTo>
                    <a:pt x="30422" y="13811"/>
                  </a:lnTo>
                  <a:lnTo>
                    <a:pt x="30522" y="13844"/>
                  </a:lnTo>
                  <a:lnTo>
                    <a:pt x="30622" y="13844"/>
                  </a:lnTo>
                  <a:lnTo>
                    <a:pt x="30722" y="13811"/>
                  </a:lnTo>
                  <a:lnTo>
                    <a:pt x="30856" y="13777"/>
                  </a:lnTo>
                  <a:lnTo>
                    <a:pt x="30956" y="13811"/>
                  </a:lnTo>
                  <a:lnTo>
                    <a:pt x="31089" y="13777"/>
                  </a:lnTo>
                  <a:lnTo>
                    <a:pt x="31223" y="13811"/>
                  </a:lnTo>
                  <a:lnTo>
                    <a:pt x="31356" y="13777"/>
                  </a:lnTo>
                  <a:lnTo>
                    <a:pt x="31389" y="13644"/>
                  </a:lnTo>
                  <a:lnTo>
                    <a:pt x="31456" y="13544"/>
                  </a:lnTo>
                  <a:lnTo>
                    <a:pt x="31556" y="13511"/>
                  </a:lnTo>
                  <a:lnTo>
                    <a:pt x="31623" y="13444"/>
                  </a:lnTo>
                  <a:lnTo>
                    <a:pt x="31723" y="13344"/>
                  </a:lnTo>
                  <a:lnTo>
                    <a:pt x="31790" y="13310"/>
                  </a:lnTo>
                  <a:lnTo>
                    <a:pt x="31923" y="13310"/>
                  </a:lnTo>
                  <a:lnTo>
                    <a:pt x="32023" y="13377"/>
                  </a:lnTo>
                  <a:lnTo>
                    <a:pt x="32090" y="13477"/>
                  </a:lnTo>
                  <a:lnTo>
                    <a:pt x="32190" y="13544"/>
                  </a:lnTo>
                  <a:lnTo>
                    <a:pt x="32290" y="13544"/>
                  </a:lnTo>
                  <a:lnTo>
                    <a:pt x="32423" y="13511"/>
                  </a:lnTo>
                  <a:lnTo>
                    <a:pt x="32557" y="13544"/>
                  </a:lnTo>
                  <a:lnTo>
                    <a:pt x="32690" y="13511"/>
                  </a:lnTo>
                  <a:lnTo>
                    <a:pt x="32924" y="13511"/>
                  </a:lnTo>
                  <a:lnTo>
                    <a:pt x="33057" y="13477"/>
                  </a:lnTo>
                  <a:lnTo>
                    <a:pt x="33124" y="13511"/>
                  </a:lnTo>
                  <a:lnTo>
                    <a:pt x="33224" y="13544"/>
                  </a:lnTo>
                  <a:lnTo>
                    <a:pt x="33357" y="13611"/>
                  </a:lnTo>
                  <a:lnTo>
                    <a:pt x="33424" y="13544"/>
                  </a:lnTo>
                  <a:lnTo>
                    <a:pt x="33558" y="13544"/>
                  </a:lnTo>
                  <a:lnTo>
                    <a:pt x="33691" y="13611"/>
                  </a:lnTo>
                  <a:lnTo>
                    <a:pt x="33791" y="13544"/>
                  </a:lnTo>
                  <a:lnTo>
                    <a:pt x="33925" y="13544"/>
                  </a:lnTo>
                  <a:lnTo>
                    <a:pt x="34025" y="13644"/>
                  </a:lnTo>
                  <a:lnTo>
                    <a:pt x="34125" y="13677"/>
                  </a:lnTo>
                  <a:lnTo>
                    <a:pt x="34225" y="13711"/>
                  </a:lnTo>
                  <a:lnTo>
                    <a:pt x="34291" y="13811"/>
                  </a:lnTo>
                  <a:lnTo>
                    <a:pt x="34392" y="13844"/>
                  </a:lnTo>
                  <a:lnTo>
                    <a:pt x="34458" y="13944"/>
                  </a:lnTo>
                  <a:lnTo>
                    <a:pt x="34592" y="13978"/>
                  </a:lnTo>
                  <a:lnTo>
                    <a:pt x="34725" y="13978"/>
                  </a:lnTo>
                  <a:lnTo>
                    <a:pt x="34792" y="14044"/>
                  </a:lnTo>
                  <a:lnTo>
                    <a:pt x="34859" y="14178"/>
                  </a:lnTo>
                  <a:lnTo>
                    <a:pt x="34859" y="14311"/>
                  </a:lnTo>
                  <a:lnTo>
                    <a:pt x="34959" y="14344"/>
                  </a:lnTo>
                  <a:lnTo>
                    <a:pt x="35059" y="14445"/>
                  </a:lnTo>
                  <a:lnTo>
                    <a:pt x="35092" y="14545"/>
                  </a:lnTo>
                  <a:lnTo>
                    <a:pt x="35125" y="14678"/>
                  </a:lnTo>
                  <a:lnTo>
                    <a:pt x="35192" y="14811"/>
                  </a:lnTo>
                  <a:lnTo>
                    <a:pt x="35192" y="14945"/>
                  </a:lnTo>
                  <a:lnTo>
                    <a:pt x="35192" y="15045"/>
                  </a:lnTo>
                  <a:lnTo>
                    <a:pt x="35292" y="15145"/>
                  </a:lnTo>
                  <a:lnTo>
                    <a:pt x="35259" y="15278"/>
                  </a:lnTo>
                  <a:lnTo>
                    <a:pt x="35292" y="15379"/>
                  </a:lnTo>
                  <a:lnTo>
                    <a:pt x="35192" y="15479"/>
                  </a:lnTo>
                  <a:lnTo>
                    <a:pt x="35092" y="15545"/>
                  </a:lnTo>
                  <a:lnTo>
                    <a:pt x="35025" y="15645"/>
                  </a:lnTo>
                  <a:lnTo>
                    <a:pt x="34959" y="15779"/>
                  </a:lnTo>
                  <a:lnTo>
                    <a:pt x="34959" y="15879"/>
                  </a:lnTo>
                  <a:lnTo>
                    <a:pt x="34959" y="16012"/>
                  </a:lnTo>
                  <a:lnTo>
                    <a:pt x="34925" y="16146"/>
                  </a:lnTo>
                  <a:lnTo>
                    <a:pt x="34925" y="16279"/>
                  </a:lnTo>
                  <a:lnTo>
                    <a:pt x="34925" y="16379"/>
                  </a:lnTo>
                  <a:lnTo>
                    <a:pt x="34959" y="16513"/>
                  </a:lnTo>
                  <a:lnTo>
                    <a:pt x="35025" y="16646"/>
                  </a:lnTo>
                  <a:lnTo>
                    <a:pt x="35025" y="16780"/>
                  </a:lnTo>
                  <a:lnTo>
                    <a:pt x="35125" y="16813"/>
                  </a:lnTo>
                  <a:lnTo>
                    <a:pt x="35192" y="16946"/>
                  </a:lnTo>
                  <a:lnTo>
                    <a:pt x="35225" y="17046"/>
                  </a:lnTo>
                  <a:lnTo>
                    <a:pt x="35359" y="17113"/>
                  </a:lnTo>
                  <a:lnTo>
                    <a:pt x="35459" y="17146"/>
                  </a:lnTo>
                  <a:lnTo>
                    <a:pt x="35559" y="17247"/>
                  </a:lnTo>
                  <a:lnTo>
                    <a:pt x="35692" y="17146"/>
                  </a:lnTo>
                  <a:lnTo>
                    <a:pt x="35859" y="17180"/>
                  </a:lnTo>
                  <a:lnTo>
                    <a:pt x="35893" y="17313"/>
                  </a:lnTo>
                  <a:lnTo>
                    <a:pt x="35959" y="17413"/>
                  </a:lnTo>
                  <a:lnTo>
                    <a:pt x="36059" y="17480"/>
                  </a:lnTo>
                  <a:lnTo>
                    <a:pt x="36193" y="17580"/>
                  </a:lnTo>
                  <a:lnTo>
                    <a:pt x="36393" y="17680"/>
                  </a:lnTo>
                  <a:lnTo>
                    <a:pt x="36426" y="17914"/>
                  </a:lnTo>
                  <a:lnTo>
                    <a:pt x="36626" y="17947"/>
                  </a:lnTo>
                  <a:lnTo>
                    <a:pt x="36860" y="17980"/>
                  </a:lnTo>
                  <a:lnTo>
                    <a:pt x="37027" y="18114"/>
                  </a:lnTo>
                  <a:lnTo>
                    <a:pt x="37127" y="18247"/>
                  </a:lnTo>
                  <a:lnTo>
                    <a:pt x="37360" y="18247"/>
                  </a:lnTo>
                  <a:lnTo>
                    <a:pt x="37560" y="18281"/>
                  </a:lnTo>
                  <a:lnTo>
                    <a:pt x="37761" y="18347"/>
                  </a:lnTo>
                  <a:lnTo>
                    <a:pt x="37927" y="18447"/>
                  </a:lnTo>
                  <a:lnTo>
                    <a:pt x="38027" y="18614"/>
                  </a:lnTo>
                  <a:lnTo>
                    <a:pt x="38128" y="18781"/>
                  </a:lnTo>
                  <a:lnTo>
                    <a:pt x="38294" y="18848"/>
                  </a:lnTo>
                  <a:lnTo>
                    <a:pt x="38461" y="18948"/>
                  </a:lnTo>
                  <a:lnTo>
                    <a:pt x="38695" y="18981"/>
                  </a:lnTo>
                  <a:lnTo>
                    <a:pt x="38795" y="19115"/>
                  </a:lnTo>
                  <a:lnTo>
                    <a:pt x="39028" y="19148"/>
                  </a:lnTo>
                  <a:lnTo>
                    <a:pt x="39195" y="19315"/>
                  </a:lnTo>
                  <a:lnTo>
                    <a:pt x="39395" y="19248"/>
                  </a:lnTo>
                  <a:lnTo>
                    <a:pt x="39595" y="19281"/>
                  </a:lnTo>
                  <a:lnTo>
                    <a:pt x="39795" y="19181"/>
                  </a:lnTo>
                  <a:lnTo>
                    <a:pt x="40029" y="19248"/>
                  </a:lnTo>
                  <a:lnTo>
                    <a:pt x="40062" y="19014"/>
                  </a:lnTo>
                  <a:lnTo>
                    <a:pt x="40262" y="18914"/>
                  </a:lnTo>
                  <a:lnTo>
                    <a:pt x="40463" y="18814"/>
                  </a:lnTo>
                  <a:lnTo>
                    <a:pt x="40563" y="18614"/>
                  </a:lnTo>
                  <a:lnTo>
                    <a:pt x="41196" y="18614"/>
                  </a:lnTo>
                  <a:lnTo>
                    <a:pt x="41363" y="18781"/>
                  </a:lnTo>
                  <a:lnTo>
                    <a:pt x="41563" y="18748"/>
                  </a:lnTo>
                  <a:lnTo>
                    <a:pt x="41697" y="18581"/>
                  </a:lnTo>
                  <a:lnTo>
                    <a:pt x="41864" y="18481"/>
                  </a:lnTo>
                  <a:lnTo>
                    <a:pt x="42030" y="18447"/>
                  </a:lnTo>
                  <a:lnTo>
                    <a:pt x="42230" y="18514"/>
                  </a:lnTo>
                  <a:lnTo>
                    <a:pt x="42431" y="18447"/>
                  </a:lnTo>
                  <a:lnTo>
                    <a:pt x="42597" y="18547"/>
                  </a:lnTo>
                  <a:lnTo>
                    <a:pt x="42798" y="18614"/>
                  </a:lnTo>
                  <a:lnTo>
                    <a:pt x="42931" y="18781"/>
                  </a:lnTo>
                  <a:lnTo>
                    <a:pt x="43131" y="18848"/>
                  </a:lnTo>
                  <a:lnTo>
                    <a:pt x="43365" y="18848"/>
                  </a:lnTo>
                  <a:lnTo>
                    <a:pt x="43531" y="18781"/>
                  </a:lnTo>
                  <a:lnTo>
                    <a:pt x="43732" y="18681"/>
                  </a:lnTo>
                  <a:lnTo>
                    <a:pt x="43765" y="18481"/>
                  </a:lnTo>
                  <a:lnTo>
                    <a:pt x="43932" y="18447"/>
                  </a:lnTo>
                  <a:lnTo>
                    <a:pt x="44265" y="18447"/>
                  </a:lnTo>
                  <a:lnTo>
                    <a:pt x="44432" y="18381"/>
                  </a:lnTo>
                  <a:lnTo>
                    <a:pt x="44599" y="18514"/>
                  </a:lnTo>
                  <a:lnTo>
                    <a:pt x="44799" y="18614"/>
                  </a:lnTo>
                  <a:lnTo>
                    <a:pt x="45032" y="18648"/>
                  </a:lnTo>
                  <a:lnTo>
                    <a:pt x="45233" y="18614"/>
                  </a:lnTo>
                  <a:lnTo>
                    <a:pt x="45399" y="18514"/>
                  </a:lnTo>
                  <a:lnTo>
                    <a:pt x="45533" y="18347"/>
                  </a:lnTo>
                  <a:lnTo>
                    <a:pt x="45700" y="18214"/>
                  </a:lnTo>
                  <a:lnTo>
                    <a:pt x="45900" y="18281"/>
                  </a:lnTo>
                  <a:lnTo>
                    <a:pt x="46100" y="18314"/>
                  </a:lnTo>
                  <a:lnTo>
                    <a:pt x="46300" y="18214"/>
                  </a:lnTo>
                  <a:lnTo>
                    <a:pt x="46467" y="18347"/>
                  </a:lnTo>
                  <a:lnTo>
                    <a:pt x="46700" y="18347"/>
                  </a:lnTo>
                  <a:lnTo>
                    <a:pt x="46800" y="18514"/>
                  </a:lnTo>
                  <a:lnTo>
                    <a:pt x="46967" y="18614"/>
                  </a:lnTo>
                  <a:lnTo>
                    <a:pt x="47034" y="18814"/>
                  </a:lnTo>
                  <a:lnTo>
                    <a:pt x="47201" y="18948"/>
                  </a:lnTo>
                  <a:lnTo>
                    <a:pt x="47367" y="18881"/>
                  </a:lnTo>
                  <a:lnTo>
                    <a:pt x="47534" y="18814"/>
                  </a:lnTo>
                  <a:lnTo>
                    <a:pt x="47701" y="18714"/>
                  </a:lnTo>
                  <a:lnTo>
                    <a:pt x="47901" y="18681"/>
                  </a:lnTo>
                  <a:lnTo>
                    <a:pt x="48035" y="18848"/>
                  </a:lnTo>
                  <a:lnTo>
                    <a:pt x="48168" y="19014"/>
                  </a:lnTo>
                  <a:lnTo>
                    <a:pt x="48335" y="19115"/>
                  </a:lnTo>
                  <a:lnTo>
                    <a:pt x="48535" y="19115"/>
                  </a:lnTo>
                  <a:lnTo>
                    <a:pt x="48668" y="18948"/>
                  </a:lnTo>
                  <a:lnTo>
                    <a:pt x="48835" y="18881"/>
                  </a:lnTo>
                  <a:lnTo>
                    <a:pt x="49002" y="18814"/>
                  </a:lnTo>
                  <a:lnTo>
                    <a:pt x="49035" y="18648"/>
                  </a:lnTo>
                  <a:lnTo>
                    <a:pt x="49169" y="18514"/>
                  </a:lnTo>
                  <a:lnTo>
                    <a:pt x="49336" y="18481"/>
                  </a:lnTo>
                  <a:lnTo>
                    <a:pt x="49502" y="18381"/>
                  </a:lnTo>
                  <a:lnTo>
                    <a:pt x="49536" y="18181"/>
                  </a:lnTo>
                  <a:lnTo>
                    <a:pt x="49702" y="18114"/>
                  </a:lnTo>
                  <a:lnTo>
                    <a:pt x="49869" y="18114"/>
                  </a:lnTo>
                  <a:lnTo>
                    <a:pt x="49903" y="17947"/>
                  </a:lnTo>
                  <a:lnTo>
                    <a:pt x="50069" y="17847"/>
                  </a:lnTo>
                  <a:lnTo>
                    <a:pt x="50203" y="17780"/>
                  </a:lnTo>
                  <a:lnTo>
                    <a:pt x="50370" y="17680"/>
                  </a:lnTo>
                  <a:lnTo>
                    <a:pt x="50436" y="17513"/>
                  </a:lnTo>
                  <a:lnTo>
                    <a:pt x="50603" y="17447"/>
                  </a:lnTo>
                  <a:lnTo>
                    <a:pt x="50670" y="17280"/>
                  </a:lnTo>
                  <a:lnTo>
                    <a:pt x="50703" y="17113"/>
                  </a:lnTo>
                  <a:lnTo>
                    <a:pt x="50770" y="16946"/>
                  </a:lnTo>
                  <a:lnTo>
                    <a:pt x="50737" y="16713"/>
                  </a:lnTo>
                  <a:lnTo>
                    <a:pt x="50903" y="16646"/>
                  </a:lnTo>
                  <a:lnTo>
                    <a:pt x="51070" y="16546"/>
                  </a:lnTo>
                  <a:lnTo>
                    <a:pt x="51204" y="16379"/>
                  </a:lnTo>
                  <a:lnTo>
                    <a:pt x="51404" y="16379"/>
                  </a:lnTo>
                  <a:lnTo>
                    <a:pt x="51570" y="16313"/>
                  </a:lnTo>
                  <a:lnTo>
                    <a:pt x="51737" y="16279"/>
                  </a:lnTo>
                  <a:lnTo>
                    <a:pt x="51904" y="16346"/>
                  </a:lnTo>
                  <a:lnTo>
                    <a:pt x="52104" y="16313"/>
                  </a:lnTo>
                  <a:lnTo>
                    <a:pt x="52271" y="16146"/>
                  </a:lnTo>
                  <a:lnTo>
                    <a:pt x="52504" y="16146"/>
                  </a:lnTo>
                  <a:lnTo>
                    <a:pt x="52571" y="15979"/>
                  </a:lnTo>
                  <a:lnTo>
                    <a:pt x="52571" y="15779"/>
                  </a:lnTo>
                  <a:lnTo>
                    <a:pt x="52705" y="15879"/>
                  </a:lnTo>
                  <a:lnTo>
                    <a:pt x="52905" y="15879"/>
                  </a:lnTo>
                  <a:lnTo>
                    <a:pt x="53072" y="15812"/>
                  </a:lnTo>
                  <a:lnTo>
                    <a:pt x="53238" y="15846"/>
                  </a:lnTo>
                  <a:lnTo>
                    <a:pt x="53405" y="15879"/>
                  </a:lnTo>
                  <a:lnTo>
                    <a:pt x="53572" y="15846"/>
                  </a:lnTo>
                  <a:lnTo>
                    <a:pt x="53739" y="15879"/>
                  </a:lnTo>
                  <a:lnTo>
                    <a:pt x="53905" y="15846"/>
                  </a:lnTo>
                  <a:lnTo>
                    <a:pt x="54039" y="15979"/>
                  </a:lnTo>
                  <a:lnTo>
                    <a:pt x="54072" y="16146"/>
                  </a:lnTo>
                  <a:lnTo>
                    <a:pt x="54272" y="16179"/>
                  </a:lnTo>
                  <a:lnTo>
                    <a:pt x="54372" y="16346"/>
                  </a:lnTo>
                  <a:lnTo>
                    <a:pt x="54539" y="16446"/>
                  </a:lnTo>
                  <a:lnTo>
                    <a:pt x="54706" y="16446"/>
                  </a:lnTo>
                  <a:lnTo>
                    <a:pt x="54773" y="16613"/>
                  </a:lnTo>
                  <a:lnTo>
                    <a:pt x="54940" y="16679"/>
                  </a:lnTo>
                  <a:lnTo>
                    <a:pt x="55106" y="16813"/>
                  </a:lnTo>
                  <a:lnTo>
                    <a:pt x="55206" y="16980"/>
                  </a:lnTo>
                  <a:lnTo>
                    <a:pt x="55373" y="17113"/>
                  </a:lnTo>
                  <a:lnTo>
                    <a:pt x="55573" y="17046"/>
                  </a:lnTo>
                  <a:lnTo>
                    <a:pt x="55773" y="17113"/>
                  </a:lnTo>
                  <a:lnTo>
                    <a:pt x="55940" y="17013"/>
                  </a:lnTo>
                  <a:lnTo>
                    <a:pt x="56174" y="17046"/>
                  </a:lnTo>
                  <a:lnTo>
                    <a:pt x="56240" y="17213"/>
                  </a:lnTo>
                  <a:lnTo>
                    <a:pt x="56374" y="17347"/>
                  </a:lnTo>
                  <a:lnTo>
                    <a:pt x="56507" y="17447"/>
                  </a:lnTo>
                  <a:lnTo>
                    <a:pt x="56674" y="17447"/>
                  </a:lnTo>
                  <a:lnTo>
                    <a:pt x="56841" y="17513"/>
                  </a:lnTo>
                  <a:lnTo>
                    <a:pt x="57008" y="17480"/>
                  </a:lnTo>
                  <a:lnTo>
                    <a:pt x="57174" y="17480"/>
                  </a:lnTo>
                  <a:lnTo>
                    <a:pt x="57341" y="17513"/>
                  </a:lnTo>
                  <a:lnTo>
                    <a:pt x="57508" y="17480"/>
                  </a:lnTo>
                  <a:lnTo>
                    <a:pt x="57608" y="17347"/>
                  </a:lnTo>
                  <a:lnTo>
                    <a:pt x="57775" y="17347"/>
                  </a:lnTo>
                  <a:lnTo>
                    <a:pt x="57942" y="17313"/>
                  </a:lnTo>
                  <a:lnTo>
                    <a:pt x="58108" y="17347"/>
                  </a:lnTo>
                  <a:lnTo>
                    <a:pt x="58275" y="17313"/>
                  </a:lnTo>
                  <a:lnTo>
                    <a:pt x="58375" y="17146"/>
                  </a:lnTo>
                  <a:lnTo>
                    <a:pt x="58442" y="16980"/>
                  </a:lnTo>
                  <a:lnTo>
                    <a:pt x="58409" y="16813"/>
                  </a:lnTo>
                  <a:lnTo>
                    <a:pt x="58542" y="16846"/>
                  </a:lnTo>
                  <a:lnTo>
                    <a:pt x="58676" y="16946"/>
                  </a:lnTo>
                  <a:lnTo>
                    <a:pt x="58842" y="16946"/>
                  </a:lnTo>
                  <a:lnTo>
                    <a:pt x="58942" y="17046"/>
                  </a:lnTo>
                  <a:lnTo>
                    <a:pt x="59076" y="17146"/>
                  </a:lnTo>
                  <a:lnTo>
                    <a:pt x="59176" y="17280"/>
                  </a:lnTo>
                  <a:lnTo>
                    <a:pt x="59243" y="17380"/>
                  </a:lnTo>
                  <a:lnTo>
                    <a:pt x="59276" y="17513"/>
                  </a:lnTo>
                  <a:lnTo>
                    <a:pt x="59409" y="17547"/>
                  </a:lnTo>
                  <a:lnTo>
                    <a:pt x="59509" y="17680"/>
                  </a:lnTo>
                  <a:lnTo>
                    <a:pt x="59610" y="17714"/>
                  </a:lnTo>
                  <a:lnTo>
                    <a:pt x="59710" y="17847"/>
                  </a:lnTo>
                  <a:lnTo>
                    <a:pt x="59876" y="17847"/>
                  </a:lnTo>
                  <a:lnTo>
                    <a:pt x="60010" y="17980"/>
                  </a:lnTo>
                  <a:lnTo>
                    <a:pt x="60110" y="18014"/>
                  </a:lnTo>
                  <a:lnTo>
                    <a:pt x="60243" y="18014"/>
                  </a:lnTo>
                  <a:lnTo>
                    <a:pt x="60377" y="17947"/>
                  </a:lnTo>
                  <a:lnTo>
                    <a:pt x="60544" y="17947"/>
                  </a:lnTo>
                  <a:lnTo>
                    <a:pt x="60677" y="18014"/>
                  </a:lnTo>
                  <a:lnTo>
                    <a:pt x="60777" y="18114"/>
                  </a:lnTo>
                  <a:lnTo>
                    <a:pt x="60944" y="18147"/>
                  </a:lnTo>
                  <a:lnTo>
                    <a:pt x="61077" y="18214"/>
                  </a:lnTo>
                  <a:lnTo>
                    <a:pt x="61244" y="18181"/>
                  </a:lnTo>
                  <a:lnTo>
                    <a:pt x="61411" y="18181"/>
                  </a:lnTo>
                  <a:lnTo>
                    <a:pt x="61444" y="18347"/>
                  </a:lnTo>
                  <a:lnTo>
                    <a:pt x="61444" y="18514"/>
                  </a:lnTo>
                  <a:lnTo>
                    <a:pt x="61544" y="18681"/>
                  </a:lnTo>
                  <a:lnTo>
                    <a:pt x="61711" y="18714"/>
                  </a:lnTo>
                  <a:lnTo>
                    <a:pt x="61778" y="18848"/>
                  </a:lnTo>
                  <a:lnTo>
                    <a:pt x="61945" y="18881"/>
                  </a:lnTo>
                  <a:lnTo>
                    <a:pt x="62045" y="19014"/>
                  </a:lnTo>
                  <a:lnTo>
                    <a:pt x="62111" y="19148"/>
                  </a:lnTo>
                  <a:lnTo>
                    <a:pt x="62245" y="19281"/>
                  </a:lnTo>
                  <a:lnTo>
                    <a:pt x="62278" y="19448"/>
                  </a:lnTo>
                  <a:lnTo>
                    <a:pt x="62412" y="19515"/>
                  </a:lnTo>
                  <a:lnTo>
                    <a:pt x="62578" y="19515"/>
                  </a:lnTo>
                  <a:lnTo>
                    <a:pt x="62612" y="19648"/>
                  </a:lnTo>
                  <a:lnTo>
                    <a:pt x="62712" y="19782"/>
                  </a:lnTo>
                  <a:lnTo>
                    <a:pt x="62678" y="19948"/>
                  </a:lnTo>
                  <a:lnTo>
                    <a:pt x="62745" y="20049"/>
                  </a:lnTo>
                  <a:lnTo>
                    <a:pt x="62845" y="20182"/>
                  </a:lnTo>
                  <a:lnTo>
                    <a:pt x="62845" y="20349"/>
                  </a:lnTo>
                  <a:lnTo>
                    <a:pt x="62912" y="20482"/>
                  </a:lnTo>
                  <a:lnTo>
                    <a:pt x="63079" y="20516"/>
                  </a:lnTo>
                  <a:lnTo>
                    <a:pt x="63079" y="20649"/>
                  </a:lnTo>
                  <a:lnTo>
                    <a:pt x="63079" y="20782"/>
                  </a:lnTo>
                  <a:lnTo>
                    <a:pt x="63045" y="20882"/>
                  </a:lnTo>
                  <a:lnTo>
                    <a:pt x="63079" y="21016"/>
                  </a:lnTo>
                  <a:lnTo>
                    <a:pt x="63179" y="21049"/>
                  </a:lnTo>
                  <a:lnTo>
                    <a:pt x="63245" y="21116"/>
                  </a:lnTo>
                  <a:lnTo>
                    <a:pt x="63346" y="21049"/>
                  </a:lnTo>
                  <a:lnTo>
                    <a:pt x="63412" y="21116"/>
                  </a:lnTo>
                  <a:lnTo>
                    <a:pt x="63579" y="21116"/>
                  </a:lnTo>
                  <a:lnTo>
                    <a:pt x="63679" y="21149"/>
                  </a:lnTo>
                  <a:lnTo>
                    <a:pt x="63746" y="21116"/>
                  </a:lnTo>
                  <a:lnTo>
                    <a:pt x="63779" y="21016"/>
                  </a:lnTo>
                  <a:lnTo>
                    <a:pt x="63879" y="21016"/>
                  </a:lnTo>
                  <a:lnTo>
                    <a:pt x="63946" y="20983"/>
                  </a:lnTo>
                  <a:lnTo>
                    <a:pt x="64046" y="20983"/>
                  </a:lnTo>
                  <a:lnTo>
                    <a:pt x="64113" y="21016"/>
                  </a:lnTo>
                  <a:lnTo>
                    <a:pt x="64179" y="21116"/>
                  </a:lnTo>
                  <a:lnTo>
                    <a:pt x="64346" y="21116"/>
                  </a:lnTo>
                  <a:lnTo>
                    <a:pt x="64413" y="21016"/>
                  </a:lnTo>
                  <a:lnTo>
                    <a:pt x="64413" y="20949"/>
                  </a:lnTo>
                  <a:lnTo>
                    <a:pt x="64513" y="20882"/>
                  </a:lnTo>
                  <a:lnTo>
                    <a:pt x="64580" y="20882"/>
                  </a:lnTo>
                  <a:lnTo>
                    <a:pt x="64680" y="20849"/>
                  </a:lnTo>
                  <a:lnTo>
                    <a:pt x="64747" y="20816"/>
                  </a:lnTo>
                  <a:lnTo>
                    <a:pt x="64913" y="20816"/>
                  </a:lnTo>
                  <a:lnTo>
                    <a:pt x="64913" y="20716"/>
                  </a:lnTo>
                  <a:lnTo>
                    <a:pt x="64913" y="20649"/>
                  </a:lnTo>
                  <a:lnTo>
                    <a:pt x="64947" y="20549"/>
                  </a:lnTo>
                  <a:lnTo>
                    <a:pt x="65013" y="20482"/>
                  </a:lnTo>
                  <a:lnTo>
                    <a:pt x="65080" y="20449"/>
                  </a:lnTo>
                  <a:lnTo>
                    <a:pt x="65147" y="20382"/>
                  </a:lnTo>
                  <a:lnTo>
                    <a:pt x="65147" y="20315"/>
                  </a:lnTo>
                  <a:lnTo>
                    <a:pt x="65214" y="20215"/>
                  </a:lnTo>
                  <a:lnTo>
                    <a:pt x="65247" y="20149"/>
                  </a:lnTo>
                  <a:lnTo>
                    <a:pt x="65280" y="20049"/>
                  </a:lnTo>
                  <a:lnTo>
                    <a:pt x="65380" y="20015"/>
                  </a:lnTo>
                  <a:lnTo>
                    <a:pt x="65447" y="20015"/>
                  </a:lnTo>
                  <a:lnTo>
                    <a:pt x="65547" y="19982"/>
                  </a:lnTo>
                  <a:lnTo>
                    <a:pt x="65614" y="19948"/>
                  </a:lnTo>
                  <a:lnTo>
                    <a:pt x="65714" y="19948"/>
                  </a:lnTo>
                  <a:lnTo>
                    <a:pt x="65781" y="19982"/>
                  </a:lnTo>
                  <a:lnTo>
                    <a:pt x="65947" y="19982"/>
                  </a:lnTo>
                  <a:lnTo>
                    <a:pt x="66047" y="19948"/>
                  </a:lnTo>
                  <a:lnTo>
                    <a:pt x="66114" y="19882"/>
                  </a:lnTo>
                  <a:lnTo>
                    <a:pt x="66148" y="19948"/>
                  </a:lnTo>
                  <a:lnTo>
                    <a:pt x="66248" y="19982"/>
                  </a:lnTo>
                  <a:lnTo>
                    <a:pt x="66314" y="20015"/>
                  </a:lnTo>
                  <a:lnTo>
                    <a:pt x="66414" y="19982"/>
                  </a:lnTo>
                  <a:lnTo>
                    <a:pt x="66448" y="19882"/>
                  </a:lnTo>
                  <a:lnTo>
                    <a:pt x="66548" y="19848"/>
                  </a:lnTo>
                  <a:lnTo>
                    <a:pt x="66581" y="19782"/>
                  </a:lnTo>
                  <a:lnTo>
                    <a:pt x="66648" y="19715"/>
                  </a:lnTo>
                  <a:lnTo>
                    <a:pt x="66748" y="19682"/>
                  </a:lnTo>
                  <a:lnTo>
                    <a:pt x="66815" y="19682"/>
                  </a:lnTo>
                  <a:lnTo>
                    <a:pt x="66881" y="19615"/>
                  </a:lnTo>
                  <a:lnTo>
                    <a:pt x="66948" y="19548"/>
                  </a:lnTo>
                  <a:lnTo>
                    <a:pt x="66981" y="19515"/>
                  </a:lnTo>
                  <a:lnTo>
                    <a:pt x="67082" y="19515"/>
                  </a:lnTo>
                  <a:lnTo>
                    <a:pt x="67115" y="19481"/>
                  </a:lnTo>
                  <a:lnTo>
                    <a:pt x="67215" y="19448"/>
                  </a:lnTo>
                  <a:lnTo>
                    <a:pt x="67248" y="19381"/>
                  </a:lnTo>
                  <a:lnTo>
                    <a:pt x="67282" y="19315"/>
                  </a:lnTo>
                  <a:lnTo>
                    <a:pt x="67382" y="19281"/>
                  </a:lnTo>
                  <a:lnTo>
                    <a:pt x="67448" y="19281"/>
                  </a:lnTo>
                  <a:lnTo>
                    <a:pt x="67448" y="18981"/>
                  </a:lnTo>
                  <a:lnTo>
                    <a:pt x="67649" y="18781"/>
                  </a:lnTo>
                  <a:lnTo>
                    <a:pt x="67882" y="18614"/>
                  </a:lnTo>
                  <a:lnTo>
                    <a:pt x="68149" y="18547"/>
                  </a:lnTo>
                  <a:lnTo>
                    <a:pt x="68216" y="18281"/>
                  </a:lnTo>
                  <a:lnTo>
                    <a:pt x="68449" y="18147"/>
                  </a:lnTo>
                  <a:lnTo>
                    <a:pt x="68716" y="18114"/>
                  </a:lnTo>
                  <a:lnTo>
                    <a:pt x="68950" y="17980"/>
                  </a:lnTo>
                  <a:lnTo>
                    <a:pt x="69250" y="18014"/>
                  </a:lnTo>
                  <a:lnTo>
                    <a:pt x="69483" y="17880"/>
                  </a:lnTo>
                  <a:lnTo>
                    <a:pt x="69783" y="17814"/>
                  </a:lnTo>
                  <a:lnTo>
                    <a:pt x="69984" y="17613"/>
                  </a:lnTo>
                  <a:lnTo>
                    <a:pt x="70250" y="17680"/>
                  </a:lnTo>
                  <a:lnTo>
                    <a:pt x="70451" y="17814"/>
                  </a:lnTo>
                  <a:lnTo>
                    <a:pt x="70717" y="17947"/>
                  </a:lnTo>
                  <a:lnTo>
                    <a:pt x="70951" y="18014"/>
                  </a:lnTo>
                  <a:lnTo>
                    <a:pt x="71218" y="18114"/>
                  </a:lnTo>
                  <a:lnTo>
                    <a:pt x="71451" y="18114"/>
                  </a:lnTo>
                  <a:lnTo>
                    <a:pt x="71651" y="17980"/>
                  </a:lnTo>
                  <a:lnTo>
                    <a:pt x="71918" y="17880"/>
                  </a:lnTo>
                  <a:lnTo>
                    <a:pt x="72052" y="17680"/>
                  </a:lnTo>
                  <a:lnTo>
                    <a:pt x="72252" y="17513"/>
                  </a:lnTo>
                  <a:lnTo>
                    <a:pt x="72485" y="17380"/>
                  </a:lnTo>
                  <a:lnTo>
                    <a:pt x="72752" y="17380"/>
                  </a:lnTo>
                  <a:lnTo>
                    <a:pt x="72986" y="17313"/>
                  </a:lnTo>
                  <a:lnTo>
                    <a:pt x="73253" y="17280"/>
                  </a:lnTo>
                  <a:lnTo>
                    <a:pt x="73453" y="17447"/>
                  </a:lnTo>
                  <a:lnTo>
                    <a:pt x="73720" y="17513"/>
                  </a:lnTo>
                  <a:lnTo>
                    <a:pt x="73953" y="17447"/>
                  </a:lnTo>
                  <a:lnTo>
                    <a:pt x="74120" y="17280"/>
                  </a:lnTo>
                  <a:lnTo>
                    <a:pt x="74387" y="17180"/>
                  </a:lnTo>
                  <a:lnTo>
                    <a:pt x="74587" y="17113"/>
                  </a:lnTo>
                  <a:lnTo>
                    <a:pt x="74820" y="17213"/>
                  </a:lnTo>
                  <a:lnTo>
                    <a:pt x="75121" y="17280"/>
                  </a:lnTo>
                  <a:lnTo>
                    <a:pt x="75287" y="17480"/>
                  </a:lnTo>
                  <a:lnTo>
                    <a:pt x="75454" y="17680"/>
                  </a:lnTo>
                  <a:lnTo>
                    <a:pt x="75754" y="17714"/>
                  </a:lnTo>
                  <a:lnTo>
                    <a:pt x="75988" y="17513"/>
                  </a:lnTo>
                  <a:lnTo>
                    <a:pt x="76255" y="17613"/>
                  </a:lnTo>
                  <a:lnTo>
                    <a:pt x="76555" y="17513"/>
                  </a:lnTo>
                  <a:lnTo>
                    <a:pt x="76822" y="17547"/>
                  </a:lnTo>
                  <a:lnTo>
                    <a:pt x="77122" y="17547"/>
                  </a:lnTo>
                  <a:lnTo>
                    <a:pt x="77255" y="17847"/>
                  </a:lnTo>
                  <a:lnTo>
                    <a:pt x="77556" y="18014"/>
                  </a:lnTo>
                  <a:lnTo>
                    <a:pt x="77722" y="18281"/>
                  </a:lnTo>
                  <a:lnTo>
                    <a:pt x="77656" y="18547"/>
                  </a:lnTo>
                  <a:lnTo>
                    <a:pt x="77622" y="18848"/>
                  </a:lnTo>
                  <a:lnTo>
                    <a:pt x="77789" y="19115"/>
                  </a:lnTo>
                  <a:lnTo>
                    <a:pt x="77923" y="18814"/>
                  </a:lnTo>
                  <a:lnTo>
                    <a:pt x="78156" y="18614"/>
                  </a:lnTo>
                  <a:lnTo>
                    <a:pt x="78456" y="18481"/>
                  </a:lnTo>
                  <a:lnTo>
                    <a:pt x="78757" y="18547"/>
                  </a:lnTo>
                  <a:lnTo>
                    <a:pt x="78923" y="18814"/>
                  </a:lnTo>
                  <a:lnTo>
                    <a:pt x="79224" y="18881"/>
                  </a:lnTo>
                  <a:lnTo>
                    <a:pt x="79457" y="19014"/>
                  </a:lnTo>
                  <a:lnTo>
                    <a:pt x="79757" y="18948"/>
                  </a:lnTo>
                  <a:lnTo>
                    <a:pt x="79991" y="18781"/>
                  </a:lnTo>
                  <a:lnTo>
                    <a:pt x="80291" y="18714"/>
                  </a:lnTo>
                  <a:lnTo>
                    <a:pt x="80591" y="18714"/>
                  </a:lnTo>
                  <a:lnTo>
                    <a:pt x="80825" y="18948"/>
                  </a:lnTo>
                  <a:lnTo>
                    <a:pt x="80891" y="19215"/>
                  </a:lnTo>
                  <a:lnTo>
                    <a:pt x="81058" y="19481"/>
                  </a:lnTo>
                  <a:lnTo>
                    <a:pt x="81292" y="19615"/>
                  </a:lnTo>
                  <a:lnTo>
                    <a:pt x="81592" y="19682"/>
                  </a:lnTo>
                  <a:lnTo>
                    <a:pt x="81659" y="19715"/>
                  </a:lnTo>
                  <a:lnTo>
                    <a:pt x="81925" y="19715"/>
                  </a:lnTo>
                  <a:lnTo>
                    <a:pt x="81992" y="19815"/>
                  </a:lnTo>
                  <a:lnTo>
                    <a:pt x="82092" y="19882"/>
                  </a:lnTo>
                  <a:lnTo>
                    <a:pt x="82126" y="19982"/>
                  </a:lnTo>
                  <a:lnTo>
                    <a:pt x="82226" y="20049"/>
                  </a:lnTo>
                  <a:lnTo>
                    <a:pt x="82292" y="20149"/>
                  </a:lnTo>
                  <a:lnTo>
                    <a:pt x="82426" y="20049"/>
                  </a:lnTo>
                  <a:lnTo>
                    <a:pt x="82559" y="20115"/>
                  </a:lnTo>
                  <a:lnTo>
                    <a:pt x="82659" y="20049"/>
                  </a:lnTo>
                  <a:lnTo>
                    <a:pt x="82793" y="20115"/>
                  </a:lnTo>
                  <a:lnTo>
                    <a:pt x="82893" y="20049"/>
                  </a:lnTo>
                  <a:lnTo>
                    <a:pt x="82960" y="19982"/>
                  </a:lnTo>
                  <a:lnTo>
                    <a:pt x="83093" y="19948"/>
                  </a:lnTo>
                  <a:lnTo>
                    <a:pt x="83226" y="19982"/>
                  </a:lnTo>
                  <a:lnTo>
                    <a:pt x="83326" y="19948"/>
                  </a:lnTo>
                  <a:lnTo>
                    <a:pt x="83427" y="19848"/>
                  </a:lnTo>
                  <a:lnTo>
                    <a:pt x="83560" y="19848"/>
                  </a:lnTo>
                  <a:lnTo>
                    <a:pt x="83660" y="19815"/>
                  </a:lnTo>
                  <a:lnTo>
                    <a:pt x="83727" y="19715"/>
                  </a:lnTo>
                  <a:lnTo>
                    <a:pt x="83793" y="19648"/>
                  </a:lnTo>
                  <a:lnTo>
                    <a:pt x="83894" y="19548"/>
                  </a:lnTo>
                  <a:lnTo>
                    <a:pt x="83994" y="19515"/>
                  </a:lnTo>
                  <a:lnTo>
                    <a:pt x="84094" y="19448"/>
                  </a:lnTo>
                  <a:lnTo>
                    <a:pt x="84127" y="19315"/>
                  </a:lnTo>
                  <a:lnTo>
                    <a:pt x="84260" y="19281"/>
                  </a:lnTo>
                  <a:lnTo>
                    <a:pt x="84394" y="19281"/>
                  </a:lnTo>
                  <a:lnTo>
                    <a:pt x="84494" y="19215"/>
                  </a:lnTo>
                  <a:lnTo>
                    <a:pt x="84627" y="19215"/>
                  </a:lnTo>
                  <a:lnTo>
                    <a:pt x="84727" y="19348"/>
                  </a:lnTo>
                  <a:lnTo>
                    <a:pt x="84828" y="19381"/>
                  </a:lnTo>
                  <a:lnTo>
                    <a:pt x="84894" y="19315"/>
                  </a:lnTo>
                  <a:lnTo>
                    <a:pt x="84961" y="19215"/>
                  </a:lnTo>
                  <a:lnTo>
                    <a:pt x="85061" y="19181"/>
                  </a:lnTo>
                  <a:lnTo>
                    <a:pt x="85094" y="19115"/>
                  </a:lnTo>
                  <a:lnTo>
                    <a:pt x="85061" y="18981"/>
                  </a:lnTo>
                  <a:lnTo>
                    <a:pt x="84994" y="18848"/>
                  </a:lnTo>
                  <a:lnTo>
                    <a:pt x="84994" y="18714"/>
                  </a:lnTo>
                  <a:lnTo>
                    <a:pt x="85094" y="18648"/>
                  </a:lnTo>
                  <a:lnTo>
                    <a:pt x="85228" y="18648"/>
                  </a:lnTo>
                  <a:lnTo>
                    <a:pt x="85328" y="18614"/>
                  </a:lnTo>
                  <a:lnTo>
                    <a:pt x="85461" y="18614"/>
                  </a:lnTo>
                  <a:lnTo>
                    <a:pt x="85561" y="18514"/>
                  </a:lnTo>
                  <a:lnTo>
                    <a:pt x="85561" y="18381"/>
                  </a:lnTo>
                  <a:lnTo>
                    <a:pt x="85561" y="18281"/>
                  </a:lnTo>
                  <a:lnTo>
                    <a:pt x="85628" y="18181"/>
                  </a:lnTo>
                  <a:lnTo>
                    <a:pt x="85661" y="18047"/>
                  </a:lnTo>
                  <a:lnTo>
                    <a:pt x="85762" y="17980"/>
                  </a:lnTo>
                  <a:lnTo>
                    <a:pt x="85995" y="17980"/>
                  </a:lnTo>
                  <a:lnTo>
                    <a:pt x="86128" y="18014"/>
                  </a:lnTo>
                  <a:lnTo>
                    <a:pt x="86229" y="17980"/>
                  </a:lnTo>
                  <a:lnTo>
                    <a:pt x="86295" y="17947"/>
                  </a:lnTo>
                  <a:lnTo>
                    <a:pt x="86395" y="17880"/>
                  </a:lnTo>
                  <a:lnTo>
                    <a:pt x="86462" y="17814"/>
                  </a:lnTo>
                  <a:lnTo>
                    <a:pt x="86562" y="17780"/>
                  </a:lnTo>
                  <a:lnTo>
                    <a:pt x="86629" y="17680"/>
                  </a:lnTo>
                  <a:lnTo>
                    <a:pt x="86729" y="17647"/>
                  </a:lnTo>
                  <a:lnTo>
                    <a:pt x="86762" y="17547"/>
                  </a:lnTo>
                  <a:lnTo>
                    <a:pt x="86896" y="17513"/>
                  </a:lnTo>
                  <a:lnTo>
                    <a:pt x="86996" y="17513"/>
                  </a:lnTo>
                  <a:lnTo>
                    <a:pt x="87096" y="17447"/>
                  </a:lnTo>
                  <a:lnTo>
                    <a:pt x="87096" y="17313"/>
                  </a:lnTo>
                  <a:lnTo>
                    <a:pt x="87129" y="17513"/>
                  </a:lnTo>
                  <a:lnTo>
                    <a:pt x="87296" y="17613"/>
                  </a:lnTo>
                  <a:lnTo>
                    <a:pt x="87329" y="17780"/>
                  </a:lnTo>
                  <a:lnTo>
                    <a:pt x="87396" y="17947"/>
                  </a:lnTo>
                  <a:lnTo>
                    <a:pt x="87596" y="17880"/>
                  </a:lnTo>
                  <a:lnTo>
                    <a:pt x="87763" y="18014"/>
                  </a:lnTo>
                  <a:lnTo>
                    <a:pt x="87896" y="18181"/>
                  </a:lnTo>
                  <a:lnTo>
                    <a:pt x="87963" y="18347"/>
                  </a:lnTo>
                  <a:lnTo>
                    <a:pt x="88130" y="18347"/>
                  </a:lnTo>
                  <a:lnTo>
                    <a:pt x="88297" y="18314"/>
                  </a:lnTo>
                  <a:lnTo>
                    <a:pt x="88497" y="18281"/>
                  </a:lnTo>
                  <a:lnTo>
                    <a:pt x="88630" y="18147"/>
                  </a:lnTo>
                  <a:lnTo>
                    <a:pt x="88830" y="18181"/>
                  </a:lnTo>
                  <a:lnTo>
                    <a:pt x="89064" y="18147"/>
                  </a:lnTo>
                  <a:lnTo>
                    <a:pt x="89131" y="18314"/>
                  </a:lnTo>
                  <a:lnTo>
                    <a:pt x="89297" y="18447"/>
                  </a:lnTo>
                  <a:lnTo>
                    <a:pt x="89464" y="18481"/>
                  </a:lnTo>
                  <a:lnTo>
                    <a:pt x="89631" y="18547"/>
                  </a:lnTo>
                  <a:lnTo>
                    <a:pt x="89798" y="18648"/>
                  </a:lnTo>
                  <a:lnTo>
                    <a:pt x="89965" y="18614"/>
                  </a:lnTo>
                  <a:lnTo>
                    <a:pt x="90098" y="18714"/>
                  </a:lnTo>
                  <a:lnTo>
                    <a:pt x="90231" y="18848"/>
                  </a:lnTo>
                  <a:lnTo>
                    <a:pt x="90265" y="19048"/>
                  </a:lnTo>
                  <a:lnTo>
                    <a:pt x="90432" y="19148"/>
                  </a:lnTo>
                  <a:lnTo>
                    <a:pt x="90598" y="19181"/>
                  </a:lnTo>
                  <a:lnTo>
                    <a:pt x="90765" y="19181"/>
                  </a:lnTo>
                  <a:lnTo>
                    <a:pt x="90932" y="19115"/>
                  </a:lnTo>
                  <a:lnTo>
                    <a:pt x="91099" y="19048"/>
                  </a:lnTo>
                  <a:lnTo>
                    <a:pt x="91265" y="18948"/>
                  </a:lnTo>
                  <a:lnTo>
                    <a:pt x="91432" y="18948"/>
                  </a:lnTo>
                  <a:lnTo>
                    <a:pt x="91599" y="19014"/>
                  </a:lnTo>
                  <a:lnTo>
                    <a:pt x="91766" y="18981"/>
                  </a:lnTo>
                  <a:lnTo>
                    <a:pt x="91933" y="19115"/>
                  </a:lnTo>
                  <a:lnTo>
                    <a:pt x="92133" y="19048"/>
                  </a:lnTo>
                  <a:lnTo>
                    <a:pt x="92333" y="19014"/>
                  </a:lnTo>
                  <a:lnTo>
                    <a:pt x="92500" y="18881"/>
                  </a:lnTo>
                  <a:lnTo>
                    <a:pt x="92666" y="18948"/>
                  </a:lnTo>
                  <a:lnTo>
                    <a:pt x="92833" y="18948"/>
                  </a:lnTo>
                  <a:lnTo>
                    <a:pt x="93000" y="18981"/>
                  </a:lnTo>
                  <a:lnTo>
                    <a:pt x="93167" y="19048"/>
                  </a:lnTo>
                  <a:lnTo>
                    <a:pt x="93300" y="18948"/>
                  </a:lnTo>
                  <a:lnTo>
                    <a:pt x="93334" y="18714"/>
                  </a:lnTo>
                  <a:lnTo>
                    <a:pt x="93467" y="18614"/>
                  </a:lnTo>
                  <a:lnTo>
                    <a:pt x="93500" y="18447"/>
                  </a:lnTo>
                  <a:lnTo>
                    <a:pt x="93734" y="18514"/>
                  </a:lnTo>
                  <a:lnTo>
                    <a:pt x="93934" y="18447"/>
                  </a:lnTo>
                  <a:lnTo>
                    <a:pt x="94101" y="18314"/>
                  </a:lnTo>
                  <a:lnTo>
                    <a:pt x="94301" y="18314"/>
                  </a:lnTo>
                  <a:lnTo>
                    <a:pt x="94468" y="18381"/>
                  </a:lnTo>
                  <a:lnTo>
                    <a:pt x="94635" y="18481"/>
                  </a:lnTo>
                  <a:lnTo>
                    <a:pt x="94768" y="18614"/>
                  </a:lnTo>
                  <a:lnTo>
                    <a:pt x="94935" y="18681"/>
                  </a:lnTo>
                  <a:lnTo>
                    <a:pt x="95102" y="18681"/>
                  </a:lnTo>
                  <a:lnTo>
                    <a:pt x="95268" y="18648"/>
                  </a:lnTo>
                  <a:lnTo>
                    <a:pt x="95435" y="18547"/>
                  </a:lnTo>
                  <a:lnTo>
                    <a:pt x="95602" y="18648"/>
                  </a:lnTo>
                  <a:lnTo>
                    <a:pt x="95769" y="18781"/>
                  </a:lnTo>
                  <a:lnTo>
                    <a:pt x="95935" y="18781"/>
                  </a:lnTo>
                  <a:lnTo>
                    <a:pt x="96102" y="18714"/>
                  </a:lnTo>
                  <a:lnTo>
                    <a:pt x="96269" y="18814"/>
                  </a:lnTo>
                  <a:lnTo>
                    <a:pt x="96469" y="18814"/>
                  </a:lnTo>
                  <a:lnTo>
                    <a:pt x="96603" y="18948"/>
                  </a:lnTo>
                  <a:lnTo>
                    <a:pt x="96769" y="19048"/>
                  </a:lnTo>
                  <a:lnTo>
                    <a:pt x="96803" y="19215"/>
                  </a:lnTo>
                  <a:lnTo>
                    <a:pt x="96903" y="19215"/>
                  </a:lnTo>
                  <a:lnTo>
                    <a:pt x="96936" y="19181"/>
                  </a:lnTo>
                  <a:lnTo>
                    <a:pt x="96970" y="19148"/>
                  </a:lnTo>
                  <a:lnTo>
                    <a:pt x="96970" y="19115"/>
                  </a:lnTo>
                  <a:lnTo>
                    <a:pt x="96970" y="19048"/>
                  </a:lnTo>
                  <a:lnTo>
                    <a:pt x="96970" y="19014"/>
                  </a:lnTo>
                  <a:lnTo>
                    <a:pt x="96970" y="18981"/>
                  </a:lnTo>
                  <a:lnTo>
                    <a:pt x="96970" y="18948"/>
                  </a:lnTo>
                  <a:lnTo>
                    <a:pt x="96970" y="18881"/>
                  </a:lnTo>
                  <a:lnTo>
                    <a:pt x="96970" y="18848"/>
                  </a:lnTo>
                  <a:lnTo>
                    <a:pt x="97003" y="18814"/>
                  </a:lnTo>
                  <a:lnTo>
                    <a:pt x="97070" y="18781"/>
                  </a:lnTo>
                  <a:lnTo>
                    <a:pt x="97070" y="18714"/>
                  </a:lnTo>
                  <a:lnTo>
                    <a:pt x="97003" y="18681"/>
                  </a:lnTo>
                  <a:lnTo>
                    <a:pt x="97003" y="18648"/>
                  </a:lnTo>
                  <a:lnTo>
                    <a:pt x="97070" y="18614"/>
                  </a:lnTo>
                  <a:lnTo>
                    <a:pt x="97103" y="18547"/>
                  </a:lnTo>
                  <a:lnTo>
                    <a:pt x="97136" y="18514"/>
                  </a:lnTo>
                  <a:lnTo>
                    <a:pt x="97136" y="18447"/>
                  </a:lnTo>
                  <a:lnTo>
                    <a:pt x="97136" y="18347"/>
                  </a:lnTo>
                  <a:lnTo>
                    <a:pt x="97170" y="18314"/>
                  </a:lnTo>
                  <a:lnTo>
                    <a:pt x="97236" y="18281"/>
                  </a:lnTo>
                  <a:lnTo>
                    <a:pt x="97303" y="18214"/>
                  </a:lnTo>
                  <a:lnTo>
                    <a:pt x="97403" y="18281"/>
                  </a:lnTo>
                  <a:lnTo>
                    <a:pt x="97570" y="18281"/>
                  </a:lnTo>
                  <a:lnTo>
                    <a:pt x="97603" y="18214"/>
                  </a:lnTo>
                  <a:lnTo>
                    <a:pt x="97637" y="18181"/>
                  </a:lnTo>
                  <a:lnTo>
                    <a:pt x="97670" y="18147"/>
                  </a:lnTo>
                  <a:lnTo>
                    <a:pt x="97737" y="18147"/>
                  </a:lnTo>
                  <a:lnTo>
                    <a:pt x="97737" y="18114"/>
                  </a:lnTo>
                  <a:lnTo>
                    <a:pt x="97737" y="18047"/>
                  </a:lnTo>
                  <a:lnTo>
                    <a:pt x="97770" y="18014"/>
                  </a:lnTo>
                  <a:lnTo>
                    <a:pt x="97770" y="17980"/>
                  </a:lnTo>
                  <a:lnTo>
                    <a:pt x="97803" y="17947"/>
                  </a:lnTo>
                  <a:lnTo>
                    <a:pt x="97837" y="17880"/>
                  </a:lnTo>
                  <a:lnTo>
                    <a:pt x="97904" y="17880"/>
                  </a:lnTo>
                  <a:lnTo>
                    <a:pt x="97937" y="17847"/>
                  </a:lnTo>
                  <a:lnTo>
                    <a:pt x="98004" y="17847"/>
                  </a:lnTo>
                  <a:lnTo>
                    <a:pt x="98070" y="17814"/>
                  </a:lnTo>
                  <a:lnTo>
                    <a:pt x="98104" y="17780"/>
                  </a:lnTo>
                  <a:lnTo>
                    <a:pt x="98137" y="17780"/>
                  </a:lnTo>
                  <a:lnTo>
                    <a:pt x="98170" y="17814"/>
                  </a:lnTo>
                  <a:lnTo>
                    <a:pt x="98237" y="17847"/>
                  </a:lnTo>
                  <a:lnTo>
                    <a:pt x="98270" y="17814"/>
                  </a:lnTo>
                  <a:lnTo>
                    <a:pt x="98304" y="17814"/>
                  </a:lnTo>
                  <a:lnTo>
                    <a:pt x="98337" y="17847"/>
                  </a:lnTo>
                  <a:lnTo>
                    <a:pt x="98404" y="17847"/>
                  </a:lnTo>
                  <a:lnTo>
                    <a:pt x="98437" y="17880"/>
                  </a:lnTo>
                  <a:lnTo>
                    <a:pt x="98471" y="17847"/>
                  </a:lnTo>
                  <a:lnTo>
                    <a:pt x="98604" y="17847"/>
                  </a:lnTo>
                  <a:lnTo>
                    <a:pt x="98637" y="17814"/>
                  </a:lnTo>
                  <a:lnTo>
                    <a:pt x="98671" y="17780"/>
                  </a:lnTo>
                  <a:lnTo>
                    <a:pt x="98771" y="17780"/>
                  </a:lnTo>
                  <a:lnTo>
                    <a:pt x="98838" y="17714"/>
                  </a:lnTo>
                  <a:lnTo>
                    <a:pt x="98904" y="17680"/>
                  </a:lnTo>
                  <a:lnTo>
                    <a:pt x="98904" y="17613"/>
                  </a:lnTo>
                  <a:lnTo>
                    <a:pt x="98938" y="17547"/>
                  </a:lnTo>
                  <a:lnTo>
                    <a:pt x="99004" y="17613"/>
                  </a:lnTo>
                  <a:lnTo>
                    <a:pt x="99104" y="17547"/>
                  </a:lnTo>
                  <a:lnTo>
                    <a:pt x="99171" y="17547"/>
                  </a:lnTo>
                  <a:lnTo>
                    <a:pt x="99238" y="17613"/>
                  </a:lnTo>
                  <a:lnTo>
                    <a:pt x="99305" y="17613"/>
                  </a:lnTo>
                  <a:lnTo>
                    <a:pt x="99338" y="17647"/>
                  </a:lnTo>
                  <a:lnTo>
                    <a:pt x="99405" y="17613"/>
                  </a:lnTo>
                  <a:lnTo>
                    <a:pt x="99471" y="17613"/>
                  </a:lnTo>
                  <a:lnTo>
                    <a:pt x="99471" y="17680"/>
                  </a:lnTo>
                  <a:lnTo>
                    <a:pt x="99505" y="17780"/>
                  </a:lnTo>
                  <a:lnTo>
                    <a:pt x="99571" y="17847"/>
                  </a:lnTo>
                  <a:lnTo>
                    <a:pt x="99605" y="17880"/>
                  </a:lnTo>
                  <a:lnTo>
                    <a:pt x="99671" y="17880"/>
                  </a:lnTo>
                  <a:lnTo>
                    <a:pt x="99772" y="17947"/>
                  </a:lnTo>
                  <a:lnTo>
                    <a:pt x="99838" y="17947"/>
                  </a:lnTo>
                  <a:lnTo>
                    <a:pt x="99938" y="17980"/>
                  </a:lnTo>
                  <a:lnTo>
                    <a:pt x="100172" y="17980"/>
                  </a:lnTo>
                  <a:lnTo>
                    <a:pt x="100239" y="17947"/>
                  </a:lnTo>
                  <a:lnTo>
                    <a:pt x="100272" y="17980"/>
                  </a:lnTo>
                  <a:lnTo>
                    <a:pt x="100305" y="18014"/>
                  </a:lnTo>
                  <a:lnTo>
                    <a:pt x="100739" y="18014"/>
                  </a:lnTo>
                  <a:lnTo>
                    <a:pt x="100772" y="18047"/>
                  </a:lnTo>
                  <a:lnTo>
                    <a:pt x="100839" y="18047"/>
                  </a:lnTo>
                  <a:lnTo>
                    <a:pt x="100906" y="18014"/>
                  </a:lnTo>
                  <a:lnTo>
                    <a:pt x="100939" y="17947"/>
                  </a:lnTo>
                  <a:lnTo>
                    <a:pt x="101006" y="17880"/>
                  </a:lnTo>
                  <a:lnTo>
                    <a:pt x="101072" y="17947"/>
                  </a:lnTo>
                  <a:lnTo>
                    <a:pt x="101106" y="17980"/>
                  </a:lnTo>
                  <a:lnTo>
                    <a:pt x="101139" y="18014"/>
                  </a:lnTo>
                  <a:lnTo>
                    <a:pt x="101173" y="18047"/>
                  </a:lnTo>
                  <a:lnTo>
                    <a:pt x="101173" y="18147"/>
                  </a:lnTo>
                  <a:lnTo>
                    <a:pt x="101173" y="18214"/>
                  </a:lnTo>
                  <a:lnTo>
                    <a:pt x="101239" y="18281"/>
                  </a:lnTo>
                  <a:lnTo>
                    <a:pt x="101239" y="18347"/>
                  </a:lnTo>
                  <a:lnTo>
                    <a:pt x="101473" y="18347"/>
                  </a:lnTo>
                  <a:lnTo>
                    <a:pt x="101573" y="18381"/>
                  </a:lnTo>
                  <a:lnTo>
                    <a:pt x="101606" y="18447"/>
                  </a:lnTo>
                  <a:lnTo>
                    <a:pt x="101640" y="18481"/>
                  </a:lnTo>
                  <a:lnTo>
                    <a:pt x="101673" y="18514"/>
                  </a:lnTo>
                  <a:lnTo>
                    <a:pt x="101773" y="18514"/>
                  </a:lnTo>
                  <a:lnTo>
                    <a:pt x="101840" y="18547"/>
                  </a:lnTo>
                  <a:lnTo>
                    <a:pt x="101940" y="18547"/>
                  </a:lnTo>
                  <a:lnTo>
                    <a:pt x="101973" y="18614"/>
                  </a:lnTo>
                  <a:lnTo>
                    <a:pt x="102006" y="18681"/>
                  </a:lnTo>
                  <a:lnTo>
                    <a:pt x="102006" y="18781"/>
                  </a:lnTo>
                  <a:lnTo>
                    <a:pt x="102073" y="18848"/>
                  </a:lnTo>
                  <a:lnTo>
                    <a:pt x="102073" y="18948"/>
                  </a:lnTo>
                  <a:lnTo>
                    <a:pt x="102073" y="19014"/>
                  </a:lnTo>
                  <a:lnTo>
                    <a:pt x="102073" y="19115"/>
                  </a:lnTo>
                  <a:lnTo>
                    <a:pt x="102073" y="19181"/>
                  </a:lnTo>
                  <a:lnTo>
                    <a:pt x="102107" y="19215"/>
                  </a:lnTo>
                  <a:lnTo>
                    <a:pt x="102107" y="19315"/>
                  </a:lnTo>
                  <a:lnTo>
                    <a:pt x="102140" y="19348"/>
                  </a:lnTo>
                  <a:lnTo>
                    <a:pt x="102140" y="19448"/>
                  </a:lnTo>
                  <a:lnTo>
                    <a:pt x="102173" y="19481"/>
                  </a:lnTo>
                  <a:lnTo>
                    <a:pt x="102240" y="19515"/>
                  </a:lnTo>
                  <a:lnTo>
                    <a:pt x="102407" y="19648"/>
                  </a:lnTo>
                  <a:lnTo>
                    <a:pt x="102607" y="19715"/>
                  </a:lnTo>
                  <a:lnTo>
                    <a:pt x="102807" y="19682"/>
                  </a:lnTo>
                  <a:lnTo>
                    <a:pt x="103007" y="19682"/>
                  </a:lnTo>
                  <a:lnTo>
                    <a:pt x="103241" y="19782"/>
                  </a:lnTo>
                  <a:lnTo>
                    <a:pt x="103441" y="19648"/>
                  </a:lnTo>
                  <a:lnTo>
                    <a:pt x="103641" y="19648"/>
                  </a:lnTo>
                  <a:lnTo>
                    <a:pt x="103808" y="19481"/>
                  </a:lnTo>
                  <a:lnTo>
                    <a:pt x="104075" y="19381"/>
                  </a:lnTo>
                  <a:lnTo>
                    <a:pt x="104175" y="19181"/>
                  </a:lnTo>
                  <a:lnTo>
                    <a:pt x="104408" y="19048"/>
                  </a:lnTo>
                  <a:lnTo>
                    <a:pt x="104642" y="19148"/>
                  </a:lnTo>
                  <a:lnTo>
                    <a:pt x="104808" y="19315"/>
                  </a:lnTo>
                  <a:lnTo>
                    <a:pt x="104975" y="19481"/>
                  </a:lnTo>
                  <a:lnTo>
                    <a:pt x="105175" y="19615"/>
                  </a:lnTo>
                  <a:lnTo>
                    <a:pt x="105442" y="19615"/>
                  </a:lnTo>
                  <a:lnTo>
                    <a:pt x="105642" y="19648"/>
                  </a:lnTo>
                  <a:lnTo>
                    <a:pt x="105809" y="19715"/>
                  </a:lnTo>
                  <a:lnTo>
                    <a:pt x="105976" y="19848"/>
                  </a:lnTo>
                  <a:lnTo>
                    <a:pt x="106176" y="19848"/>
                  </a:lnTo>
                  <a:lnTo>
                    <a:pt x="106276" y="20049"/>
                  </a:lnTo>
                  <a:lnTo>
                    <a:pt x="106410" y="20282"/>
                  </a:lnTo>
                  <a:lnTo>
                    <a:pt x="106643" y="20215"/>
                  </a:lnTo>
                  <a:lnTo>
                    <a:pt x="106843" y="20349"/>
                  </a:lnTo>
                  <a:lnTo>
                    <a:pt x="107077" y="20449"/>
                  </a:lnTo>
                  <a:lnTo>
                    <a:pt x="107177" y="20616"/>
                  </a:lnTo>
                  <a:lnTo>
                    <a:pt x="107410" y="20682"/>
                  </a:lnTo>
                  <a:lnTo>
                    <a:pt x="107477" y="20882"/>
                  </a:lnTo>
                  <a:lnTo>
                    <a:pt x="107677" y="20882"/>
                  </a:lnTo>
                  <a:lnTo>
                    <a:pt x="107911" y="20983"/>
                  </a:lnTo>
                  <a:lnTo>
                    <a:pt x="108111" y="20983"/>
                  </a:lnTo>
                  <a:lnTo>
                    <a:pt x="108311" y="21016"/>
                  </a:lnTo>
                  <a:lnTo>
                    <a:pt x="108511" y="20949"/>
                  </a:lnTo>
                  <a:lnTo>
                    <a:pt x="108745" y="20849"/>
                  </a:lnTo>
                  <a:lnTo>
                    <a:pt x="108911" y="20682"/>
                  </a:lnTo>
                  <a:lnTo>
                    <a:pt x="109078" y="20516"/>
                  </a:lnTo>
                  <a:lnTo>
                    <a:pt x="109278" y="20349"/>
                  </a:lnTo>
                  <a:lnTo>
                    <a:pt x="109345" y="20149"/>
                  </a:lnTo>
                  <a:lnTo>
                    <a:pt x="109412" y="19882"/>
                  </a:lnTo>
                  <a:lnTo>
                    <a:pt x="109412" y="19648"/>
                  </a:lnTo>
                  <a:lnTo>
                    <a:pt x="109612" y="19548"/>
                  </a:lnTo>
                  <a:lnTo>
                    <a:pt x="109745" y="19348"/>
                  </a:lnTo>
                  <a:lnTo>
                    <a:pt x="109945" y="19215"/>
                  </a:lnTo>
                  <a:lnTo>
                    <a:pt x="110079" y="19014"/>
                  </a:lnTo>
                  <a:lnTo>
                    <a:pt x="110279" y="18948"/>
                  </a:lnTo>
                  <a:lnTo>
                    <a:pt x="110446" y="18814"/>
                  </a:lnTo>
                  <a:lnTo>
                    <a:pt x="110646" y="18714"/>
                  </a:lnTo>
                  <a:lnTo>
                    <a:pt x="110846" y="18681"/>
                  </a:lnTo>
                  <a:lnTo>
                    <a:pt x="111113" y="18781"/>
                  </a:lnTo>
                  <a:lnTo>
                    <a:pt x="111313" y="18648"/>
                  </a:lnTo>
                  <a:lnTo>
                    <a:pt x="111513" y="18614"/>
                  </a:lnTo>
                  <a:lnTo>
                    <a:pt x="111747" y="18481"/>
                  </a:lnTo>
                  <a:lnTo>
                    <a:pt x="111914" y="18681"/>
                  </a:lnTo>
                  <a:lnTo>
                    <a:pt x="112147" y="18714"/>
                  </a:lnTo>
                  <a:lnTo>
                    <a:pt x="112347" y="18848"/>
                  </a:lnTo>
                  <a:lnTo>
                    <a:pt x="112614" y="18848"/>
                  </a:lnTo>
                  <a:lnTo>
                    <a:pt x="112814" y="18981"/>
                  </a:lnTo>
                  <a:lnTo>
                    <a:pt x="113014" y="19048"/>
                  </a:lnTo>
                  <a:lnTo>
                    <a:pt x="113248" y="18948"/>
                  </a:lnTo>
                  <a:lnTo>
                    <a:pt x="113481" y="18848"/>
                  </a:lnTo>
                  <a:lnTo>
                    <a:pt x="113681" y="18714"/>
                  </a:lnTo>
                  <a:lnTo>
                    <a:pt x="113948" y="18714"/>
                  </a:lnTo>
                  <a:lnTo>
                    <a:pt x="114148" y="18848"/>
                  </a:lnTo>
                  <a:lnTo>
                    <a:pt x="114349" y="18881"/>
                  </a:lnTo>
                  <a:lnTo>
                    <a:pt x="114349" y="18714"/>
                  </a:lnTo>
                  <a:lnTo>
                    <a:pt x="114282" y="18547"/>
                  </a:lnTo>
                  <a:lnTo>
                    <a:pt x="114349" y="18381"/>
                  </a:lnTo>
                  <a:lnTo>
                    <a:pt x="114449" y="18214"/>
                  </a:lnTo>
                  <a:lnTo>
                    <a:pt x="114515" y="18047"/>
                  </a:lnTo>
                  <a:lnTo>
                    <a:pt x="114649" y="17947"/>
                  </a:lnTo>
                  <a:lnTo>
                    <a:pt x="114816" y="17847"/>
                  </a:lnTo>
                  <a:lnTo>
                    <a:pt x="114982" y="17814"/>
                  </a:lnTo>
                  <a:lnTo>
                    <a:pt x="115149" y="17780"/>
                  </a:lnTo>
                  <a:lnTo>
                    <a:pt x="115283" y="17647"/>
                  </a:lnTo>
                  <a:lnTo>
                    <a:pt x="115449" y="17547"/>
                  </a:lnTo>
                  <a:lnTo>
                    <a:pt x="115616" y="17647"/>
                  </a:lnTo>
                  <a:lnTo>
                    <a:pt x="115783" y="17547"/>
                  </a:lnTo>
                  <a:lnTo>
                    <a:pt x="115916" y="17447"/>
                  </a:lnTo>
                  <a:lnTo>
                    <a:pt x="115983" y="17280"/>
                  </a:lnTo>
                  <a:lnTo>
                    <a:pt x="116150" y="17180"/>
                  </a:lnTo>
                  <a:lnTo>
                    <a:pt x="116283" y="17046"/>
                  </a:lnTo>
                  <a:lnTo>
                    <a:pt x="116250" y="16880"/>
                  </a:lnTo>
                  <a:lnTo>
                    <a:pt x="116350" y="16780"/>
                  </a:lnTo>
                  <a:lnTo>
                    <a:pt x="116350" y="16613"/>
                  </a:lnTo>
                  <a:lnTo>
                    <a:pt x="116517" y="16513"/>
                  </a:lnTo>
                  <a:lnTo>
                    <a:pt x="116650" y="16446"/>
                  </a:lnTo>
                  <a:lnTo>
                    <a:pt x="116784" y="16279"/>
                  </a:lnTo>
                  <a:lnTo>
                    <a:pt x="116750" y="16046"/>
                  </a:lnTo>
                  <a:lnTo>
                    <a:pt x="116750" y="15846"/>
                  </a:lnTo>
                  <a:lnTo>
                    <a:pt x="116617" y="15679"/>
                  </a:lnTo>
                  <a:lnTo>
                    <a:pt x="116517" y="15512"/>
                  </a:lnTo>
                  <a:lnTo>
                    <a:pt x="116317" y="15479"/>
                  </a:lnTo>
                  <a:lnTo>
                    <a:pt x="116350" y="15312"/>
                  </a:lnTo>
                  <a:lnTo>
                    <a:pt x="116417" y="15145"/>
                  </a:lnTo>
                  <a:lnTo>
                    <a:pt x="116450" y="14978"/>
                  </a:lnTo>
                  <a:lnTo>
                    <a:pt x="116483" y="14811"/>
                  </a:lnTo>
                  <a:lnTo>
                    <a:pt x="116317" y="14678"/>
                  </a:lnTo>
                  <a:lnTo>
                    <a:pt x="116317" y="14478"/>
                  </a:lnTo>
                  <a:lnTo>
                    <a:pt x="116150" y="14344"/>
                  </a:lnTo>
                  <a:lnTo>
                    <a:pt x="116117" y="14144"/>
                  </a:lnTo>
                  <a:lnTo>
                    <a:pt x="116250" y="13978"/>
                  </a:lnTo>
                  <a:lnTo>
                    <a:pt x="116183" y="13777"/>
                  </a:lnTo>
                  <a:lnTo>
                    <a:pt x="116183" y="13544"/>
                  </a:lnTo>
                  <a:lnTo>
                    <a:pt x="116083" y="13377"/>
                  </a:lnTo>
                  <a:lnTo>
                    <a:pt x="115950" y="13210"/>
                  </a:lnTo>
                  <a:lnTo>
                    <a:pt x="115783" y="13110"/>
                  </a:lnTo>
                  <a:lnTo>
                    <a:pt x="115583" y="13044"/>
                  </a:lnTo>
                  <a:lnTo>
                    <a:pt x="115349" y="13110"/>
                  </a:lnTo>
                  <a:lnTo>
                    <a:pt x="115183" y="13010"/>
                  </a:lnTo>
                  <a:lnTo>
                    <a:pt x="115016" y="12977"/>
                  </a:lnTo>
                  <a:lnTo>
                    <a:pt x="114849" y="12877"/>
                  </a:lnTo>
                  <a:lnTo>
                    <a:pt x="114682" y="12843"/>
                  </a:lnTo>
                  <a:lnTo>
                    <a:pt x="114749" y="12643"/>
                  </a:lnTo>
                  <a:lnTo>
                    <a:pt x="114615" y="12476"/>
                  </a:lnTo>
                  <a:lnTo>
                    <a:pt x="114582" y="12276"/>
                  </a:lnTo>
                  <a:lnTo>
                    <a:pt x="114749" y="12110"/>
                  </a:lnTo>
                  <a:lnTo>
                    <a:pt x="114849" y="11943"/>
                  </a:lnTo>
                  <a:lnTo>
                    <a:pt x="114982" y="11776"/>
                  </a:lnTo>
                  <a:lnTo>
                    <a:pt x="115149" y="11709"/>
                  </a:lnTo>
                  <a:lnTo>
                    <a:pt x="115316" y="11609"/>
                  </a:lnTo>
                  <a:lnTo>
                    <a:pt x="115283" y="11442"/>
                  </a:lnTo>
                  <a:lnTo>
                    <a:pt x="115316" y="11209"/>
                  </a:lnTo>
                  <a:lnTo>
                    <a:pt x="115283" y="11009"/>
                  </a:lnTo>
                  <a:lnTo>
                    <a:pt x="115349" y="10842"/>
                  </a:lnTo>
                  <a:lnTo>
                    <a:pt x="115183" y="10775"/>
                  </a:lnTo>
                  <a:lnTo>
                    <a:pt x="115016" y="10675"/>
                  </a:lnTo>
                  <a:lnTo>
                    <a:pt x="114982" y="10475"/>
                  </a:lnTo>
                  <a:lnTo>
                    <a:pt x="115049" y="9741"/>
                  </a:lnTo>
                  <a:lnTo>
                    <a:pt x="115049" y="9641"/>
                  </a:lnTo>
                  <a:lnTo>
                    <a:pt x="115049" y="9574"/>
                  </a:lnTo>
                  <a:lnTo>
                    <a:pt x="114949" y="9508"/>
                  </a:lnTo>
                  <a:lnTo>
                    <a:pt x="114916" y="9441"/>
                  </a:lnTo>
                  <a:lnTo>
                    <a:pt x="114949" y="9341"/>
                  </a:lnTo>
                  <a:lnTo>
                    <a:pt x="115049" y="9308"/>
                  </a:lnTo>
                  <a:lnTo>
                    <a:pt x="114982" y="9241"/>
                  </a:lnTo>
                  <a:lnTo>
                    <a:pt x="115049" y="9141"/>
                  </a:lnTo>
                  <a:lnTo>
                    <a:pt x="115049" y="9074"/>
                  </a:lnTo>
                  <a:lnTo>
                    <a:pt x="115049" y="8974"/>
                  </a:lnTo>
                  <a:lnTo>
                    <a:pt x="115049" y="8907"/>
                  </a:lnTo>
                  <a:lnTo>
                    <a:pt x="115082" y="8807"/>
                  </a:lnTo>
                  <a:lnTo>
                    <a:pt x="115049" y="8740"/>
                  </a:lnTo>
                  <a:lnTo>
                    <a:pt x="114982" y="8640"/>
                  </a:lnTo>
                  <a:lnTo>
                    <a:pt x="114949" y="8574"/>
                  </a:lnTo>
                  <a:lnTo>
                    <a:pt x="114882" y="8507"/>
                  </a:lnTo>
                  <a:lnTo>
                    <a:pt x="114782" y="8440"/>
                  </a:lnTo>
                  <a:lnTo>
                    <a:pt x="114782" y="8307"/>
                  </a:lnTo>
                  <a:lnTo>
                    <a:pt x="114649" y="8307"/>
                  </a:lnTo>
                  <a:lnTo>
                    <a:pt x="114582" y="8240"/>
                  </a:lnTo>
                  <a:lnTo>
                    <a:pt x="114582" y="8140"/>
                  </a:lnTo>
                  <a:lnTo>
                    <a:pt x="114615" y="8073"/>
                  </a:lnTo>
                  <a:lnTo>
                    <a:pt x="114582" y="7973"/>
                  </a:lnTo>
                  <a:lnTo>
                    <a:pt x="114582" y="7907"/>
                  </a:lnTo>
                  <a:lnTo>
                    <a:pt x="114582" y="7806"/>
                  </a:lnTo>
                  <a:lnTo>
                    <a:pt x="114649" y="7773"/>
                  </a:lnTo>
                  <a:lnTo>
                    <a:pt x="114649" y="7673"/>
                  </a:lnTo>
                  <a:lnTo>
                    <a:pt x="114716" y="7606"/>
                  </a:lnTo>
                  <a:lnTo>
                    <a:pt x="114749" y="7506"/>
                  </a:lnTo>
                  <a:lnTo>
                    <a:pt x="114749" y="7440"/>
                  </a:lnTo>
                  <a:lnTo>
                    <a:pt x="114749" y="7339"/>
                  </a:lnTo>
                  <a:lnTo>
                    <a:pt x="114749" y="7273"/>
                  </a:lnTo>
                  <a:lnTo>
                    <a:pt x="114816" y="7273"/>
                  </a:lnTo>
                  <a:lnTo>
                    <a:pt x="114916" y="7173"/>
                  </a:lnTo>
                  <a:lnTo>
                    <a:pt x="114916" y="7106"/>
                  </a:lnTo>
                  <a:lnTo>
                    <a:pt x="114982" y="7006"/>
                  </a:lnTo>
                  <a:lnTo>
                    <a:pt x="115082" y="6973"/>
                  </a:lnTo>
                  <a:lnTo>
                    <a:pt x="115082" y="6906"/>
                  </a:lnTo>
                  <a:lnTo>
                    <a:pt x="115082" y="6806"/>
                  </a:lnTo>
                  <a:lnTo>
                    <a:pt x="115082" y="6739"/>
                  </a:lnTo>
                  <a:lnTo>
                    <a:pt x="115082" y="6639"/>
                  </a:lnTo>
                  <a:lnTo>
                    <a:pt x="115016" y="6572"/>
                  </a:lnTo>
                  <a:lnTo>
                    <a:pt x="114982" y="6472"/>
                  </a:lnTo>
                  <a:lnTo>
                    <a:pt x="114949" y="6405"/>
                  </a:lnTo>
                  <a:lnTo>
                    <a:pt x="114916" y="6305"/>
                  </a:lnTo>
                  <a:lnTo>
                    <a:pt x="114882" y="6239"/>
                  </a:lnTo>
                  <a:lnTo>
                    <a:pt x="114882" y="6139"/>
                  </a:lnTo>
                  <a:lnTo>
                    <a:pt x="114816" y="6072"/>
                  </a:lnTo>
                  <a:lnTo>
                    <a:pt x="114882" y="5972"/>
                  </a:lnTo>
                  <a:lnTo>
                    <a:pt x="114882" y="5905"/>
                  </a:lnTo>
                  <a:lnTo>
                    <a:pt x="114916" y="5805"/>
                  </a:lnTo>
                  <a:lnTo>
                    <a:pt x="114882" y="5738"/>
                  </a:lnTo>
                  <a:lnTo>
                    <a:pt x="114882" y="5638"/>
                  </a:lnTo>
                  <a:lnTo>
                    <a:pt x="114816" y="5538"/>
                  </a:lnTo>
                  <a:lnTo>
                    <a:pt x="114882" y="5471"/>
                  </a:lnTo>
                  <a:lnTo>
                    <a:pt x="114816" y="5371"/>
                  </a:lnTo>
                  <a:lnTo>
                    <a:pt x="114882" y="5305"/>
                  </a:lnTo>
                  <a:lnTo>
                    <a:pt x="114882" y="5205"/>
                  </a:lnTo>
                  <a:lnTo>
                    <a:pt x="115049" y="5138"/>
                  </a:lnTo>
                  <a:lnTo>
                    <a:pt x="115082" y="5071"/>
                  </a:lnTo>
                  <a:lnTo>
                    <a:pt x="115082" y="4971"/>
                  </a:lnTo>
                  <a:lnTo>
                    <a:pt x="115049" y="4871"/>
                  </a:lnTo>
                  <a:lnTo>
                    <a:pt x="115082" y="4804"/>
                  </a:lnTo>
                  <a:lnTo>
                    <a:pt x="115082" y="4771"/>
                  </a:lnTo>
                  <a:lnTo>
                    <a:pt x="115116" y="4704"/>
                  </a:lnTo>
                  <a:lnTo>
                    <a:pt x="115082" y="4671"/>
                  </a:lnTo>
                  <a:lnTo>
                    <a:pt x="115082" y="4638"/>
                  </a:lnTo>
                  <a:lnTo>
                    <a:pt x="115082" y="4604"/>
                  </a:lnTo>
                  <a:lnTo>
                    <a:pt x="115082" y="4537"/>
                  </a:lnTo>
                  <a:lnTo>
                    <a:pt x="115116" y="4537"/>
                  </a:lnTo>
                  <a:lnTo>
                    <a:pt x="115116" y="4504"/>
                  </a:lnTo>
                  <a:lnTo>
                    <a:pt x="115149" y="4471"/>
                  </a:lnTo>
                  <a:lnTo>
                    <a:pt x="115149" y="4437"/>
                  </a:lnTo>
                  <a:lnTo>
                    <a:pt x="115183" y="4437"/>
                  </a:lnTo>
                  <a:lnTo>
                    <a:pt x="115183" y="4371"/>
                  </a:lnTo>
                  <a:lnTo>
                    <a:pt x="115183" y="4337"/>
                  </a:lnTo>
                  <a:lnTo>
                    <a:pt x="115149" y="4304"/>
                  </a:lnTo>
                  <a:lnTo>
                    <a:pt x="115149" y="4271"/>
                  </a:lnTo>
                  <a:lnTo>
                    <a:pt x="115149" y="4204"/>
                  </a:lnTo>
                  <a:lnTo>
                    <a:pt x="115183" y="4204"/>
                  </a:lnTo>
                  <a:lnTo>
                    <a:pt x="115249" y="4171"/>
                  </a:lnTo>
                  <a:lnTo>
                    <a:pt x="115316" y="4171"/>
                  </a:lnTo>
                  <a:lnTo>
                    <a:pt x="115316" y="4137"/>
                  </a:lnTo>
                  <a:lnTo>
                    <a:pt x="115349" y="4137"/>
                  </a:lnTo>
                  <a:lnTo>
                    <a:pt x="115349" y="4104"/>
                  </a:lnTo>
                  <a:lnTo>
                    <a:pt x="115416" y="4104"/>
                  </a:lnTo>
                  <a:lnTo>
                    <a:pt x="115416" y="4037"/>
                  </a:lnTo>
                  <a:lnTo>
                    <a:pt x="115416" y="4004"/>
                  </a:lnTo>
                  <a:lnTo>
                    <a:pt x="115449" y="4004"/>
                  </a:lnTo>
                  <a:lnTo>
                    <a:pt x="115483" y="3970"/>
                  </a:lnTo>
                  <a:lnTo>
                    <a:pt x="115516" y="3937"/>
                  </a:lnTo>
                  <a:lnTo>
                    <a:pt x="115583" y="3937"/>
                  </a:lnTo>
                  <a:lnTo>
                    <a:pt x="115583" y="3870"/>
                  </a:lnTo>
                  <a:lnTo>
                    <a:pt x="115583" y="3837"/>
                  </a:lnTo>
                  <a:lnTo>
                    <a:pt x="115583" y="3804"/>
                  </a:lnTo>
                  <a:lnTo>
                    <a:pt x="115583" y="3770"/>
                  </a:lnTo>
                  <a:lnTo>
                    <a:pt x="115583" y="3704"/>
                  </a:lnTo>
                  <a:lnTo>
                    <a:pt x="115583" y="3670"/>
                  </a:lnTo>
                  <a:lnTo>
                    <a:pt x="115583" y="3637"/>
                  </a:lnTo>
                  <a:lnTo>
                    <a:pt x="115583" y="3603"/>
                  </a:lnTo>
                  <a:lnTo>
                    <a:pt x="115616" y="3603"/>
                  </a:lnTo>
                  <a:lnTo>
                    <a:pt x="115650" y="3537"/>
                  </a:lnTo>
                  <a:lnTo>
                    <a:pt x="115616" y="3503"/>
                  </a:lnTo>
                  <a:lnTo>
                    <a:pt x="115616" y="3470"/>
                  </a:lnTo>
                  <a:lnTo>
                    <a:pt x="115616" y="3437"/>
                  </a:lnTo>
                  <a:lnTo>
                    <a:pt x="115616" y="3370"/>
                  </a:lnTo>
                  <a:lnTo>
                    <a:pt x="115583" y="3370"/>
                  </a:lnTo>
                  <a:lnTo>
                    <a:pt x="115583" y="3337"/>
                  </a:lnTo>
                  <a:lnTo>
                    <a:pt x="115583" y="3303"/>
                  </a:lnTo>
                  <a:lnTo>
                    <a:pt x="115616" y="3270"/>
                  </a:lnTo>
                  <a:lnTo>
                    <a:pt x="115650" y="3203"/>
                  </a:lnTo>
                  <a:lnTo>
                    <a:pt x="115650" y="3170"/>
                  </a:lnTo>
                  <a:lnTo>
                    <a:pt x="115683" y="3136"/>
                  </a:lnTo>
                  <a:lnTo>
                    <a:pt x="115683" y="3103"/>
                  </a:lnTo>
                  <a:lnTo>
                    <a:pt x="115683" y="3070"/>
                  </a:lnTo>
                  <a:lnTo>
                    <a:pt x="115683" y="3003"/>
                  </a:lnTo>
                  <a:lnTo>
                    <a:pt x="115683" y="2970"/>
                  </a:lnTo>
                  <a:lnTo>
                    <a:pt x="115683" y="2936"/>
                  </a:lnTo>
                  <a:lnTo>
                    <a:pt x="115683" y="2870"/>
                  </a:lnTo>
                  <a:lnTo>
                    <a:pt x="115683" y="2836"/>
                  </a:lnTo>
                  <a:lnTo>
                    <a:pt x="115650" y="2870"/>
                  </a:lnTo>
                  <a:lnTo>
                    <a:pt x="115616" y="2870"/>
                  </a:lnTo>
                  <a:lnTo>
                    <a:pt x="115583" y="2836"/>
                  </a:lnTo>
                  <a:lnTo>
                    <a:pt x="115516" y="2836"/>
                  </a:lnTo>
                  <a:lnTo>
                    <a:pt x="115483" y="2803"/>
                  </a:lnTo>
                  <a:lnTo>
                    <a:pt x="115483" y="2769"/>
                  </a:lnTo>
                  <a:lnTo>
                    <a:pt x="115449" y="2703"/>
                  </a:lnTo>
                  <a:lnTo>
                    <a:pt x="115416" y="2669"/>
                  </a:lnTo>
                  <a:lnTo>
                    <a:pt x="115383" y="2669"/>
                  </a:lnTo>
                  <a:lnTo>
                    <a:pt x="115316" y="2636"/>
                  </a:lnTo>
                  <a:lnTo>
                    <a:pt x="115216" y="2636"/>
                  </a:lnTo>
                  <a:lnTo>
                    <a:pt x="115149" y="2669"/>
                  </a:lnTo>
                  <a:lnTo>
                    <a:pt x="115116" y="2669"/>
                  </a:lnTo>
                  <a:lnTo>
                    <a:pt x="115082" y="2703"/>
                  </a:lnTo>
                  <a:lnTo>
                    <a:pt x="115049" y="2703"/>
                  </a:lnTo>
                  <a:lnTo>
                    <a:pt x="114982" y="2769"/>
                  </a:lnTo>
                  <a:lnTo>
                    <a:pt x="114882" y="2769"/>
                  </a:lnTo>
                  <a:lnTo>
                    <a:pt x="114816" y="2703"/>
                  </a:lnTo>
                  <a:lnTo>
                    <a:pt x="114649" y="2703"/>
                  </a:lnTo>
                  <a:lnTo>
                    <a:pt x="114615" y="2669"/>
                  </a:lnTo>
                  <a:lnTo>
                    <a:pt x="114582" y="2669"/>
                  </a:lnTo>
                  <a:lnTo>
                    <a:pt x="114582" y="2703"/>
                  </a:lnTo>
                  <a:lnTo>
                    <a:pt x="114549" y="2769"/>
                  </a:lnTo>
                  <a:lnTo>
                    <a:pt x="114482" y="2803"/>
                  </a:lnTo>
                  <a:lnTo>
                    <a:pt x="114282" y="2803"/>
                  </a:lnTo>
                  <a:lnTo>
                    <a:pt x="114249" y="2836"/>
                  </a:lnTo>
                  <a:lnTo>
                    <a:pt x="114148" y="2836"/>
                  </a:lnTo>
                  <a:lnTo>
                    <a:pt x="114115" y="2870"/>
                  </a:lnTo>
                  <a:lnTo>
                    <a:pt x="114082" y="2936"/>
                  </a:lnTo>
                  <a:lnTo>
                    <a:pt x="114048" y="2970"/>
                  </a:lnTo>
                  <a:lnTo>
                    <a:pt x="114048" y="3003"/>
                  </a:lnTo>
                  <a:lnTo>
                    <a:pt x="114048" y="3070"/>
                  </a:lnTo>
                  <a:lnTo>
                    <a:pt x="113982" y="3103"/>
                  </a:lnTo>
                  <a:lnTo>
                    <a:pt x="113982" y="3136"/>
                  </a:lnTo>
                  <a:lnTo>
                    <a:pt x="113948" y="3170"/>
                  </a:lnTo>
                  <a:lnTo>
                    <a:pt x="113915" y="3237"/>
                  </a:lnTo>
                  <a:lnTo>
                    <a:pt x="113882" y="3237"/>
                  </a:lnTo>
                  <a:lnTo>
                    <a:pt x="113815" y="3270"/>
                  </a:lnTo>
                  <a:lnTo>
                    <a:pt x="113715" y="3270"/>
                  </a:lnTo>
                  <a:lnTo>
                    <a:pt x="113648" y="3237"/>
                  </a:lnTo>
                  <a:lnTo>
                    <a:pt x="113548" y="3237"/>
                  </a:lnTo>
                  <a:lnTo>
                    <a:pt x="113481" y="3270"/>
                  </a:lnTo>
                  <a:lnTo>
                    <a:pt x="113448" y="3303"/>
                  </a:lnTo>
                  <a:lnTo>
                    <a:pt x="113448" y="3337"/>
                  </a:lnTo>
                  <a:lnTo>
                    <a:pt x="113281" y="3337"/>
                  </a:lnTo>
                  <a:lnTo>
                    <a:pt x="113114" y="3670"/>
                  </a:lnTo>
                  <a:lnTo>
                    <a:pt x="112948" y="4004"/>
                  </a:lnTo>
                  <a:lnTo>
                    <a:pt x="112581" y="4070"/>
                  </a:lnTo>
                  <a:lnTo>
                    <a:pt x="112247" y="4171"/>
                  </a:lnTo>
                  <a:lnTo>
                    <a:pt x="111880" y="4171"/>
                  </a:lnTo>
                  <a:lnTo>
                    <a:pt x="111547" y="4337"/>
                  </a:lnTo>
                  <a:lnTo>
                    <a:pt x="111146" y="4304"/>
                  </a:lnTo>
                  <a:lnTo>
                    <a:pt x="110913" y="4004"/>
                  </a:lnTo>
                  <a:lnTo>
                    <a:pt x="110579" y="4004"/>
                  </a:lnTo>
                  <a:lnTo>
                    <a:pt x="110246" y="3937"/>
                  </a:lnTo>
                  <a:lnTo>
                    <a:pt x="109912" y="3937"/>
                  </a:lnTo>
                  <a:lnTo>
                    <a:pt x="109579" y="4004"/>
                  </a:lnTo>
                  <a:lnTo>
                    <a:pt x="109412" y="4337"/>
                  </a:lnTo>
                  <a:lnTo>
                    <a:pt x="109112" y="4571"/>
                  </a:lnTo>
                  <a:lnTo>
                    <a:pt x="108911" y="4838"/>
                  </a:lnTo>
                  <a:lnTo>
                    <a:pt x="108711" y="5105"/>
                  </a:lnTo>
                  <a:lnTo>
                    <a:pt x="108378" y="5105"/>
                  </a:lnTo>
                  <a:lnTo>
                    <a:pt x="108044" y="5138"/>
                  </a:lnTo>
                  <a:lnTo>
                    <a:pt x="107644" y="5071"/>
                  </a:lnTo>
                  <a:lnTo>
                    <a:pt x="107310" y="5138"/>
                  </a:lnTo>
                  <a:lnTo>
                    <a:pt x="106943" y="5071"/>
                  </a:lnTo>
                  <a:lnTo>
                    <a:pt x="106710" y="4771"/>
                  </a:lnTo>
                  <a:lnTo>
                    <a:pt x="106643" y="4404"/>
                  </a:lnTo>
                  <a:lnTo>
                    <a:pt x="106443" y="4070"/>
                  </a:lnTo>
                  <a:lnTo>
                    <a:pt x="106143" y="4271"/>
                  </a:lnTo>
                  <a:lnTo>
                    <a:pt x="105809" y="4337"/>
                  </a:lnTo>
                  <a:lnTo>
                    <a:pt x="105442" y="4271"/>
                  </a:lnTo>
                  <a:lnTo>
                    <a:pt x="105209" y="4004"/>
                  </a:lnTo>
                  <a:lnTo>
                    <a:pt x="104909" y="4171"/>
                  </a:lnTo>
                  <a:lnTo>
                    <a:pt x="104575" y="4304"/>
                  </a:lnTo>
                  <a:lnTo>
                    <a:pt x="104241" y="4271"/>
                  </a:lnTo>
                  <a:lnTo>
                    <a:pt x="103941" y="4070"/>
                  </a:lnTo>
                  <a:lnTo>
                    <a:pt x="103641" y="4271"/>
                  </a:lnTo>
                  <a:lnTo>
                    <a:pt x="103274" y="4237"/>
                  </a:lnTo>
                  <a:lnTo>
                    <a:pt x="102940" y="4171"/>
                  </a:lnTo>
                  <a:lnTo>
                    <a:pt x="102607" y="4171"/>
                  </a:lnTo>
                  <a:lnTo>
                    <a:pt x="102273" y="4304"/>
                  </a:lnTo>
                  <a:lnTo>
                    <a:pt x="102040" y="4571"/>
                  </a:lnTo>
                  <a:lnTo>
                    <a:pt x="101740" y="4771"/>
                  </a:lnTo>
                  <a:lnTo>
                    <a:pt x="101606" y="5105"/>
                  </a:lnTo>
                  <a:lnTo>
                    <a:pt x="101273" y="5105"/>
                  </a:lnTo>
                  <a:lnTo>
                    <a:pt x="100939" y="5071"/>
                  </a:lnTo>
                  <a:lnTo>
                    <a:pt x="100706" y="4804"/>
                  </a:lnTo>
                  <a:lnTo>
                    <a:pt x="100372" y="4738"/>
                  </a:lnTo>
                  <a:lnTo>
                    <a:pt x="100138" y="4471"/>
                  </a:lnTo>
                  <a:lnTo>
                    <a:pt x="99872" y="4271"/>
                  </a:lnTo>
                  <a:lnTo>
                    <a:pt x="99571" y="4070"/>
                  </a:lnTo>
                  <a:lnTo>
                    <a:pt x="99204" y="4137"/>
                  </a:lnTo>
                  <a:lnTo>
                    <a:pt x="98804" y="4171"/>
                  </a:lnTo>
                  <a:lnTo>
                    <a:pt x="98604" y="4471"/>
                  </a:lnTo>
                  <a:lnTo>
                    <a:pt x="98270" y="4604"/>
                  </a:lnTo>
                  <a:lnTo>
                    <a:pt x="97937" y="4371"/>
                  </a:lnTo>
                  <a:lnTo>
                    <a:pt x="97637" y="4537"/>
                  </a:lnTo>
                  <a:lnTo>
                    <a:pt x="97303" y="4504"/>
                  </a:lnTo>
                  <a:lnTo>
                    <a:pt x="96636" y="4504"/>
                  </a:lnTo>
                  <a:lnTo>
                    <a:pt x="96302" y="4604"/>
                  </a:lnTo>
                  <a:lnTo>
                    <a:pt x="96036" y="4437"/>
                  </a:lnTo>
                  <a:lnTo>
                    <a:pt x="95769" y="4204"/>
                  </a:lnTo>
                  <a:lnTo>
                    <a:pt x="95435" y="4104"/>
                  </a:lnTo>
                  <a:lnTo>
                    <a:pt x="95368" y="3770"/>
                  </a:lnTo>
                  <a:lnTo>
                    <a:pt x="95102" y="3503"/>
                  </a:lnTo>
                  <a:lnTo>
                    <a:pt x="94735" y="3537"/>
                  </a:lnTo>
                  <a:lnTo>
                    <a:pt x="94434" y="3337"/>
                  </a:lnTo>
                  <a:lnTo>
                    <a:pt x="93867" y="3036"/>
                  </a:lnTo>
                  <a:lnTo>
                    <a:pt x="93234" y="2936"/>
                  </a:lnTo>
                  <a:lnTo>
                    <a:pt x="92633" y="2636"/>
                  </a:lnTo>
                  <a:lnTo>
                    <a:pt x="91966" y="2603"/>
                  </a:lnTo>
                  <a:lnTo>
                    <a:pt x="91299" y="2336"/>
                  </a:lnTo>
                  <a:lnTo>
                    <a:pt x="90598" y="2503"/>
                  </a:lnTo>
                  <a:lnTo>
                    <a:pt x="90131" y="2002"/>
                  </a:lnTo>
                  <a:lnTo>
                    <a:pt x="89531" y="1669"/>
                  </a:lnTo>
                  <a:lnTo>
                    <a:pt x="88897" y="1936"/>
                  </a:lnTo>
                  <a:lnTo>
                    <a:pt x="88230" y="2002"/>
                  </a:lnTo>
                  <a:lnTo>
                    <a:pt x="87529" y="2136"/>
                  </a:lnTo>
                  <a:lnTo>
                    <a:pt x="87096" y="2736"/>
                  </a:lnTo>
                  <a:lnTo>
                    <a:pt x="86762" y="3303"/>
                  </a:lnTo>
                  <a:lnTo>
                    <a:pt x="86229" y="3737"/>
                  </a:lnTo>
                  <a:lnTo>
                    <a:pt x="85695" y="4104"/>
                  </a:lnTo>
                  <a:lnTo>
                    <a:pt x="85128" y="4504"/>
                  </a:lnTo>
                  <a:lnTo>
                    <a:pt x="84527" y="4304"/>
                  </a:lnTo>
                  <a:lnTo>
                    <a:pt x="83894" y="4137"/>
                  </a:lnTo>
                  <a:lnTo>
                    <a:pt x="83260" y="4304"/>
                  </a:lnTo>
                  <a:lnTo>
                    <a:pt x="82626" y="4471"/>
                  </a:lnTo>
                  <a:lnTo>
                    <a:pt x="81925" y="4371"/>
                  </a:lnTo>
                  <a:lnTo>
                    <a:pt x="81258" y="4638"/>
                  </a:lnTo>
                  <a:lnTo>
                    <a:pt x="80725" y="5138"/>
                  </a:lnTo>
                  <a:lnTo>
                    <a:pt x="80558" y="5838"/>
                  </a:lnTo>
                  <a:lnTo>
                    <a:pt x="79957" y="6139"/>
                  </a:lnTo>
                  <a:lnTo>
                    <a:pt x="79457" y="6606"/>
                  </a:lnTo>
                  <a:lnTo>
                    <a:pt x="78757" y="6405"/>
                  </a:lnTo>
                  <a:lnTo>
                    <a:pt x="78123" y="6739"/>
                  </a:lnTo>
                  <a:lnTo>
                    <a:pt x="77622" y="7173"/>
                  </a:lnTo>
                  <a:lnTo>
                    <a:pt x="77189" y="7673"/>
                  </a:lnTo>
                  <a:lnTo>
                    <a:pt x="76788" y="8340"/>
                  </a:lnTo>
                  <a:lnTo>
                    <a:pt x="77055" y="9041"/>
                  </a:lnTo>
                  <a:lnTo>
                    <a:pt x="76688" y="9641"/>
                  </a:lnTo>
                  <a:lnTo>
                    <a:pt x="76055" y="10008"/>
                  </a:lnTo>
                  <a:lnTo>
                    <a:pt x="75421" y="10308"/>
                  </a:lnTo>
                  <a:lnTo>
                    <a:pt x="74720" y="10308"/>
                  </a:lnTo>
                  <a:lnTo>
                    <a:pt x="74087" y="10075"/>
                  </a:lnTo>
                  <a:lnTo>
                    <a:pt x="73419" y="10108"/>
                  </a:lnTo>
                  <a:lnTo>
                    <a:pt x="72752" y="9975"/>
                  </a:lnTo>
                  <a:lnTo>
                    <a:pt x="72085" y="10008"/>
                  </a:lnTo>
                  <a:lnTo>
                    <a:pt x="71385" y="9975"/>
                  </a:lnTo>
                  <a:lnTo>
                    <a:pt x="70684" y="10108"/>
                  </a:lnTo>
                  <a:lnTo>
                    <a:pt x="70084" y="10508"/>
                  </a:lnTo>
                  <a:lnTo>
                    <a:pt x="69583" y="11009"/>
                  </a:lnTo>
                  <a:lnTo>
                    <a:pt x="68883" y="11442"/>
                  </a:lnTo>
                  <a:lnTo>
                    <a:pt x="68116" y="11142"/>
                  </a:lnTo>
                  <a:lnTo>
                    <a:pt x="67382" y="10942"/>
                  </a:lnTo>
                  <a:lnTo>
                    <a:pt x="66948" y="10308"/>
                  </a:lnTo>
                  <a:lnTo>
                    <a:pt x="66915" y="9474"/>
                  </a:lnTo>
                  <a:lnTo>
                    <a:pt x="66414" y="8807"/>
                  </a:lnTo>
                  <a:lnTo>
                    <a:pt x="66848" y="8107"/>
                  </a:lnTo>
                  <a:lnTo>
                    <a:pt x="66948" y="7306"/>
                  </a:lnTo>
                  <a:lnTo>
                    <a:pt x="66281" y="6872"/>
                  </a:lnTo>
                  <a:lnTo>
                    <a:pt x="66014" y="6139"/>
                  </a:lnTo>
                  <a:lnTo>
                    <a:pt x="65447" y="5638"/>
                  </a:lnTo>
                  <a:lnTo>
                    <a:pt x="64880" y="5138"/>
                  </a:lnTo>
                  <a:lnTo>
                    <a:pt x="64346" y="4537"/>
                  </a:lnTo>
                  <a:lnTo>
                    <a:pt x="63546" y="4471"/>
                  </a:lnTo>
                  <a:lnTo>
                    <a:pt x="62845" y="4104"/>
                  </a:lnTo>
                  <a:lnTo>
                    <a:pt x="62578" y="3337"/>
                  </a:lnTo>
                  <a:lnTo>
                    <a:pt x="61878" y="2936"/>
                  </a:lnTo>
                  <a:lnTo>
                    <a:pt x="61077" y="3136"/>
                  </a:lnTo>
                  <a:lnTo>
                    <a:pt x="60377" y="3537"/>
                  </a:lnTo>
                  <a:lnTo>
                    <a:pt x="59576" y="3370"/>
                  </a:lnTo>
                  <a:lnTo>
                    <a:pt x="59042" y="2970"/>
                  </a:lnTo>
                  <a:lnTo>
                    <a:pt x="58375" y="3003"/>
                  </a:lnTo>
                  <a:lnTo>
                    <a:pt x="57708" y="3103"/>
                  </a:lnTo>
                  <a:lnTo>
                    <a:pt x="57074" y="3303"/>
                  </a:lnTo>
                  <a:lnTo>
                    <a:pt x="56674" y="3870"/>
                  </a:lnTo>
                  <a:lnTo>
                    <a:pt x="55940" y="3937"/>
                  </a:lnTo>
                  <a:lnTo>
                    <a:pt x="55874" y="4638"/>
                  </a:lnTo>
                  <a:lnTo>
                    <a:pt x="55340" y="5038"/>
                  </a:lnTo>
                  <a:lnTo>
                    <a:pt x="54739" y="5205"/>
                  </a:lnTo>
                  <a:lnTo>
                    <a:pt x="54172" y="5004"/>
                  </a:lnTo>
                  <a:lnTo>
                    <a:pt x="53672" y="4638"/>
                  </a:lnTo>
                  <a:lnTo>
                    <a:pt x="52371" y="4638"/>
                  </a:lnTo>
                  <a:lnTo>
                    <a:pt x="51904" y="4137"/>
                  </a:lnTo>
                  <a:lnTo>
                    <a:pt x="51270" y="4171"/>
                  </a:lnTo>
                  <a:lnTo>
                    <a:pt x="50737" y="4537"/>
                  </a:lnTo>
                  <a:lnTo>
                    <a:pt x="50603" y="3937"/>
                  </a:lnTo>
                  <a:lnTo>
                    <a:pt x="50069" y="3603"/>
                  </a:lnTo>
                  <a:lnTo>
                    <a:pt x="49836" y="3003"/>
                  </a:lnTo>
                  <a:lnTo>
                    <a:pt x="49269" y="2703"/>
                  </a:lnTo>
                  <a:lnTo>
                    <a:pt x="48668" y="2536"/>
                  </a:lnTo>
                  <a:lnTo>
                    <a:pt x="48235" y="2036"/>
                  </a:lnTo>
                  <a:lnTo>
                    <a:pt x="47734" y="1702"/>
                  </a:lnTo>
                  <a:lnTo>
                    <a:pt x="47201" y="1469"/>
                  </a:lnTo>
                  <a:lnTo>
                    <a:pt x="46534" y="1368"/>
                  </a:lnTo>
                  <a:lnTo>
                    <a:pt x="45833" y="1335"/>
                  </a:lnTo>
                  <a:lnTo>
                    <a:pt x="45199" y="968"/>
                  </a:lnTo>
                  <a:lnTo>
                    <a:pt x="44899" y="301"/>
                  </a:lnTo>
                  <a:lnTo>
                    <a:pt x="442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153355" y="-344495"/>
              <a:ext cx="6280435" cy="1208456"/>
            </a:xfrm>
            <a:custGeom>
              <a:avLst/>
              <a:gdLst/>
              <a:ahLst/>
              <a:cxnLst/>
              <a:rect l="l" t="t" r="r" b="b"/>
              <a:pathLst>
                <a:path w="133463" h="27454" extrusionOk="0">
                  <a:moveTo>
                    <a:pt x="90032" y="0"/>
                  </a:moveTo>
                  <a:lnTo>
                    <a:pt x="89164" y="367"/>
                  </a:lnTo>
                  <a:lnTo>
                    <a:pt x="88197" y="567"/>
                  </a:lnTo>
                  <a:lnTo>
                    <a:pt x="87397" y="33"/>
                  </a:lnTo>
                  <a:lnTo>
                    <a:pt x="86496" y="200"/>
                  </a:lnTo>
                  <a:lnTo>
                    <a:pt x="85662" y="567"/>
                  </a:lnTo>
                  <a:lnTo>
                    <a:pt x="84728" y="934"/>
                  </a:lnTo>
                  <a:lnTo>
                    <a:pt x="84361" y="1868"/>
                  </a:lnTo>
                  <a:lnTo>
                    <a:pt x="83527" y="2335"/>
                  </a:lnTo>
                  <a:lnTo>
                    <a:pt x="83194" y="3202"/>
                  </a:lnTo>
                  <a:lnTo>
                    <a:pt x="82426" y="3769"/>
                  </a:lnTo>
                  <a:lnTo>
                    <a:pt x="82426" y="4737"/>
                  </a:lnTo>
                  <a:lnTo>
                    <a:pt x="81692" y="5271"/>
                  </a:lnTo>
                  <a:lnTo>
                    <a:pt x="80758" y="5437"/>
                  </a:lnTo>
                  <a:lnTo>
                    <a:pt x="79891" y="5838"/>
                  </a:lnTo>
                  <a:lnTo>
                    <a:pt x="79558" y="6738"/>
                  </a:lnTo>
                  <a:lnTo>
                    <a:pt x="78423" y="6738"/>
                  </a:lnTo>
                  <a:lnTo>
                    <a:pt x="77389" y="6271"/>
                  </a:lnTo>
                  <a:lnTo>
                    <a:pt x="76322" y="6004"/>
                  </a:lnTo>
                  <a:lnTo>
                    <a:pt x="75355" y="5371"/>
                  </a:lnTo>
                  <a:lnTo>
                    <a:pt x="74254" y="4670"/>
                  </a:lnTo>
                  <a:lnTo>
                    <a:pt x="72986" y="4904"/>
                  </a:lnTo>
                  <a:lnTo>
                    <a:pt x="72219" y="5938"/>
                  </a:lnTo>
                  <a:lnTo>
                    <a:pt x="71018" y="6338"/>
                  </a:lnTo>
                  <a:lnTo>
                    <a:pt x="69851" y="6271"/>
                  </a:lnTo>
                  <a:lnTo>
                    <a:pt x="68717" y="5938"/>
                  </a:lnTo>
                  <a:lnTo>
                    <a:pt x="67516" y="6038"/>
                  </a:lnTo>
                  <a:lnTo>
                    <a:pt x="66515" y="6672"/>
                  </a:lnTo>
                  <a:lnTo>
                    <a:pt x="65548" y="5771"/>
                  </a:lnTo>
                  <a:lnTo>
                    <a:pt x="65247" y="4503"/>
                  </a:lnTo>
                  <a:lnTo>
                    <a:pt x="64047" y="4070"/>
                  </a:lnTo>
                  <a:lnTo>
                    <a:pt x="62746" y="4103"/>
                  </a:lnTo>
                  <a:lnTo>
                    <a:pt x="62045" y="5171"/>
                  </a:lnTo>
                  <a:lnTo>
                    <a:pt x="61511" y="6338"/>
                  </a:lnTo>
                  <a:lnTo>
                    <a:pt x="62078" y="7506"/>
                  </a:lnTo>
                  <a:lnTo>
                    <a:pt x="61878" y="8840"/>
                  </a:lnTo>
                  <a:lnTo>
                    <a:pt x="61478" y="10107"/>
                  </a:lnTo>
                  <a:lnTo>
                    <a:pt x="60244" y="10708"/>
                  </a:lnTo>
                  <a:lnTo>
                    <a:pt x="58910" y="10608"/>
                  </a:lnTo>
                  <a:lnTo>
                    <a:pt x="57842" y="11375"/>
                  </a:lnTo>
                  <a:lnTo>
                    <a:pt x="56541" y="11742"/>
                  </a:lnTo>
                  <a:lnTo>
                    <a:pt x="55507" y="12576"/>
                  </a:lnTo>
                  <a:lnTo>
                    <a:pt x="54406" y="11742"/>
                  </a:lnTo>
                  <a:lnTo>
                    <a:pt x="53039" y="11709"/>
                  </a:lnTo>
                  <a:lnTo>
                    <a:pt x="52071" y="12409"/>
                  </a:lnTo>
                  <a:lnTo>
                    <a:pt x="51171" y="13243"/>
                  </a:lnTo>
                  <a:lnTo>
                    <a:pt x="50971" y="14511"/>
                  </a:lnTo>
                  <a:lnTo>
                    <a:pt x="50070" y="15411"/>
                  </a:lnTo>
                  <a:lnTo>
                    <a:pt x="49236" y="14677"/>
                  </a:lnTo>
                  <a:lnTo>
                    <a:pt x="48235" y="14110"/>
                  </a:lnTo>
                  <a:lnTo>
                    <a:pt x="48035" y="12943"/>
                  </a:lnTo>
                  <a:lnTo>
                    <a:pt x="47201" y="12109"/>
                  </a:lnTo>
                  <a:lnTo>
                    <a:pt x="46667" y="11175"/>
                  </a:lnTo>
                  <a:lnTo>
                    <a:pt x="46067" y="10241"/>
                  </a:lnTo>
                  <a:lnTo>
                    <a:pt x="45533" y="9273"/>
                  </a:lnTo>
                  <a:lnTo>
                    <a:pt x="44733" y="8540"/>
                  </a:lnTo>
                  <a:lnTo>
                    <a:pt x="43532" y="8540"/>
                  </a:lnTo>
                  <a:lnTo>
                    <a:pt x="42364" y="8206"/>
                  </a:lnTo>
                  <a:lnTo>
                    <a:pt x="41063" y="8339"/>
                  </a:lnTo>
                  <a:lnTo>
                    <a:pt x="40230" y="9340"/>
                  </a:lnTo>
                  <a:lnTo>
                    <a:pt x="39029" y="9674"/>
                  </a:lnTo>
                  <a:lnTo>
                    <a:pt x="37895" y="9073"/>
                  </a:lnTo>
                  <a:lnTo>
                    <a:pt x="37127" y="8206"/>
                  </a:lnTo>
                  <a:lnTo>
                    <a:pt x="36027" y="7706"/>
                  </a:lnTo>
                  <a:lnTo>
                    <a:pt x="34792" y="7672"/>
                  </a:lnTo>
                  <a:lnTo>
                    <a:pt x="33892" y="8540"/>
                  </a:lnTo>
                  <a:lnTo>
                    <a:pt x="33458" y="9607"/>
                  </a:lnTo>
                  <a:lnTo>
                    <a:pt x="32491" y="10341"/>
                  </a:lnTo>
                  <a:lnTo>
                    <a:pt x="31357" y="10408"/>
                  </a:lnTo>
                  <a:lnTo>
                    <a:pt x="30389" y="11008"/>
                  </a:lnTo>
                  <a:lnTo>
                    <a:pt x="29322" y="11408"/>
                  </a:lnTo>
                  <a:lnTo>
                    <a:pt x="28188" y="11108"/>
                  </a:lnTo>
                  <a:lnTo>
                    <a:pt x="27554" y="10174"/>
                  </a:lnTo>
                  <a:lnTo>
                    <a:pt x="26620" y="9507"/>
                  </a:lnTo>
                  <a:lnTo>
                    <a:pt x="25519" y="9073"/>
                  </a:lnTo>
                  <a:lnTo>
                    <a:pt x="24518" y="8573"/>
                  </a:lnTo>
                  <a:lnTo>
                    <a:pt x="23384" y="8073"/>
                  </a:lnTo>
                  <a:lnTo>
                    <a:pt x="22283" y="7572"/>
                  </a:lnTo>
                  <a:lnTo>
                    <a:pt x="20982" y="7739"/>
                  </a:lnTo>
                  <a:lnTo>
                    <a:pt x="20048" y="8706"/>
                  </a:lnTo>
                  <a:lnTo>
                    <a:pt x="19815" y="8706"/>
                  </a:lnTo>
                  <a:lnTo>
                    <a:pt x="19615" y="8673"/>
                  </a:lnTo>
                  <a:lnTo>
                    <a:pt x="19381" y="8573"/>
                  </a:lnTo>
                  <a:lnTo>
                    <a:pt x="19148" y="8540"/>
                  </a:lnTo>
                  <a:lnTo>
                    <a:pt x="18981" y="8706"/>
                  </a:lnTo>
                  <a:lnTo>
                    <a:pt x="18714" y="8740"/>
                  </a:lnTo>
                  <a:lnTo>
                    <a:pt x="18481" y="8840"/>
                  </a:lnTo>
                  <a:lnTo>
                    <a:pt x="18281" y="8673"/>
                  </a:lnTo>
                  <a:lnTo>
                    <a:pt x="18014" y="8673"/>
                  </a:lnTo>
                  <a:lnTo>
                    <a:pt x="17814" y="8573"/>
                  </a:lnTo>
                  <a:lnTo>
                    <a:pt x="17547" y="8540"/>
                  </a:lnTo>
                  <a:lnTo>
                    <a:pt x="17347" y="8406"/>
                  </a:lnTo>
                  <a:lnTo>
                    <a:pt x="17146" y="8206"/>
                  </a:lnTo>
                  <a:lnTo>
                    <a:pt x="16846" y="8206"/>
                  </a:lnTo>
                  <a:lnTo>
                    <a:pt x="16679" y="8406"/>
                  </a:lnTo>
                  <a:lnTo>
                    <a:pt x="16379" y="8406"/>
                  </a:lnTo>
                  <a:lnTo>
                    <a:pt x="16179" y="8273"/>
                  </a:lnTo>
                  <a:lnTo>
                    <a:pt x="15946" y="8206"/>
                  </a:lnTo>
                  <a:lnTo>
                    <a:pt x="15712" y="8373"/>
                  </a:lnTo>
                  <a:lnTo>
                    <a:pt x="15479" y="8339"/>
                  </a:lnTo>
                  <a:lnTo>
                    <a:pt x="15278" y="8206"/>
                  </a:lnTo>
                  <a:lnTo>
                    <a:pt x="15012" y="8239"/>
                  </a:lnTo>
                  <a:lnTo>
                    <a:pt x="14845" y="8039"/>
                  </a:lnTo>
                  <a:lnTo>
                    <a:pt x="14611" y="8006"/>
                  </a:lnTo>
                  <a:lnTo>
                    <a:pt x="14344" y="8073"/>
                  </a:lnTo>
                  <a:lnTo>
                    <a:pt x="14144" y="7939"/>
                  </a:lnTo>
                  <a:lnTo>
                    <a:pt x="13944" y="8106"/>
                  </a:lnTo>
                  <a:lnTo>
                    <a:pt x="13677" y="8106"/>
                  </a:lnTo>
                  <a:lnTo>
                    <a:pt x="13477" y="8273"/>
                  </a:lnTo>
                  <a:lnTo>
                    <a:pt x="13210" y="8239"/>
                  </a:lnTo>
                  <a:lnTo>
                    <a:pt x="13010" y="8106"/>
                  </a:lnTo>
                  <a:lnTo>
                    <a:pt x="12777" y="8206"/>
                  </a:lnTo>
                  <a:lnTo>
                    <a:pt x="12476" y="8173"/>
                  </a:lnTo>
                  <a:lnTo>
                    <a:pt x="12343" y="7906"/>
                  </a:lnTo>
                  <a:lnTo>
                    <a:pt x="12143" y="7772"/>
                  </a:lnTo>
                  <a:lnTo>
                    <a:pt x="11876" y="7772"/>
                  </a:lnTo>
                  <a:lnTo>
                    <a:pt x="11642" y="7672"/>
                  </a:lnTo>
                  <a:lnTo>
                    <a:pt x="11509" y="7405"/>
                  </a:lnTo>
                  <a:lnTo>
                    <a:pt x="11276" y="7439"/>
                  </a:lnTo>
                  <a:lnTo>
                    <a:pt x="10975" y="7405"/>
                  </a:lnTo>
                  <a:lnTo>
                    <a:pt x="10708" y="7372"/>
                  </a:lnTo>
                  <a:lnTo>
                    <a:pt x="10475" y="7405"/>
                  </a:lnTo>
                  <a:lnTo>
                    <a:pt x="10275" y="7539"/>
                  </a:lnTo>
                  <a:lnTo>
                    <a:pt x="10008" y="7539"/>
                  </a:lnTo>
                  <a:lnTo>
                    <a:pt x="9774" y="7572"/>
                  </a:lnTo>
                  <a:lnTo>
                    <a:pt x="9508" y="7439"/>
                  </a:lnTo>
                  <a:lnTo>
                    <a:pt x="9274" y="7506"/>
                  </a:lnTo>
                  <a:lnTo>
                    <a:pt x="9007" y="7606"/>
                  </a:lnTo>
                  <a:lnTo>
                    <a:pt x="8974" y="7906"/>
                  </a:lnTo>
                  <a:lnTo>
                    <a:pt x="8807" y="8106"/>
                  </a:lnTo>
                  <a:lnTo>
                    <a:pt x="8540" y="8206"/>
                  </a:lnTo>
                  <a:lnTo>
                    <a:pt x="8340" y="8373"/>
                  </a:lnTo>
                  <a:lnTo>
                    <a:pt x="8107" y="8440"/>
                  </a:lnTo>
                  <a:lnTo>
                    <a:pt x="7973" y="8706"/>
                  </a:lnTo>
                  <a:lnTo>
                    <a:pt x="7773" y="8873"/>
                  </a:lnTo>
                  <a:lnTo>
                    <a:pt x="7473" y="8907"/>
                  </a:lnTo>
                  <a:lnTo>
                    <a:pt x="7173" y="8873"/>
                  </a:lnTo>
                  <a:lnTo>
                    <a:pt x="6939" y="8706"/>
                  </a:lnTo>
                  <a:lnTo>
                    <a:pt x="6706" y="8940"/>
                  </a:lnTo>
                  <a:lnTo>
                    <a:pt x="6105" y="8940"/>
                  </a:lnTo>
                  <a:lnTo>
                    <a:pt x="5838" y="9040"/>
                  </a:lnTo>
                  <a:lnTo>
                    <a:pt x="5638" y="8840"/>
                  </a:lnTo>
                  <a:lnTo>
                    <a:pt x="5371" y="8740"/>
                  </a:lnTo>
                  <a:lnTo>
                    <a:pt x="5371" y="9040"/>
                  </a:lnTo>
                  <a:lnTo>
                    <a:pt x="5171" y="9240"/>
                  </a:lnTo>
                  <a:lnTo>
                    <a:pt x="5038" y="9507"/>
                  </a:lnTo>
                  <a:lnTo>
                    <a:pt x="4771" y="9574"/>
                  </a:lnTo>
                  <a:lnTo>
                    <a:pt x="4771" y="9874"/>
                  </a:lnTo>
                  <a:lnTo>
                    <a:pt x="4604" y="10074"/>
                  </a:lnTo>
                  <a:lnTo>
                    <a:pt x="4337" y="10174"/>
                  </a:lnTo>
                  <a:lnTo>
                    <a:pt x="4170" y="10374"/>
                  </a:lnTo>
                  <a:lnTo>
                    <a:pt x="4304" y="10574"/>
                  </a:lnTo>
                  <a:lnTo>
                    <a:pt x="4337" y="10841"/>
                  </a:lnTo>
                  <a:lnTo>
                    <a:pt x="4337" y="11075"/>
                  </a:lnTo>
                  <a:lnTo>
                    <a:pt x="4337" y="11342"/>
                  </a:lnTo>
                  <a:lnTo>
                    <a:pt x="4304" y="11575"/>
                  </a:lnTo>
                  <a:lnTo>
                    <a:pt x="4437" y="11842"/>
                  </a:lnTo>
                  <a:lnTo>
                    <a:pt x="4537" y="12075"/>
                  </a:lnTo>
                  <a:lnTo>
                    <a:pt x="4504" y="12342"/>
                  </a:lnTo>
                  <a:lnTo>
                    <a:pt x="4304" y="12542"/>
                  </a:lnTo>
                  <a:lnTo>
                    <a:pt x="4271" y="12843"/>
                  </a:lnTo>
                  <a:lnTo>
                    <a:pt x="4271" y="13110"/>
                  </a:lnTo>
                  <a:lnTo>
                    <a:pt x="4304" y="13410"/>
                  </a:lnTo>
                  <a:lnTo>
                    <a:pt x="4304" y="13743"/>
                  </a:lnTo>
                  <a:lnTo>
                    <a:pt x="4037" y="13943"/>
                  </a:lnTo>
                  <a:lnTo>
                    <a:pt x="3770" y="14010"/>
                  </a:lnTo>
                  <a:lnTo>
                    <a:pt x="3503" y="14177"/>
                  </a:lnTo>
                  <a:lnTo>
                    <a:pt x="3270" y="14010"/>
                  </a:lnTo>
                  <a:lnTo>
                    <a:pt x="2970" y="13943"/>
                  </a:lnTo>
                  <a:lnTo>
                    <a:pt x="2669" y="14010"/>
                  </a:lnTo>
                  <a:lnTo>
                    <a:pt x="2369" y="13943"/>
                  </a:lnTo>
                  <a:lnTo>
                    <a:pt x="2269" y="14210"/>
                  </a:lnTo>
                  <a:lnTo>
                    <a:pt x="2036" y="14410"/>
                  </a:lnTo>
                  <a:lnTo>
                    <a:pt x="1802" y="14577"/>
                  </a:lnTo>
                  <a:lnTo>
                    <a:pt x="1502" y="14677"/>
                  </a:lnTo>
                  <a:lnTo>
                    <a:pt x="1368" y="14877"/>
                  </a:lnTo>
                  <a:lnTo>
                    <a:pt x="1302" y="15111"/>
                  </a:lnTo>
                  <a:lnTo>
                    <a:pt x="1268" y="15378"/>
                  </a:lnTo>
                  <a:lnTo>
                    <a:pt x="1335" y="15611"/>
                  </a:lnTo>
                  <a:lnTo>
                    <a:pt x="1268" y="15878"/>
                  </a:lnTo>
                  <a:lnTo>
                    <a:pt x="1135" y="16078"/>
                  </a:lnTo>
                  <a:lnTo>
                    <a:pt x="1002" y="16278"/>
                  </a:lnTo>
                  <a:lnTo>
                    <a:pt x="801" y="16412"/>
                  </a:lnTo>
                  <a:lnTo>
                    <a:pt x="968" y="16679"/>
                  </a:lnTo>
                  <a:lnTo>
                    <a:pt x="935" y="16946"/>
                  </a:lnTo>
                  <a:lnTo>
                    <a:pt x="935" y="17246"/>
                  </a:lnTo>
                  <a:lnTo>
                    <a:pt x="768" y="17446"/>
                  </a:lnTo>
                  <a:lnTo>
                    <a:pt x="535" y="17613"/>
                  </a:lnTo>
                  <a:lnTo>
                    <a:pt x="301" y="17713"/>
                  </a:lnTo>
                  <a:lnTo>
                    <a:pt x="101" y="17880"/>
                  </a:lnTo>
                  <a:lnTo>
                    <a:pt x="1" y="18113"/>
                  </a:lnTo>
                  <a:lnTo>
                    <a:pt x="134" y="18347"/>
                  </a:lnTo>
                  <a:lnTo>
                    <a:pt x="168" y="18580"/>
                  </a:lnTo>
                  <a:lnTo>
                    <a:pt x="301" y="18847"/>
                  </a:lnTo>
                  <a:lnTo>
                    <a:pt x="201" y="19080"/>
                  </a:lnTo>
                  <a:lnTo>
                    <a:pt x="268" y="19347"/>
                  </a:lnTo>
                  <a:lnTo>
                    <a:pt x="468" y="19514"/>
                  </a:lnTo>
                  <a:lnTo>
                    <a:pt x="635" y="19714"/>
                  </a:lnTo>
                  <a:lnTo>
                    <a:pt x="868" y="19781"/>
                  </a:lnTo>
                  <a:lnTo>
                    <a:pt x="868" y="20048"/>
                  </a:lnTo>
                  <a:lnTo>
                    <a:pt x="768" y="20248"/>
                  </a:lnTo>
                  <a:lnTo>
                    <a:pt x="868" y="20515"/>
                  </a:lnTo>
                  <a:lnTo>
                    <a:pt x="801" y="20748"/>
                  </a:lnTo>
                  <a:lnTo>
                    <a:pt x="868" y="21015"/>
                  </a:lnTo>
                  <a:lnTo>
                    <a:pt x="768" y="21249"/>
                  </a:lnTo>
                  <a:lnTo>
                    <a:pt x="968" y="21415"/>
                  </a:lnTo>
                  <a:lnTo>
                    <a:pt x="1202" y="21449"/>
                  </a:lnTo>
                  <a:lnTo>
                    <a:pt x="1535" y="21516"/>
                  </a:lnTo>
                  <a:lnTo>
                    <a:pt x="1835" y="21682"/>
                  </a:lnTo>
                  <a:lnTo>
                    <a:pt x="2136" y="21549"/>
                  </a:lnTo>
                  <a:lnTo>
                    <a:pt x="2436" y="21415"/>
                  </a:lnTo>
                  <a:lnTo>
                    <a:pt x="2669" y="21282"/>
                  </a:lnTo>
                  <a:lnTo>
                    <a:pt x="2936" y="21115"/>
                  </a:lnTo>
                  <a:lnTo>
                    <a:pt x="3203" y="21049"/>
                  </a:lnTo>
                  <a:lnTo>
                    <a:pt x="3370" y="20782"/>
                  </a:lnTo>
                  <a:lnTo>
                    <a:pt x="3270" y="20515"/>
                  </a:lnTo>
                  <a:lnTo>
                    <a:pt x="3270" y="20181"/>
                  </a:lnTo>
                  <a:lnTo>
                    <a:pt x="3270" y="19848"/>
                  </a:lnTo>
                  <a:lnTo>
                    <a:pt x="3503" y="19614"/>
                  </a:lnTo>
                  <a:lnTo>
                    <a:pt x="3503" y="19281"/>
                  </a:lnTo>
                  <a:lnTo>
                    <a:pt x="3770" y="19080"/>
                  </a:lnTo>
                  <a:lnTo>
                    <a:pt x="4037" y="18947"/>
                  </a:lnTo>
                  <a:lnTo>
                    <a:pt x="4204" y="18714"/>
                  </a:lnTo>
                  <a:lnTo>
                    <a:pt x="4471" y="18580"/>
                  </a:lnTo>
                  <a:lnTo>
                    <a:pt x="4771" y="18580"/>
                  </a:lnTo>
                  <a:lnTo>
                    <a:pt x="5038" y="18447"/>
                  </a:lnTo>
                  <a:lnTo>
                    <a:pt x="5338" y="18513"/>
                  </a:lnTo>
                  <a:lnTo>
                    <a:pt x="5638" y="18413"/>
                  </a:lnTo>
                  <a:lnTo>
                    <a:pt x="5838" y="18180"/>
                  </a:lnTo>
                  <a:lnTo>
                    <a:pt x="6005" y="17880"/>
                  </a:lnTo>
                  <a:lnTo>
                    <a:pt x="5938" y="17546"/>
                  </a:lnTo>
                  <a:lnTo>
                    <a:pt x="6105" y="17346"/>
                  </a:lnTo>
                  <a:lnTo>
                    <a:pt x="6305" y="17112"/>
                  </a:lnTo>
                  <a:lnTo>
                    <a:pt x="6606" y="17179"/>
                  </a:lnTo>
                  <a:lnTo>
                    <a:pt x="6872" y="17212"/>
                  </a:lnTo>
                  <a:lnTo>
                    <a:pt x="7039" y="16946"/>
                  </a:lnTo>
                  <a:lnTo>
                    <a:pt x="7306" y="16879"/>
                  </a:lnTo>
                  <a:lnTo>
                    <a:pt x="7540" y="16745"/>
                  </a:lnTo>
                  <a:lnTo>
                    <a:pt x="7673" y="16512"/>
                  </a:lnTo>
                  <a:lnTo>
                    <a:pt x="7973" y="16612"/>
                  </a:lnTo>
                  <a:lnTo>
                    <a:pt x="8273" y="16545"/>
                  </a:lnTo>
                  <a:lnTo>
                    <a:pt x="8440" y="16779"/>
                  </a:lnTo>
                  <a:lnTo>
                    <a:pt x="8674" y="16946"/>
                  </a:lnTo>
                  <a:lnTo>
                    <a:pt x="8840" y="17179"/>
                  </a:lnTo>
                  <a:lnTo>
                    <a:pt x="9141" y="17246"/>
                  </a:lnTo>
                  <a:lnTo>
                    <a:pt x="9374" y="17413"/>
                  </a:lnTo>
                  <a:lnTo>
                    <a:pt x="9674" y="17413"/>
                  </a:lnTo>
                  <a:lnTo>
                    <a:pt x="9975" y="17279"/>
                  </a:lnTo>
                  <a:lnTo>
                    <a:pt x="10275" y="17413"/>
                  </a:lnTo>
                  <a:lnTo>
                    <a:pt x="10542" y="17279"/>
                  </a:lnTo>
                  <a:lnTo>
                    <a:pt x="10842" y="17346"/>
                  </a:lnTo>
                  <a:lnTo>
                    <a:pt x="11142" y="17413"/>
                  </a:lnTo>
                  <a:lnTo>
                    <a:pt x="11309" y="17679"/>
                  </a:lnTo>
                  <a:lnTo>
                    <a:pt x="11509" y="17913"/>
                  </a:lnTo>
                  <a:lnTo>
                    <a:pt x="11809" y="17946"/>
                  </a:lnTo>
                  <a:lnTo>
                    <a:pt x="12043" y="17846"/>
                  </a:lnTo>
                  <a:lnTo>
                    <a:pt x="12343" y="17746"/>
                  </a:lnTo>
                  <a:lnTo>
                    <a:pt x="12643" y="17679"/>
                  </a:lnTo>
                  <a:lnTo>
                    <a:pt x="12810" y="17379"/>
                  </a:lnTo>
                  <a:lnTo>
                    <a:pt x="13110" y="17246"/>
                  </a:lnTo>
                  <a:lnTo>
                    <a:pt x="13377" y="17179"/>
                  </a:lnTo>
                  <a:lnTo>
                    <a:pt x="13611" y="16912"/>
                  </a:lnTo>
                  <a:lnTo>
                    <a:pt x="13644" y="16579"/>
                  </a:lnTo>
                  <a:lnTo>
                    <a:pt x="13944" y="16445"/>
                  </a:lnTo>
                  <a:lnTo>
                    <a:pt x="14211" y="16579"/>
                  </a:lnTo>
                  <a:lnTo>
                    <a:pt x="14478" y="16745"/>
                  </a:lnTo>
                  <a:lnTo>
                    <a:pt x="14778" y="16679"/>
                  </a:lnTo>
                  <a:lnTo>
                    <a:pt x="15045" y="16579"/>
                  </a:lnTo>
                  <a:lnTo>
                    <a:pt x="15345" y="16579"/>
                  </a:lnTo>
                  <a:lnTo>
                    <a:pt x="15645" y="16512"/>
                  </a:lnTo>
                  <a:lnTo>
                    <a:pt x="15946" y="16579"/>
                  </a:lnTo>
                  <a:lnTo>
                    <a:pt x="16012" y="16545"/>
                  </a:lnTo>
                  <a:lnTo>
                    <a:pt x="16046" y="16445"/>
                  </a:lnTo>
                  <a:lnTo>
                    <a:pt x="16112" y="16379"/>
                  </a:lnTo>
                  <a:lnTo>
                    <a:pt x="16046" y="16245"/>
                  </a:lnTo>
                  <a:lnTo>
                    <a:pt x="16146" y="16212"/>
                  </a:lnTo>
                  <a:lnTo>
                    <a:pt x="16179" y="16112"/>
                  </a:lnTo>
                  <a:lnTo>
                    <a:pt x="16312" y="16112"/>
                  </a:lnTo>
                  <a:lnTo>
                    <a:pt x="16379" y="16178"/>
                  </a:lnTo>
                  <a:lnTo>
                    <a:pt x="16479" y="16178"/>
                  </a:lnTo>
                  <a:lnTo>
                    <a:pt x="16546" y="16112"/>
                  </a:lnTo>
                  <a:lnTo>
                    <a:pt x="16646" y="16045"/>
                  </a:lnTo>
                  <a:lnTo>
                    <a:pt x="16679" y="15945"/>
                  </a:lnTo>
                  <a:lnTo>
                    <a:pt x="16813" y="15945"/>
                  </a:lnTo>
                  <a:lnTo>
                    <a:pt x="16880" y="15878"/>
                  </a:lnTo>
                  <a:lnTo>
                    <a:pt x="16980" y="15912"/>
                  </a:lnTo>
                  <a:lnTo>
                    <a:pt x="17046" y="16012"/>
                  </a:lnTo>
                  <a:lnTo>
                    <a:pt x="17146" y="16045"/>
                  </a:lnTo>
                  <a:lnTo>
                    <a:pt x="17213" y="16078"/>
                  </a:lnTo>
                  <a:lnTo>
                    <a:pt x="17313" y="16012"/>
                  </a:lnTo>
                  <a:lnTo>
                    <a:pt x="17447" y="16012"/>
                  </a:lnTo>
                  <a:lnTo>
                    <a:pt x="17513" y="16045"/>
                  </a:lnTo>
                  <a:lnTo>
                    <a:pt x="17547" y="16112"/>
                  </a:lnTo>
                  <a:lnTo>
                    <a:pt x="17613" y="16212"/>
                  </a:lnTo>
                  <a:lnTo>
                    <a:pt x="17680" y="16245"/>
                  </a:lnTo>
                  <a:lnTo>
                    <a:pt x="17713" y="16178"/>
                  </a:lnTo>
                  <a:lnTo>
                    <a:pt x="17814" y="16112"/>
                  </a:lnTo>
                  <a:lnTo>
                    <a:pt x="17880" y="16078"/>
                  </a:lnTo>
                  <a:lnTo>
                    <a:pt x="17980" y="16045"/>
                  </a:lnTo>
                  <a:lnTo>
                    <a:pt x="18147" y="16045"/>
                  </a:lnTo>
                  <a:lnTo>
                    <a:pt x="18214" y="16012"/>
                  </a:lnTo>
                  <a:lnTo>
                    <a:pt x="18314" y="16012"/>
                  </a:lnTo>
                  <a:lnTo>
                    <a:pt x="18381" y="16045"/>
                  </a:lnTo>
                  <a:lnTo>
                    <a:pt x="18481" y="16078"/>
                  </a:lnTo>
                  <a:lnTo>
                    <a:pt x="18514" y="16178"/>
                  </a:lnTo>
                  <a:lnTo>
                    <a:pt x="18547" y="16245"/>
                  </a:lnTo>
                  <a:lnTo>
                    <a:pt x="18614" y="16345"/>
                  </a:lnTo>
                  <a:lnTo>
                    <a:pt x="18614" y="16412"/>
                  </a:lnTo>
                  <a:lnTo>
                    <a:pt x="18681" y="16445"/>
                  </a:lnTo>
                  <a:lnTo>
                    <a:pt x="18714" y="16545"/>
                  </a:lnTo>
                  <a:lnTo>
                    <a:pt x="18814" y="16612"/>
                  </a:lnTo>
                  <a:lnTo>
                    <a:pt x="18881" y="16612"/>
                  </a:lnTo>
                  <a:lnTo>
                    <a:pt x="18948" y="16712"/>
                  </a:lnTo>
                  <a:lnTo>
                    <a:pt x="18981" y="16779"/>
                  </a:lnTo>
                  <a:lnTo>
                    <a:pt x="19014" y="16879"/>
                  </a:lnTo>
                  <a:lnTo>
                    <a:pt x="19114" y="16912"/>
                  </a:lnTo>
                  <a:lnTo>
                    <a:pt x="19181" y="16912"/>
                  </a:lnTo>
                  <a:lnTo>
                    <a:pt x="19281" y="16946"/>
                  </a:lnTo>
                  <a:lnTo>
                    <a:pt x="19348" y="16879"/>
                  </a:lnTo>
                  <a:lnTo>
                    <a:pt x="19448" y="16879"/>
                  </a:lnTo>
                  <a:lnTo>
                    <a:pt x="19481" y="16946"/>
                  </a:lnTo>
                  <a:lnTo>
                    <a:pt x="19715" y="16946"/>
                  </a:lnTo>
                  <a:lnTo>
                    <a:pt x="19815" y="17046"/>
                  </a:lnTo>
                  <a:lnTo>
                    <a:pt x="19882" y="17046"/>
                  </a:lnTo>
                  <a:lnTo>
                    <a:pt x="19982" y="17079"/>
                  </a:lnTo>
                  <a:lnTo>
                    <a:pt x="20048" y="17112"/>
                  </a:lnTo>
                  <a:lnTo>
                    <a:pt x="20149" y="17179"/>
                  </a:lnTo>
                  <a:lnTo>
                    <a:pt x="20215" y="17179"/>
                  </a:lnTo>
                  <a:lnTo>
                    <a:pt x="20315" y="17212"/>
                  </a:lnTo>
                  <a:lnTo>
                    <a:pt x="20382" y="17246"/>
                  </a:lnTo>
                  <a:lnTo>
                    <a:pt x="20482" y="17246"/>
                  </a:lnTo>
                  <a:lnTo>
                    <a:pt x="20549" y="17279"/>
                  </a:lnTo>
                  <a:lnTo>
                    <a:pt x="20515" y="17379"/>
                  </a:lnTo>
                  <a:lnTo>
                    <a:pt x="20482" y="17446"/>
                  </a:lnTo>
                  <a:lnTo>
                    <a:pt x="20515" y="17546"/>
                  </a:lnTo>
                  <a:lnTo>
                    <a:pt x="20549" y="17579"/>
                  </a:lnTo>
                  <a:lnTo>
                    <a:pt x="20549" y="17679"/>
                  </a:lnTo>
                  <a:lnTo>
                    <a:pt x="20616" y="17746"/>
                  </a:lnTo>
                  <a:lnTo>
                    <a:pt x="20616" y="17846"/>
                  </a:lnTo>
                  <a:lnTo>
                    <a:pt x="20549" y="17913"/>
                  </a:lnTo>
                  <a:lnTo>
                    <a:pt x="20616" y="17946"/>
                  </a:lnTo>
                  <a:lnTo>
                    <a:pt x="20616" y="18046"/>
                  </a:lnTo>
                  <a:lnTo>
                    <a:pt x="20649" y="18113"/>
                  </a:lnTo>
                  <a:lnTo>
                    <a:pt x="20616" y="18213"/>
                  </a:lnTo>
                  <a:lnTo>
                    <a:pt x="20616" y="18280"/>
                  </a:lnTo>
                  <a:lnTo>
                    <a:pt x="20649" y="18380"/>
                  </a:lnTo>
                  <a:lnTo>
                    <a:pt x="20682" y="18447"/>
                  </a:lnTo>
                  <a:lnTo>
                    <a:pt x="20682" y="18547"/>
                  </a:lnTo>
                  <a:lnTo>
                    <a:pt x="20716" y="18613"/>
                  </a:lnTo>
                  <a:lnTo>
                    <a:pt x="20716" y="18714"/>
                  </a:lnTo>
                  <a:lnTo>
                    <a:pt x="20682" y="18747"/>
                  </a:lnTo>
                  <a:lnTo>
                    <a:pt x="20682" y="18847"/>
                  </a:lnTo>
                  <a:lnTo>
                    <a:pt x="20649" y="18880"/>
                  </a:lnTo>
                  <a:lnTo>
                    <a:pt x="20649" y="18947"/>
                  </a:lnTo>
                  <a:lnTo>
                    <a:pt x="20682" y="19047"/>
                  </a:lnTo>
                  <a:lnTo>
                    <a:pt x="20682" y="19114"/>
                  </a:lnTo>
                  <a:lnTo>
                    <a:pt x="20649" y="19181"/>
                  </a:lnTo>
                  <a:lnTo>
                    <a:pt x="20616" y="19247"/>
                  </a:lnTo>
                  <a:lnTo>
                    <a:pt x="20549" y="19347"/>
                  </a:lnTo>
                  <a:lnTo>
                    <a:pt x="20515" y="19381"/>
                  </a:lnTo>
                  <a:lnTo>
                    <a:pt x="20482" y="19414"/>
                  </a:lnTo>
                  <a:lnTo>
                    <a:pt x="20449" y="19514"/>
                  </a:lnTo>
                  <a:lnTo>
                    <a:pt x="20449" y="19581"/>
                  </a:lnTo>
                  <a:lnTo>
                    <a:pt x="20482" y="19681"/>
                  </a:lnTo>
                  <a:lnTo>
                    <a:pt x="20549" y="19714"/>
                  </a:lnTo>
                  <a:lnTo>
                    <a:pt x="20616" y="19781"/>
                  </a:lnTo>
                  <a:lnTo>
                    <a:pt x="20682" y="19781"/>
                  </a:lnTo>
                  <a:lnTo>
                    <a:pt x="20716" y="19848"/>
                  </a:lnTo>
                  <a:lnTo>
                    <a:pt x="20782" y="19881"/>
                  </a:lnTo>
                  <a:lnTo>
                    <a:pt x="20849" y="19881"/>
                  </a:lnTo>
                  <a:lnTo>
                    <a:pt x="20949" y="19914"/>
                  </a:lnTo>
                  <a:lnTo>
                    <a:pt x="21016" y="19914"/>
                  </a:lnTo>
                  <a:lnTo>
                    <a:pt x="21116" y="19948"/>
                  </a:lnTo>
                  <a:lnTo>
                    <a:pt x="21149" y="20014"/>
                  </a:lnTo>
                  <a:lnTo>
                    <a:pt x="21183" y="20081"/>
                  </a:lnTo>
                  <a:lnTo>
                    <a:pt x="21183" y="20181"/>
                  </a:lnTo>
                  <a:lnTo>
                    <a:pt x="21283" y="20181"/>
                  </a:lnTo>
                  <a:lnTo>
                    <a:pt x="21349" y="20215"/>
                  </a:lnTo>
                  <a:lnTo>
                    <a:pt x="21383" y="20248"/>
                  </a:lnTo>
                  <a:lnTo>
                    <a:pt x="21483" y="20248"/>
                  </a:lnTo>
                  <a:lnTo>
                    <a:pt x="21483" y="20348"/>
                  </a:lnTo>
                  <a:lnTo>
                    <a:pt x="21516" y="20415"/>
                  </a:lnTo>
                  <a:lnTo>
                    <a:pt x="21616" y="20415"/>
                  </a:lnTo>
                  <a:lnTo>
                    <a:pt x="21650" y="20448"/>
                  </a:lnTo>
                  <a:lnTo>
                    <a:pt x="21716" y="20515"/>
                  </a:lnTo>
                  <a:lnTo>
                    <a:pt x="21783" y="20582"/>
                  </a:lnTo>
                  <a:lnTo>
                    <a:pt x="21816" y="20682"/>
                  </a:lnTo>
                  <a:lnTo>
                    <a:pt x="21816" y="20748"/>
                  </a:lnTo>
                  <a:lnTo>
                    <a:pt x="21883" y="20782"/>
                  </a:lnTo>
                  <a:lnTo>
                    <a:pt x="21983" y="20848"/>
                  </a:lnTo>
                  <a:lnTo>
                    <a:pt x="22017" y="20915"/>
                  </a:lnTo>
                  <a:lnTo>
                    <a:pt x="22017" y="21015"/>
                  </a:lnTo>
                  <a:lnTo>
                    <a:pt x="22017" y="21082"/>
                  </a:lnTo>
                  <a:lnTo>
                    <a:pt x="22050" y="21182"/>
                  </a:lnTo>
                  <a:lnTo>
                    <a:pt x="22017" y="21249"/>
                  </a:lnTo>
                  <a:lnTo>
                    <a:pt x="22050" y="21349"/>
                  </a:lnTo>
                  <a:lnTo>
                    <a:pt x="22050" y="21415"/>
                  </a:lnTo>
                  <a:lnTo>
                    <a:pt x="22050" y="21516"/>
                  </a:lnTo>
                  <a:lnTo>
                    <a:pt x="22150" y="21549"/>
                  </a:lnTo>
                  <a:lnTo>
                    <a:pt x="22183" y="21616"/>
                  </a:lnTo>
                  <a:lnTo>
                    <a:pt x="22183" y="21716"/>
                  </a:lnTo>
                  <a:lnTo>
                    <a:pt x="22183" y="21782"/>
                  </a:lnTo>
                  <a:lnTo>
                    <a:pt x="22183" y="21882"/>
                  </a:lnTo>
                  <a:lnTo>
                    <a:pt x="22183" y="21949"/>
                  </a:lnTo>
                  <a:lnTo>
                    <a:pt x="22217" y="22049"/>
                  </a:lnTo>
                  <a:lnTo>
                    <a:pt x="22283" y="22116"/>
                  </a:lnTo>
                  <a:lnTo>
                    <a:pt x="22317" y="22216"/>
                  </a:lnTo>
                  <a:lnTo>
                    <a:pt x="22383" y="22216"/>
                  </a:lnTo>
                  <a:lnTo>
                    <a:pt x="22450" y="22249"/>
                  </a:lnTo>
                  <a:lnTo>
                    <a:pt x="22484" y="22349"/>
                  </a:lnTo>
                  <a:lnTo>
                    <a:pt x="22517" y="22416"/>
                  </a:lnTo>
                  <a:lnTo>
                    <a:pt x="22550" y="22516"/>
                  </a:lnTo>
                  <a:lnTo>
                    <a:pt x="22650" y="22450"/>
                  </a:lnTo>
                  <a:lnTo>
                    <a:pt x="22717" y="22450"/>
                  </a:lnTo>
                  <a:lnTo>
                    <a:pt x="22784" y="22550"/>
                  </a:lnTo>
                  <a:lnTo>
                    <a:pt x="22850" y="22583"/>
                  </a:lnTo>
                  <a:lnTo>
                    <a:pt x="22951" y="22583"/>
                  </a:lnTo>
                  <a:lnTo>
                    <a:pt x="23017" y="22550"/>
                  </a:lnTo>
                  <a:lnTo>
                    <a:pt x="23117" y="22550"/>
                  </a:lnTo>
                  <a:lnTo>
                    <a:pt x="23151" y="22616"/>
                  </a:lnTo>
                  <a:lnTo>
                    <a:pt x="23217" y="22683"/>
                  </a:lnTo>
                  <a:lnTo>
                    <a:pt x="23317" y="22683"/>
                  </a:lnTo>
                  <a:lnTo>
                    <a:pt x="23384" y="22716"/>
                  </a:lnTo>
                  <a:lnTo>
                    <a:pt x="23484" y="22716"/>
                  </a:lnTo>
                  <a:lnTo>
                    <a:pt x="23551" y="22750"/>
                  </a:lnTo>
                  <a:lnTo>
                    <a:pt x="23551" y="22850"/>
                  </a:lnTo>
                  <a:lnTo>
                    <a:pt x="23651" y="22883"/>
                  </a:lnTo>
                  <a:lnTo>
                    <a:pt x="23718" y="22917"/>
                  </a:lnTo>
                  <a:lnTo>
                    <a:pt x="23818" y="22883"/>
                  </a:lnTo>
                  <a:lnTo>
                    <a:pt x="23851" y="22783"/>
                  </a:lnTo>
                  <a:lnTo>
                    <a:pt x="23885" y="22716"/>
                  </a:lnTo>
                  <a:lnTo>
                    <a:pt x="23985" y="22683"/>
                  </a:lnTo>
                  <a:lnTo>
                    <a:pt x="24051" y="22683"/>
                  </a:lnTo>
                  <a:lnTo>
                    <a:pt x="24151" y="22616"/>
                  </a:lnTo>
                  <a:lnTo>
                    <a:pt x="24218" y="22583"/>
                  </a:lnTo>
                  <a:lnTo>
                    <a:pt x="24385" y="22583"/>
                  </a:lnTo>
                  <a:lnTo>
                    <a:pt x="24485" y="22616"/>
                  </a:lnTo>
                  <a:lnTo>
                    <a:pt x="24552" y="22583"/>
                  </a:lnTo>
                  <a:lnTo>
                    <a:pt x="24652" y="22583"/>
                  </a:lnTo>
                  <a:lnTo>
                    <a:pt x="24718" y="22616"/>
                  </a:lnTo>
                  <a:lnTo>
                    <a:pt x="24819" y="22583"/>
                  </a:lnTo>
                  <a:lnTo>
                    <a:pt x="24852" y="22616"/>
                  </a:lnTo>
                  <a:lnTo>
                    <a:pt x="24952" y="22616"/>
                  </a:lnTo>
                  <a:lnTo>
                    <a:pt x="25019" y="22683"/>
                  </a:lnTo>
                  <a:lnTo>
                    <a:pt x="25119" y="22683"/>
                  </a:lnTo>
                  <a:lnTo>
                    <a:pt x="25185" y="22616"/>
                  </a:lnTo>
                  <a:lnTo>
                    <a:pt x="25286" y="22583"/>
                  </a:lnTo>
                  <a:lnTo>
                    <a:pt x="25319" y="22550"/>
                  </a:lnTo>
                  <a:lnTo>
                    <a:pt x="25486" y="22550"/>
                  </a:lnTo>
                  <a:lnTo>
                    <a:pt x="25552" y="22583"/>
                  </a:lnTo>
                  <a:lnTo>
                    <a:pt x="25719" y="22583"/>
                  </a:lnTo>
                  <a:lnTo>
                    <a:pt x="25819" y="22616"/>
                  </a:lnTo>
                  <a:lnTo>
                    <a:pt x="25853" y="22716"/>
                  </a:lnTo>
                  <a:lnTo>
                    <a:pt x="25886" y="22750"/>
                  </a:lnTo>
                  <a:lnTo>
                    <a:pt x="25953" y="22783"/>
                  </a:lnTo>
                  <a:lnTo>
                    <a:pt x="26019" y="22750"/>
                  </a:lnTo>
                  <a:lnTo>
                    <a:pt x="26119" y="22783"/>
                  </a:lnTo>
                  <a:lnTo>
                    <a:pt x="26220" y="22850"/>
                  </a:lnTo>
                  <a:lnTo>
                    <a:pt x="26353" y="22917"/>
                  </a:lnTo>
                  <a:lnTo>
                    <a:pt x="26520" y="22917"/>
                  </a:lnTo>
                  <a:lnTo>
                    <a:pt x="26653" y="22783"/>
                  </a:lnTo>
                  <a:lnTo>
                    <a:pt x="26787" y="22850"/>
                  </a:lnTo>
                  <a:lnTo>
                    <a:pt x="26887" y="22917"/>
                  </a:lnTo>
                  <a:lnTo>
                    <a:pt x="26887" y="23050"/>
                  </a:lnTo>
                  <a:lnTo>
                    <a:pt x="26987" y="23117"/>
                  </a:lnTo>
                  <a:lnTo>
                    <a:pt x="27120" y="23117"/>
                  </a:lnTo>
                  <a:lnTo>
                    <a:pt x="27220" y="23183"/>
                  </a:lnTo>
                  <a:lnTo>
                    <a:pt x="27387" y="23117"/>
                  </a:lnTo>
                  <a:lnTo>
                    <a:pt x="27487" y="23017"/>
                  </a:lnTo>
                  <a:lnTo>
                    <a:pt x="27621" y="22950"/>
                  </a:lnTo>
                  <a:lnTo>
                    <a:pt x="27721" y="23017"/>
                  </a:lnTo>
                  <a:lnTo>
                    <a:pt x="27821" y="23117"/>
                  </a:lnTo>
                  <a:lnTo>
                    <a:pt x="27887" y="23217"/>
                  </a:lnTo>
                  <a:lnTo>
                    <a:pt x="27987" y="23083"/>
                  </a:lnTo>
                  <a:lnTo>
                    <a:pt x="28221" y="23083"/>
                  </a:lnTo>
                  <a:lnTo>
                    <a:pt x="28354" y="23017"/>
                  </a:lnTo>
                  <a:lnTo>
                    <a:pt x="28621" y="23017"/>
                  </a:lnTo>
                  <a:lnTo>
                    <a:pt x="28721" y="23050"/>
                  </a:lnTo>
                  <a:lnTo>
                    <a:pt x="28855" y="23017"/>
                  </a:lnTo>
                  <a:lnTo>
                    <a:pt x="28988" y="23050"/>
                  </a:lnTo>
                  <a:lnTo>
                    <a:pt x="29122" y="23050"/>
                  </a:lnTo>
                  <a:lnTo>
                    <a:pt x="29222" y="23083"/>
                  </a:lnTo>
                  <a:lnTo>
                    <a:pt x="29355" y="23117"/>
                  </a:lnTo>
                  <a:lnTo>
                    <a:pt x="29489" y="23217"/>
                  </a:lnTo>
                  <a:lnTo>
                    <a:pt x="29555" y="23350"/>
                  </a:lnTo>
                  <a:lnTo>
                    <a:pt x="29655" y="23450"/>
                  </a:lnTo>
                  <a:lnTo>
                    <a:pt x="29622" y="23617"/>
                  </a:lnTo>
                  <a:lnTo>
                    <a:pt x="29655" y="23784"/>
                  </a:lnTo>
                  <a:lnTo>
                    <a:pt x="29555" y="23951"/>
                  </a:lnTo>
                  <a:lnTo>
                    <a:pt x="29722" y="24051"/>
                  </a:lnTo>
                  <a:lnTo>
                    <a:pt x="29789" y="24217"/>
                  </a:lnTo>
                  <a:lnTo>
                    <a:pt x="29855" y="24351"/>
                  </a:lnTo>
                  <a:lnTo>
                    <a:pt x="30022" y="24384"/>
                  </a:lnTo>
                  <a:lnTo>
                    <a:pt x="30156" y="24451"/>
                  </a:lnTo>
                  <a:lnTo>
                    <a:pt x="30322" y="24418"/>
                  </a:lnTo>
                  <a:lnTo>
                    <a:pt x="30456" y="24518"/>
                  </a:lnTo>
                  <a:lnTo>
                    <a:pt x="30489" y="24618"/>
                  </a:lnTo>
                  <a:lnTo>
                    <a:pt x="30556" y="24751"/>
                  </a:lnTo>
                  <a:lnTo>
                    <a:pt x="30556" y="24918"/>
                  </a:lnTo>
                  <a:lnTo>
                    <a:pt x="30723" y="24918"/>
                  </a:lnTo>
                  <a:lnTo>
                    <a:pt x="30856" y="25018"/>
                  </a:lnTo>
                  <a:lnTo>
                    <a:pt x="30990" y="25051"/>
                  </a:lnTo>
                  <a:lnTo>
                    <a:pt x="31123" y="25018"/>
                  </a:lnTo>
                  <a:lnTo>
                    <a:pt x="31156" y="25118"/>
                  </a:lnTo>
                  <a:lnTo>
                    <a:pt x="31290" y="25218"/>
                  </a:lnTo>
                  <a:lnTo>
                    <a:pt x="31357" y="25352"/>
                  </a:lnTo>
                  <a:lnTo>
                    <a:pt x="31357" y="25518"/>
                  </a:lnTo>
                  <a:lnTo>
                    <a:pt x="31390" y="25618"/>
                  </a:lnTo>
                  <a:lnTo>
                    <a:pt x="31490" y="25752"/>
                  </a:lnTo>
                  <a:lnTo>
                    <a:pt x="31623" y="25852"/>
                  </a:lnTo>
                  <a:lnTo>
                    <a:pt x="31657" y="25952"/>
                  </a:lnTo>
                  <a:lnTo>
                    <a:pt x="31690" y="26085"/>
                  </a:lnTo>
                  <a:lnTo>
                    <a:pt x="31657" y="26219"/>
                  </a:lnTo>
                  <a:lnTo>
                    <a:pt x="31723" y="26352"/>
                  </a:lnTo>
                  <a:lnTo>
                    <a:pt x="31690" y="26519"/>
                  </a:lnTo>
                  <a:lnTo>
                    <a:pt x="31557" y="26586"/>
                  </a:lnTo>
                  <a:lnTo>
                    <a:pt x="31457" y="26686"/>
                  </a:lnTo>
                  <a:lnTo>
                    <a:pt x="31390" y="26786"/>
                  </a:lnTo>
                  <a:lnTo>
                    <a:pt x="31390" y="26953"/>
                  </a:lnTo>
                  <a:lnTo>
                    <a:pt x="31557" y="26919"/>
                  </a:lnTo>
                  <a:lnTo>
                    <a:pt x="31690" y="27019"/>
                  </a:lnTo>
                  <a:lnTo>
                    <a:pt x="31857" y="27019"/>
                  </a:lnTo>
                  <a:lnTo>
                    <a:pt x="31990" y="26919"/>
                  </a:lnTo>
                  <a:lnTo>
                    <a:pt x="32124" y="26786"/>
                  </a:lnTo>
                  <a:lnTo>
                    <a:pt x="32190" y="26686"/>
                  </a:lnTo>
                  <a:lnTo>
                    <a:pt x="32324" y="26552"/>
                  </a:lnTo>
                  <a:lnTo>
                    <a:pt x="32491" y="26519"/>
                  </a:lnTo>
                  <a:lnTo>
                    <a:pt x="32557" y="26686"/>
                  </a:lnTo>
                  <a:lnTo>
                    <a:pt x="32724" y="26719"/>
                  </a:lnTo>
                  <a:lnTo>
                    <a:pt x="32858" y="26753"/>
                  </a:lnTo>
                  <a:lnTo>
                    <a:pt x="33024" y="26753"/>
                  </a:lnTo>
                  <a:lnTo>
                    <a:pt x="33191" y="26786"/>
                  </a:lnTo>
                  <a:lnTo>
                    <a:pt x="33358" y="26853"/>
                  </a:lnTo>
                  <a:lnTo>
                    <a:pt x="33458" y="26719"/>
                  </a:lnTo>
                  <a:lnTo>
                    <a:pt x="33625" y="26719"/>
                  </a:lnTo>
                  <a:lnTo>
                    <a:pt x="33792" y="26686"/>
                  </a:lnTo>
                  <a:lnTo>
                    <a:pt x="33892" y="26586"/>
                  </a:lnTo>
                  <a:lnTo>
                    <a:pt x="33958" y="26452"/>
                  </a:lnTo>
                  <a:lnTo>
                    <a:pt x="33992" y="26352"/>
                  </a:lnTo>
                  <a:lnTo>
                    <a:pt x="34159" y="26352"/>
                  </a:lnTo>
                  <a:lnTo>
                    <a:pt x="34292" y="26252"/>
                  </a:lnTo>
                  <a:lnTo>
                    <a:pt x="34325" y="26085"/>
                  </a:lnTo>
                  <a:lnTo>
                    <a:pt x="34459" y="26019"/>
                  </a:lnTo>
                  <a:lnTo>
                    <a:pt x="34559" y="25952"/>
                  </a:lnTo>
                  <a:lnTo>
                    <a:pt x="34659" y="25852"/>
                  </a:lnTo>
                  <a:lnTo>
                    <a:pt x="34726" y="25719"/>
                  </a:lnTo>
                  <a:lnTo>
                    <a:pt x="34726" y="25552"/>
                  </a:lnTo>
                  <a:lnTo>
                    <a:pt x="34726" y="25418"/>
                  </a:lnTo>
                  <a:lnTo>
                    <a:pt x="34826" y="25285"/>
                  </a:lnTo>
                  <a:lnTo>
                    <a:pt x="34959" y="25185"/>
                  </a:lnTo>
                  <a:lnTo>
                    <a:pt x="34959" y="25018"/>
                  </a:lnTo>
                  <a:lnTo>
                    <a:pt x="35126" y="24951"/>
                  </a:lnTo>
                  <a:lnTo>
                    <a:pt x="35226" y="24885"/>
                  </a:lnTo>
                  <a:lnTo>
                    <a:pt x="35359" y="24785"/>
                  </a:lnTo>
                  <a:lnTo>
                    <a:pt x="35526" y="24751"/>
                  </a:lnTo>
                  <a:lnTo>
                    <a:pt x="35560" y="24584"/>
                  </a:lnTo>
                  <a:lnTo>
                    <a:pt x="35626" y="24418"/>
                  </a:lnTo>
                  <a:lnTo>
                    <a:pt x="35626" y="24251"/>
                  </a:lnTo>
                  <a:lnTo>
                    <a:pt x="35693" y="24117"/>
                  </a:lnTo>
                  <a:lnTo>
                    <a:pt x="35826" y="24217"/>
                  </a:lnTo>
                  <a:lnTo>
                    <a:pt x="35993" y="24217"/>
                  </a:lnTo>
                  <a:lnTo>
                    <a:pt x="36127" y="24117"/>
                  </a:lnTo>
                  <a:lnTo>
                    <a:pt x="36293" y="24184"/>
                  </a:lnTo>
                  <a:lnTo>
                    <a:pt x="36327" y="24017"/>
                  </a:lnTo>
                  <a:lnTo>
                    <a:pt x="36494" y="23917"/>
                  </a:lnTo>
                  <a:lnTo>
                    <a:pt x="36660" y="23917"/>
                  </a:lnTo>
                  <a:lnTo>
                    <a:pt x="36794" y="23851"/>
                  </a:lnTo>
                  <a:lnTo>
                    <a:pt x="36894" y="23784"/>
                  </a:lnTo>
                  <a:lnTo>
                    <a:pt x="37027" y="23750"/>
                  </a:lnTo>
                  <a:lnTo>
                    <a:pt x="37194" y="23750"/>
                  </a:lnTo>
                  <a:lnTo>
                    <a:pt x="37327" y="23617"/>
                  </a:lnTo>
                  <a:lnTo>
                    <a:pt x="37494" y="23684"/>
                  </a:lnTo>
                  <a:lnTo>
                    <a:pt x="37661" y="23617"/>
                  </a:lnTo>
                  <a:lnTo>
                    <a:pt x="37794" y="23717"/>
                  </a:lnTo>
                  <a:lnTo>
                    <a:pt x="37961" y="23750"/>
                  </a:lnTo>
                  <a:lnTo>
                    <a:pt x="38061" y="23851"/>
                  </a:lnTo>
                  <a:lnTo>
                    <a:pt x="38228" y="23784"/>
                  </a:lnTo>
                  <a:lnTo>
                    <a:pt x="38328" y="23917"/>
                  </a:lnTo>
                  <a:lnTo>
                    <a:pt x="38495" y="23951"/>
                  </a:lnTo>
                  <a:lnTo>
                    <a:pt x="38562" y="24084"/>
                  </a:lnTo>
                  <a:lnTo>
                    <a:pt x="38728" y="24084"/>
                  </a:lnTo>
                  <a:lnTo>
                    <a:pt x="38795" y="24251"/>
                  </a:lnTo>
                  <a:lnTo>
                    <a:pt x="38862" y="24384"/>
                  </a:lnTo>
                  <a:lnTo>
                    <a:pt x="39162" y="24451"/>
                  </a:lnTo>
                  <a:lnTo>
                    <a:pt x="39396" y="24618"/>
                  </a:lnTo>
                  <a:lnTo>
                    <a:pt x="39629" y="24885"/>
                  </a:lnTo>
                  <a:lnTo>
                    <a:pt x="39562" y="25185"/>
                  </a:lnTo>
                  <a:lnTo>
                    <a:pt x="39863" y="25185"/>
                  </a:lnTo>
                  <a:lnTo>
                    <a:pt x="40129" y="25285"/>
                  </a:lnTo>
                  <a:lnTo>
                    <a:pt x="40396" y="25218"/>
                  </a:lnTo>
                  <a:lnTo>
                    <a:pt x="40663" y="25352"/>
                  </a:lnTo>
                  <a:lnTo>
                    <a:pt x="40897" y="25252"/>
                  </a:lnTo>
                  <a:lnTo>
                    <a:pt x="41164" y="25185"/>
                  </a:lnTo>
                  <a:lnTo>
                    <a:pt x="41397" y="25218"/>
                  </a:lnTo>
                  <a:lnTo>
                    <a:pt x="41664" y="25252"/>
                  </a:lnTo>
                  <a:lnTo>
                    <a:pt x="41864" y="25418"/>
                  </a:lnTo>
                  <a:lnTo>
                    <a:pt x="42031" y="25618"/>
                  </a:lnTo>
                  <a:lnTo>
                    <a:pt x="42298" y="25719"/>
                  </a:lnTo>
                  <a:lnTo>
                    <a:pt x="42565" y="25685"/>
                  </a:lnTo>
                  <a:lnTo>
                    <a:pt x="42831" y="25518"/>
                  </a:lnTo>
                  <a:lnTo>
                    <a:pt x="43132" y="25585"/>
                  </a:lnTo>
                  <a:lnTo>
                    <a:pt x="43332" y="25785"/>
                  </a:lnTo>
                  <a:lnTo>
                    <a:pt x="43532" y="25952"/>
                  </a:lnTo>
                  <a:lnTo>
                    <a:pt x="43832" y="25952"/>
                  </a:lnTo>
                  <a:lnTo>
                    <a:pt x="44032" y="26186"/>
                  </a:lnTo>
                  <a:lnTo>
                    <a:pt x="44132" y="26452"/>
                  </a:lnTo>
                  <a:lnTo>
                    <a:pt x="44366" y="26619"/>
                  </a:lnTo>
                  <a:lnTo>
                    <a:pt x="44633" y="26519"/>
                  </a:lnTo>
                  <a:lnTo>
                    <a:pt x="44866" y="26419"/>
                  </a:lnTo>
                  <a:lnTo>
                    <a:pt x="45133" y="26352"/>
                  </a:lnTo>
                  <a:lnTo>
                    <a:pt x="45333" y="26186"/>
                  </a:lnTo>
                  <a:lnTo>
                    <a:pt x="45500" y="26419"/>
                  </a:lnTo>
                  <a:lnTo>
                    <a:pt x="45800" y="26552"/>
                  </a:lnTo>
                  <a:lnTo>
                    <a:pt x="46067" y="26452"/>
                  </a:lnTo>
                  <a:lnTo>
                    <a:pt x="46334" y="26619"/>
                  </a:lnTo>
                  <a:lnTo>
                    <a:pt x="46567" y="26786"/>
                  </a:lnTo>
                  <a:lnTo>
                    <a:pt x="46868" y="26753"/>
                  </a:lnTo>
                  <a:lnTo>
                    <a:pt x="47134" y="26753"/>
                  </a:lnTo>
                  <a:lnTo>
                    <a:pt x="47368" y="26786"/>
                  </a:lnTo>
                  <a:lnTo>
                    <a:pt x="47668" y="26886"/>
                  </a:lnTo>
                  <a:lnTo>
                    <a:pt x="47902" y="26753"/>
                  </a:lnTo>
                  <a:lnTo>
                    <a:pt x="48135" y="26586"/>
                  </a:lnTo>
                  <a:lnTo>
                    <a:pt x="48402" y="26552"/>
                  </a:lnTo>
                  <a:lnTo>
                    <a:pt x="48736" y="26586"/>
                  </a:lnTo>
                  <a:lnTo>
                    <a:pt x="49002" y="26352"/>
                  </a:lnTo>
                  <a:lnTo>
                    <a:pt x="49002" y="26019"/>
                  </a:lnTo>
                  <a:lnTo>
                    <a:pt x="49203" y="25752"/>
                  </a:lnTo>
                  <a:lnTo>
                    <a:pt x="49503" y="25885"/>
                  </a:lnTo>
                  <a:lnTo>
                    <a:pt x="49803" y="25952"/>
                  </a:lnTo>
                  <a:lnTo>
                    <a:pt x="50137" y="25919"/>
                  </a:lnTo>
                  <a:lnTo>
                    <a:pt x="50337" y="25618"/>
                  </a:lnTo>
                  <a:lnTo>
                    <a:pt x="50637" y="25719"/>
                  </a:lnTo>
                  <a:lnTo>
                    <a:pt x="50837" y="25919"/>
                  </a:lnTo>
                  <a:lnTo>
                    <a:pt x="51137" y="25952"/>
                  </a:lnTo>
                  <a:lnTo>
                    <a:pt x="51371" y="25852"/>
                  </a:lnTo>
                  <a:lnTo>
                    <a:pt x="51638" y="26052"/>
                  </a:lnTo>
                  <a:lnTo>
                    <a:pt x="51638" y="26386"/>
                  </a:lnTo>
                  <a:lnTo>
                    <a:pt x="51905" y="26386"/>
                  </a:lnTo>
                  <a:lnTo>
                    <a:pt x="52138" y="26586"/>
                  </a:lnTo>
                  <a:lnTo>
                    <a:pt x="52472" y="26619"/>
                  </a:lnTo>
                  <a:lnTo>
                    <a:pt x="52672" y="26886"/>
                  </a:lnTo>
                  <a:lnTo>
                    <a:pt x="53005" y="26919"/>
                  </a:lnTo>
                  <a:lnTo>
                    <a:pt x="53239" y="26686"/>
                  </a:lnTo>
                  <a:lnTo>
                    <a:pt x="53406" y="26919"/>
                  </a:lnTo>
                  <a:lnTo>
                    <a:pt x="53639" y="27086"/>
                  </a:lnTo>
                  <a:lnTo>
                    <a:pt x="53873" y="27220"/>
                  </a:lnTo>
                  <a:lnTo>
                    <a:pt x="54073" y="27386"/>
                  </a:lnTo>
                  <a:lnTo>
                    <a:pt x="54139" y="27286"/>
                  </a:lnTo>
                  <a:lnTo>
                    <a:pt x="54173" y="27220"/>
                  </a:lnTo>
                  <a:lnTo>
                    <a:pt x="54173" y="27120"/>
                  </a:lnTo>
                  <a:lnTo>
                    <a:pt x="54173" y="27053"/>
                  </a:lnTo>
                  <a:lnTo>
                    <a:pt x="54240" y="27019"/>
                  </a:lnTo>
                  <a:lnTo>
                    <a:pt x="54340" y="27019"/>
                  </a:lnTo>
                  <a:lnTo>
                    <a:pt x="54406" y="26953"/>
                  </a:lnTo>
                  <a:lnTo>
                    <a:pt x="54473" y="26886"/>
                  </a:lnTo>
                  <a:lnTo>
                    <a:pt x="54540" y="26853"/>
                  </a:lnTo>
                  <a:lnTo>
                    <a:pt x="54640" y="26786"/>
                  </a:lnTo>
                  <a:lnTo>
                    <a:pt x="54707" y="26853"/>
                  </a:lnTo>
                  <a:lnTo>
                    <a:pt x="54807" y="26853"/>
                  </a:lnTo>
                  <a:lnTo>
                    <a:pt x="54840" y="26753"/>
                  </a:lnTo>
                  <a:lnTo>
                    <a:pt x="54907" y="26686"/>
                  </a:lnTo>
                  <a:lnTo>
                    <a:pt x="55007" y="26686"/>
                  </a:lnTo>
                  <a:lnTo>
                    <a:pt x="55073" y="26619"/>
                  </a:lnTo>
                  <a:lnTo>
                    <a:pt x="55174" y="26586"/>
                  </a:lnTo>
                  <a:lnTo>
                    <a:pt x="55240" y="26586"/>
                  </a:lnTo>
                  <a:lnTo>
                    <a:pt x="55240" y="26519"/>
                  </a:lnTo>
                  <a:lnTo>
                    <a:pt x="55340" y="26419"/>
                  </a:lnTo>
                  <a:lnTo>
                    <a:pt x="55407" y="26386"/>
                  </a:lnTo>
                  <a:lnTo>
                    <a:pt x="55474" y="26286"/>
                  </a:lnTo>
                  <a:lnTo>
                    <a:pt x="55540" y="26252"/>
                  </a:lnTo>
                  <a:lnTo>
                    <a:pt x="55641" y="26219"/>
                  </a:lnTo>
                  <a:lnTo>
                    <a:pt x="55641" y="26119"/>
                  </a:lnTo>
                  <a:lnTo>
                    <a:pt x="55707" y="26085"/>
                  </a:lnTo>
                  <a:lnTo>
                    <a:pt x="55707" y="26019"/>
                  </a:lnTo>
                  <a:lnTo>
                    <a:pt x="55674" y="25919"/>
                  </a:lnTo>
                  <a:lnTo>
                    <a:pt x="55741" y="25919"/>
                  </a:lnTo>
                  <a:lnTo>
                    <a:pt x="55841" y="25852"/>
                  </a:lnTo>
                  <a:lnTo>
                    <a:pt x="55874" y="25752"/>
                  </a:lnTo>
                  <a:lnTo>
                    <a:pt x="55907" y="25685"/>
                  </a:lnTo>
                  <a:lnTo>
                    <a:pt x="56007" y="25752"/>
                  </a:lnTo>
                  <a:lnTo>
                    <a:pt x="56141" y="25752"/>
                  </a:lnTo>
                  <a:lnTo>
                    <a:pt x="56208" y="25852"/>
                  </a:lnTo>
                  <a:lnTo>
                    <a:pt x="56341" y="25852"/>
                  </a:lnTo>
                  <a:lnTo>
                    <a:pt x="56408" y="25785"/>
                  </a:lnTo>
                  <a:lnTo>
                    <a:pt x="56508" y="25752"/>
                  </a:lnTo>
                  <a:lnTo>
                    <a:pt x="56575" y="25685"/>
                  </a:lnTo>
                  <a:lnTo>
                    <a:pt x="56841" y="25685"/>
                  </a:lnTo>
                  <a:lnTo>
                    <a:pt x="56908" y="25618"/>
                  </a:lnTo>
                  <a:lnTo>
                    <a:pt x="56975" y="25552"/>
                  </a:lnTo>
                  <a:lnTo>
                    <a:pt x="57008" y="25452"/>
                  </a:lnTo>
                  <a:lnTo>
                    <a:pt x="57008" y="25385"/>
                  </a:lnTo>
                  <a:lnTo>
                    <a:pt x="57008" y="25285"/>
                  </a:lnTo>
                  <a:lnTo>
                    <a:pt x="57042" y="25218"/>
                  </a:lnTo>
                  <a:lnTo>
                    <a:pt x="57142" y="25185"/>
                  </a:lnTo>
                  <a:lnTo>
                    <a:pt x="57175" y="25085"/>
                  </a:lnTo>
                  <a:lnTo>
                    <a:pt x="57175" y="25018"/>
                  </a:lnTo>
                  <a:lnTo>
                    <a:pt x="57242" y="24951"/>
                  </a:lnTo>
                  <a:lnTo>
                    <a:pt x="57342" y="24918"/>
                  </a:lnTo>
                  <a:lnTo>
                    <a:pt x="57408" y="24885"/>
                  </a:lnTo>
                  <a:lnTo>
                    <a:pt x="57509" y="24785"/>
                  </a:lnTo>
                  <a:lnTo>
                    <a:pt x="57575" y="24851"/>
                  </a:lnTo>
                  <a:lnTo>
                    <a:pt x="57675" y="24885"/>
                  </a:lnTo>
                  <a:lnTo>
                    <a:pt x="57742" y="24885"/>
                  </a:lnTo>
                  <a:lnTo>
                    <a:pt x="57842" y="24851"/>
                  </a:lnTo>
                  <a:lnTo>
                    <a:pt x="57909" y="24785"/>
                  </a:lnTo>
                  <a:lnTo>
                    <a:pt x="58009" y="24785"/>
                  </a:lnTo>
                  <a:lnTo>
                    <a:pt x="58042" y="24718"/>
                  </a:lnTo>
                  <a:lnTo>
                    <a:pt x="58209" y="24718"/>
                  </a:lnTo>
                  <a:lnTo>
                    <a:pt x="58242" y="24618"/>
                  </a:lnTo>
                  <a:lnTo>
                    <a:pt x="58342" y="24785"/>
                  </a:lnTo>
                  <a:lnTo>
                    <a:pt x="58476" y="24951"/>
                  </a:lnTo>
                  <a:lnTo>
                    <a:pt x="58476" y="25185"/>
                  </a:lnTo>
                  <a:lnTo>
                    <a:pt x="58309" y="25352"/>
                  </a:lnTo>
                  <a:lnTo>
                    <a:pt x="58309" y="25518"/>
                  </a:lnTo>
                  <a:lnTo>
                    <a:pt x="58342" y="25685"/>
                  </a:lnTo>
                  <a:lnTo>
                    <a:pt x="58476" y="25785"/>
                  </a:lnTo>
                  <a:lnTo>
                    <a:pt x="58543" y="25952"/>
                  </a:lnTo>
                  <a:lnTo>
                    <a:pt x="58576" y="26186"/>
                  </a:lnTo>
                  <a:lnTo>
                    <a:pt x="58509" y="26386"/>
                  </a:lnTo>
                  <a:lnTo>
                    <a:pt x="58709" y="26452"/>
                  </a:lnTo>
                  <a:lnTo>
                    <a:pt x="58809" y="26686"/>
                  </a:lnTo>
                  <a:lnTo>
                    <a:pt x="58976" y="26753"/>
                  </a:lnTo>
                  <a:lnTo>
                    <a:pt x="59143" y="26886"/>
                  </a:lnTo>
                  <a:lnTo>
                    <a:pt x="59343" y="26886"/>
                  </a:lnTo>
                  <a:lnTo>
                    <a:pt x="59510" y="26953"/>
                  </a:lnTo>
                  <a:lnTo>
                    <a:pt x="59677" y="27120"/>
                  </a:lnTo>
                  <a:lnTo>
                    <a:pt x="59877" y="27120"/>
                  </a:lnTo>
                  <a:lnTo>
                    <a:pt x="60010" y="26953"/>
                  </a:lnTo>
                  <a:lnTo>
                    <a:pt x="60210" y="26953"/>
                  </a:lnTo>
                  <a:lnTo>
                    <a:pt x="60311" y="27120"/>
                  </a:lnTo>
                  <a:lnTo>
                    <a:pt x="60377" y="27286"/>
                  </a:lnTo>
                  <a:lnTo>
                    <a:pt x="60577" y="27253"/>
                  </a:lnTo>
                  <a:lnTo>
                    <a:pt x="60744" y="27386"/>
                  </a:lnTo>
                  <a:lnTo>
                    <a:pt x="60911" y="27353"/>
                  </a:lnTo>
                  <a:lnTo>
                    <a:pt x="61078" y="27286"/>
                  </a:lnTo>
                  <a:lnTo>
                    <a:pt x="61245" y="27353"/>
                  </a:lnTo>
                  <a:lnTo>
                    <a:pt x="61411" y="27420"/>
                  </a:lnTo>
                  <a:lnTo>
                    <a:pt x="61578" y="27453"/>
                  </a:lnTo>
                  <a:lnTo>
                    <a:pt x="61745" y="27453"/>
                  </a:lnTo>
                  <a:lnTo>
                    <a:pt x="61912" y="27386"/>
                  </a:lnTo>
                  <a:lnTo>
                    <a:pt x="62078" y="27386"/>
                  </a:lnTo>
                  <a:lnTo>
                    <a:pt x="62245" y="27253"/>
                  </a:lnTo>
                  <a:lnTo>
                    <a:pt x="62479" y="27286"/>
                  </a:lnTo>
                  <a:lnTo>
                    <a:pt x="62512" y="27120"/>
                  </a:lnTo>
                  <a:lnTo>
                    <a:pt x="62579" y="26953"/>
                  </a:lnTo>
                  <a:lnTo>
                    <a:pt x="62746" y="26953"/>
                  </a:lnTo>
                  <a:lnTo>
                    <a:pt x="62912" y="26886"/>
                  </a:lnTo>
                  <a:lnTo>
                    <a:pt x="63046" y="26753"/>
                  </a:lnTo>
                  <a:lnTo>
                    <a:pt x="63079" y="26586"/>
                  </a:lnTo>
                  <a:lnTo>
                    <a:pt x="63246" y="26686"/>
                  </a:lnTo>
                  <a:lnTo>
                    <a:pt x="63413" y="26586"/>
                  </a:lnTo>
                  <a:lnTo>
                    <a:pt x="63580" y="26619"/>
                  </a:lnTo>
                  <a:lnTo>
                    <a:pt x="63746" y="26719"/>
                  </a:lnTo>
                  <a:lnTo>
                    <a:pt x="63913" y="26552"/>
                  </a:lnTo>
                  <a:lnTo>
                    <a:pt x="64147" y="26586"/>
                  </a:lnTo>
                  <a:lnTo>
                    <a:pt x="64213" y="26419"/>
                  </a:lnTo>
                  <a:lnTo>
                    <a:pt x="64247" y="26219"/>
                  </a:lnTo>
                  <a:lnTo>
                    <a:pt x="64380" y="26119"/>
                  </a:lnTo>
                  <a:lnTo>
                    <a:pt x="64547" y="26085"/>
                  </a:lnTo>
                  <a:lnTo>
                    <a:pt x="64714" y="26085"/>
                  </a:lnTo>
                  <a:lnTo>
                    <a:pt x="64847" y="25952"/>
                  </a:lnTo>
                  <a:lnTo>
                    <a:pt x="65014" y="26019"/>
                  </a:lnTo>
                  <a:lnTo>
                    <a:pt x="65181" y="26019"/>
                  </a:lnTo>
                  <a:lnTo>
                    <a:pt x="65314" y="26119"/>
                  </a:lnTo>
                  <a:lnTo>
                    <a:pt x="65481" y="26119"/>
                  </a:lnTo>
                  <a:lnTo>
                    <a:pt x="65648" y="26019"/>
                  </a:lnTo>
                  <a:lnTo>
                    <a:pt x="65848" y="26052"/>
                  </a:lnTo>
                  <a:lnTo>
                    <a:pt x="66015" y="26085"/>
                  </a:lnTo>
                  <a:lnTo>
                    <a:pt x="66181" y="25952"/>
                  </a:lnTo>
                  <a:lnTo>
                    <a:pt x="66248" y="26119"/>
                  </a:lnTo>
                  <a:lnTo>
                    <a:pt x="66415" y="26219"/>
                  </a:lnTo>
                  <a:lnTo>
                    <a:pt x="66582" y="26286"/>
                  </a:lnTo>
                  <a:lnTo>
                    <a:pt x="66715" y="26419"/>
                  </a:lnTo>
                  <a:lnTo>
                    <a:pt x="66849" y="26452"/>
                  </a:lnTo>
                  <a:lnTo>
                    <a:pt x="66982" y="26419"/>
                  </a:lnTo>
                  <a:lnTo>
                    <a:pt x="67082" y="26419"/>
                  </a:lnTo>
                  <a:lnTo>
                    <a:pt x="67215" y="26452"/>
                  </a:lnTo>
                  <a:lnTo>
                    <a:pt x="67316" y="26386"/>
                  </a:lnTo>
                  <a:lnTo>
                    <a:pt x="67416" y="26352"/>
                  </a:lnTo>
                  <a:lnTo>
                    <a:pt x="67516" y="26286"/>
                  </a:lnTo>
                  <a:lnTo>
                    <a:pt x="67649" y="26352"/>
                  </a:lnTo>
                  <a:lnTo>
                    <a:pt x="67716" y="26252"/>
                  </a:lnTo>
                  <a:lnTo>
                    <a:pt x="67749" y="26119"/>
                  </a:lnTo>
                  <a:lnTo>
                    <a:pt x="67749" y="26019"/>
                  </a:lnTo>
                  <a:lnTo>
                    <a:pt x="67816" y="25919"/>
                  </a:lnTo>
                  <a:lnTo>
                    <a:pt x="67916" y="25885"/>
                  </a:lnTo>
                  <a:lnTo>
                    <a:pt x="68016" y="25852"/>
                  </a:lnTo>
                  <a:lnTo>
                    <a:pt x="68083" y="25785"/>
                  </a:lnTo>
                  <a:lnTo>
                    <a:pt x="68183" y="25752"/>
                  </a:lnTo>
                  <a:lnTo>
                    <a:pt x="68216" y="25618"/>
                  </a:lnTo>
                  <a:lnTo>
                    <a:pt x="68183" y="25518"/>
                  </a:lnTo>
                  <a:lnTo>
                    <a:pt x="68216" y="25418"/>
                  </a:lnTo>
                  <a:lnTo>
                    <a:pt x="68316" y="25352"/>
                  </a:lnTo>
                  <a:lnTo>
                    <a:pt x="68416" y="25285"/>
                  </a:lnTo>
                  <a:lnTo>
                    <a:pt x="68483" y="25185"/>
                  </a:lnTo>
                  <a:lnTo>
                    <a:pt x="68550" y="25085"/>
                  </a:lnTo>
                  <a:lnTo>
                    <a:pt x="68550" y="24951"/>
                  </a:lnTo>
                  <a:lnTo>
                    <a:pt x="68583" y="24885"/>
                  </a:lnTo>
                  <a:lnTo>
                    <a:pt x="68583" y="24751"/>
                  </a:lnTo>
                  <a:lnTo>
                    <a:pt x="68650" y="24684"/>
                  </a:lnTo>
                  <a:lnTo>
                    <a:pt x="68717" y="24618"/>
                  </a:lnTo>
                  <a:lnTo>
                    <a:pt x="68750" y="24551"/>
                  </a:lnTo>
                  <a:lnTo>
                    <a:pt x="68750" y="24418"/>
                  </a:lnTo>
                  <a:lnTo>
                    <a:pt x="68817" y="24284"/>
                  </a:lnTo>
                  <a:lnTo>
                    <a:pt x="68883" y="24251"/>
                  </a:lnTo>
                  <a:lnTo>
                    <a:pt x="68850" y="24117"/>
                  </a:lnTo>
                  <a:lnTo>
                    <a:pt x="68917" y="24017"/>
                  </a:lnTo>
                  <a:lnTo>
                    <a:pt x="69050" y="23951"/>
                  </a:lnTo>
                  <a:lnTo>
                    <a:pt x="69150" y="23851"/>
                  </a:lnTo>
                  <a:lnTo>
                    <a:pt x="69384" y="23851"/>
                  </a:lnTo>
                  <a:lnTo>
                    <a:pt x="69517" y="23784"/>
                  </a:lnTo>
                  <a:lnTo>
                    <a:pt x="69651" y="23851"/>
                  </a:lnTo>
                  <a:lnTo>
                    <a:pt x="69651" y="23717"/>
                  </a:lnTo>
                  <a:lnTo>
                    <a:pt x="69550" y="23584"/>
                  </a:lnTo>
                  <a:lnTo>
                    <a:pt x="69550" y="23450"/>
                  </a:lnTo>
                  <a:lnTo>
                    <a:pt x="69584" y="23350"/>
                  </a:lnTo>
                  <a:lnTo>
                    <a:pt x="69684" y="23250"/>
                  </a:lnTo>
                  <a:lnTo>
                    <a:pt x="69717" y="23117"/>
                  </a:lnTo>
                  <a:lnTo>
                    <a:pt x="69817" y="23050"/>
                  </a:lnTo>
                  <a:lnTo>
                    <a:pt x="69884" y="22950"/>
                  </a:lnTo>
                  <a:lnTo>
                    <a:pt x="70017" y="23017"/>
                  </a:lnTo>
                  <a:lnTo>
                    <a:pt x="70151" y="22950"/>
                  </a:lnTo>
                  <a:lnTo>
                    <a:pt x="70218" y="23083"/>
                  </a:lnTo>
                  <a:lnTo>
                    <a:pt x="70318" y="23217"/>
                  </a:lnTo>
                  <a:lnTo>
                    <a:pt x="70384" y="23117"/>
                  </a:lnTo>
                  <a:lnTo>
                    <a:pt x="70518" y="23117"/>
                  </a:lnTo>
                  <a:lnTo>
                    <a:pt x="70651" y="23183"/>
                  </a:lnTo>
                  <a:lnTo>
                    <a:pt x="70885" y="23183"/>
                  </a:lnTo>
                  <a:lnTo>
                    <a:pt x="71018" y="23217"/>
                  </a:lnTo>
                  <a:lnTo>
                    <a:pt x="71152" y="23217"/>
                  </a:lnTo>
                  <a:lnTo>
                    <a:pt x="71218" y="23117"/>
                  </a:lnTo>
                  <a:lnTo>
                    <a:pt x="71318" y="23050"/>
                  </a:lnTo>
                  <a:lnTo>
                    <a:pt x="71418" y="23050"/>
                  </a:lnTo>
                  <a:lnTo>
                    <a:pt x="71519" y="23017"/>
                  </a:lnTo>
                  <a:lnTo>
                    <a:pt x="71585" y="22917"/>
                  </a:lnTo>
                  <a:lnTo>
                    <a:pt x="71719" y="22917"/>
                  </a:lnTo>
                  <a:lnTo>
                    <a:pt x="71819" y="22850"/>
                  </a:lnTo>
                  <a:lnTo>
                    <a:pt x="71919" y="22883"/>
                  </a:lnTo>
                  <a:lnTo>
                    <a:pt x="72052" y="22883"/>
                  </a:lnTo>
                  <a:lnTo>
                    <a:pt x="72186" y="22850"/>
                  </a:lnTo>
                  <a:lnTo>
                    <a:pt x="72252" y="22750"/>
                  </a:lnTo>
                  <a:lnTo>
                    <a:pt x="72386" y="22716"/>
                  </a:lnTo>
                  <a:lnTo>
                    <a:pt x="72519" y="22683"/>
                  </a:lnTo>
                  <a:lnTo>
                    <a:pt x="72653" y="22683"/>
                  </a:lnTo>
                  <a:lnTo>
                    <a:pt x="72753" y="22750"/>
                  </a:lnTo>
                  <a:lnTo>
                    <a:pt x="72886" y="22716"/>
                  </a:lnTo>
                  <a:lnTo>
                    <a:pt x="73020" y="22683"/>
                  </a:lnTo>
                  <a:lnTo>
                    <a:pt x="73153" y="22583"/>
                  </a:lnTo>
                  <a:lnTo>
                    <a:pt x="73253" y="22550"/>
                  </a:lnTo>
                  <a:lnTo>
                    <a:pt x="73387" y="22550"/>
                  </a:lnTo>
                  <a:lnTo>
                    <a:pt x="73520" y="22583"/>
                  </a:lnTo>
                  <a:lnTo>
                    <a:pt x="73587" y="22683"/>
                  </a:lnTo>
                  <a:lnTo>
                    <a:pt x="73720" y="22716"/>
                  </a:lnTo>
                  <a:lnTo>
                    <a:pt x="73854" y="22750"/>
                  </a:lnTo>
                  <a:lnTo>
                    <a:pt x="73920" y="22850"/>
                  </a:lnTo>
                  <a:lnTo>
                    <a:pt x="73920" y="22950"/>
                  </a:lnTo>
                  <a:lnTo>
                    <a:pt x="74020" y="23083"/>
                  </a:lnTo>
                  <a:lnTo>
                    <a:pt x="74054" y="23217"/>
                  </a:lnTo>
                  <a:lnTo>
                    <a:pt x="74154" y="23283"/>
                  </a:lnTo>
                  <a:lnTo>
                    <a:pt x="74254" y="23350"/>
                  </a:lnTo>
                  <a:lnTo>
                    <a:pt x="74321" y="23450"/>
                  </a:lnTo>
                  <a:lnTo>
                    <a:pt x="74387" y="23584"/>
                  </a:lnTo>
                  <a:lnTo>
                    <a:pt x="74521" y="23617"/>
                  </a:lnTo>
                  <a:lnTo>
                    <a:pt x="74654" y="23617"/>
                  </a:lnTo>
                  <a:lnTo>
                    <a:pt x="74721" y="23750"/>
                  </a:lnTo>
                  <a:lnTo>
                    <a:pt x="74854" y="23750"/>
                  </a:lnTo>
                  <a:lnTo>
                    <a:pt x="74988" y="23717"/>
                  </a:lnTo>
                  <a:lnTo>
                    <a:pt x="75088" y="23684"/>
                  </a:lnTo>
                  <a:lnTo>
                    <a:pt x="75221" y="23717"/>
                  </a:lnTo>
                  <a:lnTo>
                    <a:pt x="75355" y="23750"/>
                  </a:lnTo>
                  <a:lnTo>
                    <a:pt x="75488" y="23684"/>
                  </a:lnTo>
                  <a:lnTo>
                    <a:pt x="75588" y="23717"/>
                  </a:lnTo>
                  <a:lnTo>
                    <a:pt x="75722" y="23750"/>
                  </a:lnTo>
                  <a:lnTo>
                    <a:pt x="75855" y="23717"/>
                  </a:lnTo>
                  <a:lnTo>
                    <a:pt x="75988" y="23684"/>
                  </a:lnTo>
                  <a:lnTo>
                    <a:pt x="76055" y="23750"/>
                  </a:lnTo>
                  <a:lnTo>
                    <a:pt x="76155" y="23851"/>
                  </a:lnTo>
                  <a:lnTo>
                    <a:pt x="76255" y="23884"/>
                  </a:lnTo>
                  <a:lnTo>
                    <a:pt x="76322" y="24017"/>
                  </a:lnTo>
                  <a:lnTo>
                    <a:pt x="76355" y="24117"/>
                  </a:lnTo>
                  <a:lnTo>
                    <a:pt x="76489" y="24217"/>
                  </a:lnTo>
                  <a:lnTo>
                    <a:pt x="76589" y="24184"/>
                  </a:lnTo>
                  <a:lnTo>
                    <a:pt x="76722" y="24217"/>
                  </a:lnTo>
                  <a:lnTo>
                    <a:pt x="76856" y="24184"/>
                  </a:lnTo>
                  <a:lnTo>
                    <a:pt x="76989" y="24184"/>
                  </a:lnTo>
                  <a:lnTo>
                    <a:pt x="77089" y="24084"/>
                  </a:lnTo>
                  <a:lnTo>
                    <a:pt x="77223" y="24084"/>
                  </a:lnTo>
                  <a:lnTo>
                    <a:pt x="77356" y="24184"/>
                  </a:lnTo>
                  <a:lnTo>
                    <a:pt x="77489" y="24117"/>
                  </a:lnTo>
                  <a:lnTo>
                    <a:pt x="77590" y="24184"/>
                  </a:lnTo>
                  <a:lnTo>
                    <a:pt x="77723" y="24217"/>
                  </a:lnTo>
                  <a:lnTo>
                    <a:pt x="77756" y="24084"/>
                  </a:lnTo>
                  <a:lnTo>
                    <a:pt x="77856" y="24017"/>
                  </a:lnTo>
                  <a:lnTo>
                    <a:pt x="77990" y="24017"/>
                  </a:lnTo>
                  <a:lnTo>
                    <a:pt x="78090" y="23917"/>
                  </a:lnTo>
                  <a:lnTo>
                    <a:pt x="78190" y="23784"/>
                  </a:lnTo>
                  <a:lnTo>
                    <a:pt x="78323" y="23750"/>
                  </a:lnTo>
                  <a:lnTo>
                    <a:pt x="78323" y="23617"/>
                  </a:lnTo>
                  <a:lnTo>
                    <a:pt x="78357" y="23517"/>
                  </a:lnTo>
                  <a:lnTo>
                    <a:pt x="78423" y="23283"/>
                  </a:lnTo>
                  <a:lnTo>
                    <a:pt x="78657" y="23217"/>
                  </a:lnTo>
                  <a:lnTo>
                    <a:pt x="78857" y="23283"/>
                  </a:lnTo>
                  <a:lnTo>
                    <a:pt x="79057" y="23217"/>
                  </a:lnTo>
                  <a:lnTo>
                    <a:pt x="79257" y="23183"/>
                  </a:lnTo>
                  <a:lnTo>
                    <a:pt x="79491" y="23217"/>
                  </a:lnTo>
                  <a:lnTo>
                    <a:pt x="79658" y="23083"/>
                  </a:lnTo>
                  <a:lnTo>
                    <a:pt x="79858" y="23083"/>
                  </a:lnTo>
                  <a:lnTo>
                    <a:pt x="80058" y="23017"/>
                  </a:lnTo>
                  <a:lnTo>
                    <a:pt x="80258" y="23083"/>
                  </a:lnTo>
                  <a:lnTo>
                    <a:pt x="80492" y="23050"/>
                  </a:lnTo>
                  <a:lnTo>
                    <a:pt x="80658" y="22917"/>
                  </a:lnTo>
                  <a:lnTo>
                    <a:pt x="80825" y="22783"/>
                  </a:lnTo>
                  <a:lnTo>
                    <a:pt x="80992" y="22683"/>
                  </a:lnTo>
                  <a:lnTo>
                    <a:pt x="81025" y="22450"/>
                  </a:lnTo>
                  <a:lnTo>
                    <a:pt x="81059" y="22249"/>
                  </a:lnTo>
                  <a:lnTo>
                    <a:pt x="81259" y="22349"/>
                  </a:lnTo>
                  <a:lnTo>
                    <a:pt x="81426" y="22516"/>
                  </a:lnTo>
                  <a:lnTo>
                    <a:pt x="81692" y="22550"/>
                  </a:lnTo>
                  <a:lnTo>
                    <a:pt x="81893" y="22416"/>
                  </a:lnTo>
                  <a:lnTo>
                    <a:pt x="82093" y="22383"/>
                  </a:lnTo>
                  <a:lnTo>
                    <a:pt x="82326" y="22516"/>
                  </a:lnTo>
                  <a:lnTo>
                    <a:pt x="82526" y="22516"/>
                  </a:lnTo>
                  <a:lnTo>
                    <a:pt x="82727" y="22383"/>
                  </a:lnTo>
                  <a:lnTo>
                    <a:pt x="82893" y="22183"/>
                  </a:lnTo>
                  <a:lnTo>
                    <a:pt x="83160" y="22083"/>
                  </a:lnTo>
                  <a:lnTo>
                    <a:pt x="83394" y="22083"/>
                  </a:lnTo>
                  <a:lnTo>
                    <a:pt x="83594" y="22216"/>
                  </a:lnTo>
                  <a:lnTo>
                    <a:pt x="83761" y="22016"/>
                  </a:lnTo>
                  <a:lnTo>
                    <a:pt x="83994" y="21882"/>
                  </a:lnTo>
                  <a:lnTo>
                    <a:pt x="83927" y="21616"/>
                  </a:lnTo>
                  <a:lnTo>
                    <a:pt x="84061" y="21382"/>
                  </a:lnTo>
                  <a:lnTo>
                    <a:pt x="84061" y="21115"/>
                  </a:lnTo>
                  <a:lnTo>
                    <a:pt x="83994" y="20882"/>
                  </a:lnTo>
                  <a:lnTo>
                    <a:pt x="84228" y="20748"/>
                  </a:lnTo>
                  <a:lnTo>
                    <a:pt x="84328" y="20515"/>
                  </a:lnTo>
                  <a:lnTo>
                    <a:pt x="84561" y="20448"/>
                  </a:lnTo>
                  <a:lnTo>
                    <a:pt x="84728" y="20248"/>
                  </a:lnTo>
                  <a:lnTo>
                    <a:pt x="84928" y="20215"/>
                  </a:lnTo>
                  <a:lnTo>
                    <a:pt x="85162" y="20081"/>
                  </a:lnTo>
                  <a:lnTo>
                    <a:pt x="85362" y="20014"/>
                  </a:lnTo>
                  <a:lnTo>
                    <a:pt x="85529" y="19848"/>
                  </a:lnTo>
                  <a:lnTo>
                    <a:pt x="85729" y="19748"/>
                  </a:lnTo>
                  <a:lnTo>
                    <a:pt x="85929" y="19848"/>
                  </a:lnTo>
                  <a:lnTo>
                    <a:pt x="86162" y="19748"/>
                  </a:lnTo>
                  <a:lnTo>
                    <a:pt x="86362" y="19714"/>
                  </a:lnTo>
                  <a:lnTo>
                    <a:pt x="86563" y="19681"/>
                  </a:lnTo>
                  <a:lnTo>
                    <a:pt x="86763" y="19748"/>
                  </a:lnTo>
                  <a:lnTo>
                    <a:pt x="86996" y="19714"/>
                  </a:lnTo>
                  <a:lnTo>
                    <a:pt x="87196" y="19614"/>
                  </a:lnTo>
                  <a:lnTo>
                    <a:pt x="87397" y="19581"/>
                  </a:lnTo>
                  <a:lnTo>
                    <a:pt x="87563" y="19447"/>
                  </a:lnTo>
                  <a:lnTo>
                    <a:pt x="87730" y="19347"/>
                  </a:lnTo>
                  <a:lnTo>
                    <a:pt x="87930" y="19247"/>
                  </a:lnTo>
                  <a:lnTo>
                    <a:pt x="88164" y="19214"/>
                  </a:lnTo>
                  <a:lnTo>
                    <a:pt x="88364" y="19281"/>
                  </a:lnTo>
                  <a:lnTo>
                    <a:pt x="88431" y="19080"/>
                  </a:lnTo>
                  <a:lnTo>
                    <a:pt x="88664" y="18914"/>
                  </a:lnTo>
                  <a:lnTo>
                    <a:pt x="88731" y="18680"/>
                  </a:lnTo>
                  <a:lnTo>
                    <a:pt x="88597" y="18447"/>
                  </a:lnTo>
                  <a:lnTo>
                    <a:pt x="88764" y="18347"/>
                  </a:lnTo>
                  <a:lnTo>
                    <a:pt x="88998" y="18247"/>
                  </a:lnTo>
                  <a:lnTo>
                    <a:pt x="89198" y="18180"/>
                  </a:lnTo>
                  <a:lnTo>
                    <a:pt x="89331" y="18013"/>
                  </a:lnTo>
                  <a:lnTo>
                    <a:pt x="89365" y="17913"/>
                  </a:lnTo>
                  <a:lnTo>
                    <a:pt x="89431" y="17913"/>
                  </a:lnTo>
                  <a:lnTo>
                    <a:pt x="89531" y="17880"/>
                  </a:lnTo>
                  <a:lnTo>
                    <a:pt x="89598" y="17913"/>
                  </a:lnTo>
                  <a:lnTo>
                    <a:pt x="89665" y="17846"/>
                  </a:lnTo>
                  <a:lnTo>
                    <a:pt x="89732" y="17780"/>
                  </a:lnTo>
                  <a:lnTo>
                    <a:pt x="89732" y="17713"/>
                  </a:lnTo>
                  <a:lnTo>
                    <a:pt x="89832" y="17679"/>
                  </a:lnTo>
                  <a:lnTo>
                    <a:pt x="89865" y="17746"/>
                  </a:lnTo>
                  <a:lnTo>
                    <a:pt x="89932" y="17780"/>
                  </a:lnTo>
                  <a:lnTo>
                    <a:pt x="90032" y="17746"/>
                  </a:lnTo>
                  <a:lnTo>
                    <a:pt x="90098" y="17746"/>
                  </a:lnTo>
                  <a:lnTo>
                    <a:pt x="90199" y="17713"/>
                  </a:lnTo>
                  <a:lnTo>
                    <a:pt x="90265" y="17746"/>
                  </a:lnTo>
                  <a:lnTo>
                    <a:pt x="90332" y="17679"/>
                  </a:lnTo>
                  <a:lnTo>
                    <a:pt x="90399" y="17613"/>
                  </a:lnTo>
                  <a:lnTo>
                    <a:pt x="90432" y="17679"/>
                  </a:lnTo>
                  <a:lnTo>
                    <a:pt x="90532" y="17713"/>
                  </a:lnTo>
                  <a:lnTo>
                    <a:pt x="90699" y="17713"/>
                  </a:lnTo>
                  <a:lnTo>
                    <a:pt x="90699" y="17780"/>
                  </a:lnTo>
                  <a:lnTo>
                    <a:pt x="90699" y="17880"/>
                  </a:lnTo>
                  <a:lnTo>
                    <a:pt x="90766" y="17913"/>
                  </a:lnTo>
                  <a:lnTo>
                    <a:pt x="90832" y="18013"/>
                  </a:lnTo>
                  <a:lnTo>
                    <a:pt x="90899" y="18013"/>
                  </a:lnTo>
                  <a:lnTo>
                    <a:pt x="90999" y="18046"/>
                  </a:lnTo>
                  <a:lnTo>
                    <a:pt x="90999" y="18113"/>
                  </a:lnTo>
                  <a:lnTo>
                    <a:pt x="91032" y="18213"/>
                  </a:lnTo>
                  <a:lnTo>
                    <a:pt x="91199" y="18213"/>
                  </a:lnTo>
                  <a:lnTo>
                    <a:pt x="91266" y="18247"/>
                  </a:lnTo>
                  <a:lnTo>
                    <a:pt x="91366" y="18213"/>
                  </a:lnTo>
                  <a:lnTo>
                    <a:pt x="91333" y="18280"/>
                  </a:lnTo>
                  <a:lnTo>
                    <a:pt x="91266" y="18380"/>
                  </a:lnTo>
                  <a:lnTo>
                    <a:pt x="91333" y="18447"/>
                  </a:lnTo>
                  <a:lnTo>
                    <a:pt x="91366" y="18547"/>
                  </a:lnTo>
                  <a:lnTo>
                    <a:pt x="91399" y="18613"/>
                  </a:lnTo>
                  <a:lnTo>
                    <a:pt x="91499" y="18680"/>
                  </a:lnTo>
                  <a:lnTo>
                    <a:pt x="91533" y="18747"/>
                  </a:lnTo>
                  <a:lnTo>
                    <a:pt x="91499" y="18847"/>
                  </a:lnTo>
                  <a:lnTo>
                    <a:pt x="91566" y="18847"/>
                  </a:lnTo>
                  <a:lnTo>
                    <a:pt x="91666" y="18880"/>
                  </a:lnTo>
                  <a:lnTo>
                    <a:pt x="91700" y="18947"/>
                  </a:lnTo>
                  <a:lnTo>
                    <a:pt x="91733" y="19014"/>
                  </a:lnTo>
                  <a:lnTo>
                    <a:pt x="91766" y="19047"/>
                  </a:lnTo>
                  <a:lnTo>
                    <a:pt x="91866" y="19047"/>
                  </a:lnTo>
                  <a:lnTo>
                    <a:pt x="91900" y="19080"/>
                  </a:lnTo>
                  <a:lnTo>
                    <a:pt x="91933" y="19114"/>
                  </a:lnTo>
                  <a:lnTo>
                    <a:pt x="92267" y="19114"/>
                  </a:lnTo>
                  <a:lnTo>
                    <a:pt x="92333" y="19214"/>
                  </a:lnTo>
                  <a:lnTo>
                    <a:pt x="92367" y="19247"/>
                  </a:lnTo>
                  <a:lnTo>
                    <a:pt x="92400" y="19281"/>
                  </a:lnTo>
                  <a:lnTo>
                    <a:pt x="92433" y="19347"/>
                  </a:lnTo>
                  <a:lnTo>
                    <a:pt x="92433" y="19414"/>
                  </a:lnTo>
                  <a:lnTo>
                    <a:pt x="92500" y="19447"/>
                  </a:lnTo>
                  <a:lnTo>
                    <a:pt x="92534" y="19514"/>
                  </a:lnTo>
                  <a:lnTo>
                    <a:pt x="92567" y="19547"/>
                  </a:lnTo>
                  <a:lnTo>
                    <a:pt x="92567" y="19614"/>
                  </a:lnTo>
                  <a:lnTo>
                    <a:pt x="92534" y="19681"/>
                  </a:lnTo>
                  <a:lnTo>
                    <a:pt x="92567" y="19748"/>
                  </a:lnTo>
                  <a:lnTo>
                    <a:pt x="92567" y="19848"/>
                  </a:lnTo>
                  <a:lnTo>
                    <a:pt x="92700" y="19748"/>
                  </a:lnTo>
                  <a:lnTo>
                    <a:pt x="92834" y="19748"/>
                  </a:lnTo>
                  <a:lnTo>
                    <a:pt x="92900" y="19681"/>
                  </a:lnTo>
                  <a:lnTo>
                    <a:pt x="92934" y="19547"/>
                  </a:lnTo>
                  <a:lnTo>
                    <a:pt x="93001" y="19414"/>
                  </a:lnTo>
                  <a:lnTo>
                    <a:pt x="93101" y="19381"/>
                  </a:lnTo>
                  <a:lnTo>
                    <a:pt x="93234" y="19381"/>
                  </a:lnTo>
                  <a:lnTo>
                    <a:pt x="93367" y="19281"/>
                  </a:lnTo>
                  <a:lnTo>
                    <a:pt x="93401" y="19181"/>
                  </a:lnTo>
                  <a:lnTo>
                    <a:pt x="93434" y="19047"/>
                  </a:lnTo>
                  <a:lnTo>
                    <a:pt x="93568" y="18947"/>
                  </a:lnTo>
                  <a:lnTo>
                    <a:pt x="93701" y="18880"/>
                  </a:lnTo>
                  <a:lnTo>
                    <a:pt x="93834" y="18880"/>
                  </a:lnTo>
                  <a:lnTo>
                    <a:pt x="93935" y="18847"/>
                  </a:lnTo>
                  <a:lnTo>
                    <a:pt x="94068" y="18780"/>
                  </a:lnTo>
                  <a:lnTo>
                    <a:pt x="94201" y="18714"/>
                  </a:lnTo>
                  <a:lnTo>
                    <a:pt x="94435" y="18714"/>
                  </a:lnTo>
                  <a:lnTo>
                    <a:pt x="94535" y="18613"/>
                  </a:lnTo>
                  <a:lnTo>
                    <a:pt x="94668" y="18547"/>
                  </a:lnTo>
                  <a:lnTo>
                    <a:pt x="95035" y="18547"/>
                  </a:lnTo>
                  <a:lnTo>
                    <a:pt x="95169" y="18513"/>
                  </a:lnTo>
                  <a:lnTo>
                    <a:pt x="95235" y="18380"/>
                  </a:lnTo>
                  <a:lnTo>
                    <a:pt x="95369" y="18380"/>
                  </a:lnTo>
                  <a:lnTo>
                    <a:pt x="95502" y="18447"/>
                  </a:lnTo>
                  <a:lnTo>
                    <a:pt x="95602" y="18413"/>
                  </a:lnTo>
                  <a:lnTo>
                    <a:pt x="95736" y="18347"/>
                  </a:lnTo>
                  <a:lnTo>
                    <a:pt x="95869" y="18347"/>
                  </a:lnTo>
                  <a:lnTo>
                    <a:pt x="95936" y="18247"/>
                  </a:lnTo>
                  <a:lnTo>
                    <a:pt x="96069" y="18213"/>
                  </a:lnTo>
                  <a:lnTo>
                    <a:pt x="96203" y="18113"/>
                  </a:lnTo>
                  <a:lnTo>
                    <a:pt x="96236" y="18013"/>
                  </a:lnTo>
                  <a:lnTo>
                    <a:pt x="96370" y="17946"/>
                  </a:lnTo>
                  <a:lnTo>
                    <a:pt x="96470" y="17880"/>
                  </a:lnTo>
                  <a:lnTo>
                    <a:pt x="96603" y="17846"/>
                  </a:lnTo>
                  <a:lnTo>
                    <a:pt x="96703" y="17713"/>
                  </a:lnTo>
                  <a:lnTo>
                    <a:pt x="96803" y="17746"/>
                  </a:lnTo>
                  <a:lnTo>
                    <a:pt x="96970" y="17746"/>
                  </a:lnTo>
                  <a:lnTo>
                    <a:pt x="97103" y="17679"/>
                  </a:lnTo>
                  <a:lnTo>
                    <a:pt x="97237" y="17579"/>
                  </a:lnTo>
                  <a:lnTo>
                    <a:pt x="97370" y="17679"/>
                  </a:lnTo>
                  <a:lnTo>
                    <a:pt x="97537" y="17613"/>
                  </a:lnTo>
                  <a:lnTo>
                    <a:pt x="97637" y="17679"/>
                  </a:lnTo>
                  <a:lnTo>
                    <a:pt x="97737" y="17780"/>
                  </a:lnTo>
                  <a:lnTo>
                    <a:pt x="97871" y="17880"/>
                  </a:lnTo>
                  <a:lnTo>
                    <a:pt x="97971" y="17846"/>
                  </a:lnTo>
                  <a:lnTo>
                    <a:pt x="98104" y="17746"/>
                  </a:lnTo>
                  <a:lnTo>
                    <a:pt x="98204" y="17679"/>
                  </a:lnTo>
                  <a:lnTo>
                    <a:pt x="98304" y="17713"/>
                  </a:lnTo>
                  <a:lnTo>
                    <a:pt x="98438" y="17613"/>
                  </a:lnTo>
                  <a:lnTo>
                    <a:pt x="98571" y="17546"/>
                  </a:lnTo>
                  <a:lnTo>
                    <a:pt x="98705" y="17546"/>
                  </a:lnTo>
                  <a:lnTo>
                    <a:pt x="98771" y="17413"/>
                  </a:lnTo>
                  <a:lnTo>
                    <a:pt x="98871" y="17346"/>
                  </a:lnTo>
                  <a:lnTo>
                    <a:pt x="98971" y="17279"/>
                  </a:lnTo>
                  <a:lnTo>
                    <a:pt x="99105" y="17246"/>
                  </a:lnTo>
                  <a:lnTo>
                    <a:pt x="99238" y="17246"/>
                  </a:lnTo>
                  <a:lnTo>
                    <a:pt x="99372" y="17179"/>
                  </a:lnTo>
                  <a:lnTo>
                    <a:pt x="99472" y="17112"/>
                  </a:lnTo>
                  <a:lnTo>
                    <a:pt x="99605" y="17212"/>
                  </a:lnTo>
                  <a:lnTo>
                    <a:pt x="99739" y="17279"/>
                  </a:lnTo>
                  <a:lnTo>
                    <a:pt x="99872" y="17346"/>
                  </a:lnTo>
                  <a:lnTo>
                    <a:pt x="99905" y="17179"/>
                  </a:lnTo>
                  <a:lnTo>
                    <a:pt x="99972" y="17046"/>
                  </a:lnTo>
                  <a:lnTo>
                    <a:pt x="100106" y="16946"/>
                  </a:lnTo>
                  <a:lnTo>
                    <a:pt x="100239" y="16879"/>
                  </a:lnTo>
                  <a:lnTo>
                    <a:pt x="100372" y="16745"/>
                  </a:lnTo>
                  <a:lnTo>
                    <a:pt x="100473" y="16679"/>
                  </a:lnTo>
                  <a:lnTo>
                    <a:pt x="100639" y="16612"/>
                  </a:lnTo>
                  <a:lnTo>
                    <a:pt x="100806" y="16679"/>
                  </a:lnTo>
                  <a:lnTo>
                    <a:pt x="100940" y="16579"/>
                  </a:lnTo>
                  <a:lnTo>
                    <a:pt x="101073" y="16512"/>
                  </a:lnTo>
                  <a:lnTo>
                    <a:pt x="101206" y="16379"/>
                  </a:lnTo>
                  <a:lnTo>
                    <a:pt x="101373" y="16379"/>
                  </a:lnTo>
                  <a:lnTo>
                    <a:pt x="101473" y="16278"/>
                  </a:lnTo>
                  <a:lnTo>
                    <a:pt x="101607" y="16212"/>
                  </a:lnTo>
                  <a:lnTo>
                    <a:pt x="101707" y="16078"/>
                  </a:lnTo>
                  <a:lnTo>
                    <a:pt x="101874" y="16078"/>
                  </a:lnTo>
                  <a:lnTo>
                    <a:pt x="102040" y="16112"/>
                  </a:lnTo>
                  <a:lnTo>
                    <a:pt x="102140" y="16212"/>
                  </a:lnTo>
                  <a:lnTo>
                    <a:pt x="102307" y="16112"/>
                  </a:lnTo>
                  <a:lnTo>
                    <a:pt x="102474" y="16178"/>
                  </a:lnTo>
                  <a:lnTo>
                    <a:pt x="102574" y="16345"/>
                  </a:lnTo>
                  <a:lnTo>
                    <a:pt x="102607" y="16512"/>
                  </a:lnTo>
                  <a:lnTo>
                    <a:pt x="102774" y="16579"/>
                  </a:lnTo>
                  <a:lnTo>
                    <a:pt x="103108" y="16579"/>
                  </a:lnTo>
                  <a:lnTo>
                    <a:pt x="103241" y="16712"/>
                  </a:lnTo>
                  <a:lnTo>
                    <a:pt x="103375" y="16612"/>
                  </a:lnTo>
                  <a:lnTo>
                    <a:pt x="103541" y="16612"/>
                  </a:lnTo>
                  <a:lnTo>
                    <a:pt x="103708" y="16545"/>
                  </a:lnTo>
                  <a:lnTo>
                    <a:pt x="103875" y="16579"/>
                  </a:lnTo>
                  <a:lnTo>
                    <a:pt x="103975" y="16712"/>
                  </a:lnTo>
                  <a:lnTo>
                    <a:pt x="104108" y="16779"/>
                  </a:lnTo>
                  <a:lnTo>
                    <a:pt x="104242" y="16712"/>
                  </a:lnTo>
                  <a:lnTo>
                    <a:pt x="104275" y="16545"/>
                  </a:lnTo>
                  <a:lnTo>
                    <a:pt x="104442" y="16545"/>
                  </a:lnTo>
                  <a:lnTo>
                    <a:pt x="104575" y="16445"/>
                  </a:lnTo>
                  <a:lnTo>
                    <a:pt x="104709" y="16412"/>
                  </a:lnTo>
                  <a:lnTo>
                    <a:pt x="104876" y="16412"/>
                  </a:lnTo>
                  <a:lnTo>
                    <a:pt x="104909" y="16245"/>
                  </a:lnTo>
                  <a:lnTo>
                    <a:pt x="105042" y="16112"/>
                  </a:lnTo>
                  <a:lnTo>
                    <a:pt x="105143" y="16045"/>
                  </a:lnTo>
                  <a:lnTo>
                    <a:pt x="105276" y="16045"/>
                  </a:lnTo>
                  <a:lnTo>
                    <a:pt x="105409" y="15945"/>
                  </a:lnTo>
                  <a:lnTo>
                    <a:pt x="105543" y="15912"/>
                  </a:lnTo>
                  <a:lnTo>
                    <a:pt x="105643" y="15845"/>
                  </a:lnTo>
                  <a:lnTo>
                    <a:pt x="105743" y="15745"/>
                  </a:lnTo>
                  <a:lnTo>
                    <a:pt x="105876" y="15678"/>
                  </a:lnTo>
                  <a:lnTo>
                    <a:pt x="105943" y="15545"/>
                  </a:lnTo>
                  <a:lnTo>
                    <a:pt x="106077" y="15445"/>
                  </a:lnTo>
                  <a:lnTo>
                    <a:pt x="106243" y="15411"/>
                  </a:lnTo>
                  <a:lnTo>
                    <a:pt x="106277" y="15244"/>
                  </a:lnTo>
                  <a:lnTo>
                    <a:pt x="106410" y="15178"/>
                  </a:lnTo>
                  <a:lnTo>
                    <a:pt x="106577" y="15211"/>
                  </a:lnTo>
                  <a:lnTo>
                    <a:pt x="106710" y="15344"/>
                  </a:lnTo>
                  <a:lnTo>
                    <a:pt x="106877" y="15278"/>
                  </a:lnTo>
                  <a:lnTo>
                    <a:pt x="107044" y="15344"/>
                  </a:lnTo>
                  <a:lnTo>
                    <a:pt x="107111" y="15211"/>
                  </a:lnTo>
                  <a:lnTo>
                    <a:pt x="107244" y="15178"/>
                  </a:lnTo>
                  <a:lnTo>
                    <a:pt x="107377" y="15111"/>
                  </a:lnTo>
                  <a:lnTo>
                    <a:pt x="107478" y="15111"/>
                  </a:lnTo>
                  <a:lnTo>
                    <a:pt x="107611" y="15044"/>
                  </a:lnTo>
                  <a:lnTo>
                    <a:pt x="107744" y="15011"/>
                  </a:lnTo>
                  <a:lnTo>
                    <a:pt x="107778" y="14877"/>
                  </a:lnTo>
                  <a:lnTo>
                    <a:pt x="107878" y="14744"/>
                  </a:lnTo>
                  <a:lnTo>
                    <a:pt x="108045" y="14577"/>
                  </a:lnTo>
                  <a:lnTo>
                    <a:pt x="108245" y="14544"/>
                  </a:lnTo>
                  <a:lnTo>
                    <a:pt x="108645" y="14544"/>
                  </a:lnTo>
                  <a:lnTo>
                    <a:pt x="108812" y="14344"/>
                  </a:lnTo>
                  <a:lnTo>
                    <a:pt x="109079" y="14277"/>
                  </a:lnTo>
                  <a:lnTo>
                    <a:pt x="109279" y="14410"/>
                  </a:lnTo>
                  <a:lnTo>
                    <a:pt x="109546" y="14377"/>
                  </a:lnTo>
                  <a:lnTo>
                    <a:pt x="109779" y="14377"/>
                  </a:lnTo>
                  <a:lnTo>
                    <a:pt x="110046" y="14244"/>
                  </a:lnTo>
                  <a:lnTo>
                    <a:pt x="110280" y="14377"/>
                  </a:lnTo>
                  <a:lnTo>
                    <a:pt x="110480" y="14511"/>
                  </a:lnTo>
                  <a:lnTo>
                    <a:pt x="110713" y="14611"/>
                  </a:lnTo>
                  <a:lnTo>
                    <a:pt x="110880" y="14844"/>
                  </a:lnTo>
                  <a:lnTo>
                    <a:pt x="111080" y="15011"/>
                  </a:lnTo>
                  <a:lnTo>
                    <a:pt x="111080" y="15244"/>
                  </a:lnTo>
                  <a:lnTo>
                    <a:pt x="111280" y="15178"/>
                  </a:lnTo>
                  <a:lnTo>
                    <a:pt x="111480" y="15111"/>
                  </a:lnTo>
                  <a:lnTo>
                    <a:pt x="111747" y="15178"/>
                  </a:lnTo>
                  <a:lnTo>
                    <a:pt x="111981" y="15111"/>
                  </a:lnTo>
                  <a:lnTo>
                    <a:pt x="112248" y="15044"/>
                  </a:lnTo>
                  <a:lnTo>
                    <a:pt x="112448" y="15211"/>
                  </a:lnTo>
                  <a:lnTo>
                    <a:pt x="112648" y="15344"/>
                  </a:lnTo>
                  <a:lnTo>
                    <a:pt x="112881" y="15411"/>
                  </a:lnTo>
                  <a:lnTo>
                    <a:pt x="112981" y="15611"/>
                  </a:lnTo>
                  <a:lnTo>
                    <a:pt x="113248" y="15678"/>
                  </a:lnTo>
                  <a:lnTo>
                    <a:pt x="113315" y="15912"/>
                  </a:lnTo>
                  <a:lnTo>
                    <a:pt x="113582" y="16012"/>
                  </a:lnTo>
                  <a:lnTo>
                    <a:pt x="113749" y="16178"/>
                  </a:lnTo>
                  <a:lnTo>
                    <a:pt x="113749" y="16412"/>
                  </a:lnTo>
                  <a:lnTo>
                    <a:pt x="113949" y="16545"/>
                  </a:lnTo>
                  <a:lnTo>
                    <a:pt x="114116" y="16712"/>
                  </a:lnTo>
                  <a:lnTo>
                    <a:pt x="114282" y="16545"/>
                  </a:lnTo>
                  <a:lnTo>
                    <a:pt x="114483" y="16445"/>
                  </a:lnTo>
                  <a:lnTo>
                    <a:pt x="114649" y="16345"/>
                  </a:lnTo>
                  <a:lnTo>
                    <a:pt x="114816" y="16212"/>
                  </a:lnTo>
                  <a:lnTo>
                    <a:pt x="115050" y="16112"/>
                  </a:lnTo>
                  <a:lnTo>
                    <a:pt x="115250" y="16045"/>
                  </a:lnTo>
                  <a:lnTo>
                    <a:pt x="115283" y="15845"/>
                  </a:lnTo>
                  <a:lnTo>
                    <a:pt x="115417" y="15678"/>
                  </a:lnTo>
                  <a:lnTo>
                    <a:pt x="115617" y="15578"/>
                  </a:lnTo>
                  <a:lnTo>
                    <a:pt x="115750" y="15411"/>
                  </a:lnTo>
                  <a:lnTo>
                    <a:pt x="115950" y="15344"/>
                  </a:lnTo>
                  <a:lnTo>
                    <a:pt x="116150" y="15278"/>
                  </a:lnTo>
                  <a:lnTo>
                    <a:pt x="116384" y="15211"/>
                  </a:lnTo>
                  <a:lnTo>
                    <a:pt x="116484" y="15044"/>
                  </a:lnTo>
                  <a:lnTo>
                    <a:pt x="116651" y="14877"/>
                  </a:lnTo>
                  <a:lnTo>
                    <a:pt x="116717" y="14677"/>
                  </a:lnTo>
                  <a:lnTo>
                    <a:pt x="116818" y="14444"/>
                  </a:lnTo>
                  <a:lnTo>
                    <a:pt x="117051" y="14377"/>
                  </a:lnTo>
                  <a:lnTo>
                    <a:pt x="117251" y="14410"/>
                  </a:lnTo>
                  <a:lnTo>
                    <a:pt x="117451" y="14344"/>
                  </a:lnTo>
                  <a:lnTo>
                    <a:pt x="117651" y="14244"/>
                  </a:lnTo>
                  <a:lnTo>
                    <a:pt x="117885" y="14177"/>
                  </a:lnTo>
                  <a:lnTo>
                    <a:pt x="118052" y="14010"/>
                  </a:lnTo>
                  <a:lnTo>
                    <a:pt x="118118" y="13777"/>
                  </a:lnTo>
                  <a:lnTo>
                    <a:pt x="118285" y="13677"/>
                  </a:lnTo>
                  <a:lnTo>
                    <a:pt x="118452" y="13510"/>
                  </a:lnTo>
                  <a:lnTo>
                    <a:pt x="118719" y="13410"/>
                  </a:lnTo>
                  <a:lnTo>
                    <a:pt x="118919" y="13543"/>
                  </a:lnTo>
                  <a:lnTo>
                    <a:pt x="118986" y="13343"/>
                  </a:lnTo>
                  <a:lnTo>
                    <a:pt x="119153" y="13176"/>
                  </a:lnTo>
                  <a:lnTo>
                    <a:pt x="119319" y="13043"/>
                  </a:lnTo>
                  <a:lnTo>
                    <a:pt x="119453" y="12843"/>
                  </a:lnTo>
                  <a:lnTo>
                    <a:pt x="119553" y="12609"/>
                  </a:lnTo>
                  <a:lnTo>
                    <a:pt x="119720" y="12509"/>
                  </a:lnTo>
                  <a:lnTo>
                    <a:pt x="119753" y="12276"/>
                  </a:lnTo>
                  <a:lnTo>
                    <a:pt x="119820" y="12109"/>
                  </a:lnTo>
                  <a:lnTo>
                    <a:pt x="119920" y="11909"/>
                  </a:lnTo>
                  <a:lnTo>
                    <a:pt x="120120" y="11875"/>
                  </a:lnTo>
                  <a:lnTo>
                    <a:pt x="120320" y="11909"/>
                  </a:lnTo>
                  <a:lnTo>
                    <a:pt x="120554" y="11842"/>
                  </a:lnTo>
                  <a:lnTo>
                    <a:pt x="120754" y="11775"/>
                  </a:lnTo>
                  <a:lnTo>
                    <a:pt x="120887" y="11608"/>
                  </a:lnTo>
                  <a:lnTo>
                    <a:pt x="120987" y="11508"/>
                  </a:lnTo>
                  <a:lnTo>
                    <a:pt x="121121" y="11375"/>
                  </a:lnTo>
                  <a:lnTo>
                    <a:pt x="121154" y="11175"/>
                  </a:lnTo>
                  <a:lnTo>
                    <a:pt x="121254" y="11008"/>
                  </a:lnTo>
                  <a:lnTo>
                    <a:pt x="121254" y="10775"/>
                  </a:lnTo>
                  <a:lnTo>
                    <a:pt x="121321" y="10608"/>
                  </a:lnTo>
                  <a:lnTo>
                    <a:pt x="121554" y="10674"/>
                  </a:lnTo>
                  <a:lnTo>
                    <a:pt x="121754" y="10708"/>
                  </a:lnTo>
                  <a:lnTo>
                    <a:pt x="121921" y="10608"/>
                  </a:lnTo>
                  <a:lnTo>
                    <a:pt x="122121" y="10608"/>
                  </a:lnTo>
                  <a:lnTo>
                    <a:pt x="122255" y="10441"/>
                  </a:lnTo>
                  <a:lnTo>
                    <a:pt x="122422" y="10374"/>
                  </a:lnTo>
                  <a:lnTo>
                    <a:pt x="122622" y="10341"/>
                  </a:lnTo>
                  <a:lnTo>
                    <a:pt x="122788" y="10207"/>
                  </a:lnTo>
                  <a:lnTo>
                    <a:pt x="122989" y="10174"/>
                  </a:lnTo>
                  <a:lnTo>
                    <a:pt x="123122" y="10007"/>
                  </a:lnTo>
                  <a:lnTo>
                    <a:pt x="123255" y="9874"/>
                  </a:lnTo>
                  <a:lnTo>
                    <a:pt x="123389" y="9740"/>
                  </a:lnTo>
                  <a:lnTo>
                    <a:pt x="123589" y="9774"/>
                  </a:lnTo>
                  <a:lnTo>
                    <a:pt x="123789" y="9841"/>
                  </a:lnTo>
                  <a:lnTo>
                    <a:pt x="123889" y="9607"/>
                  </a:lnTo>
                  <a:lnTo>
                    <a:pt x="124089" y="9540"/>
                  </a:lnTo>
                  <a:lnTo>
                    <a:pt x="124290" y="9440"/>
                  </a:lnTo>
                  <a:lnTo>
                    <a:pt x="124490" y="9440"/>
                  </a:lnTo>
                  <a:lnTo>
                    <a:pt x="124723" y="9407"/>
                  </a:lnTo>
                  <a:lnTo>
                    <a:pt x="124823" y="9240"/>
                  </a:lnTo>
                  <a:lnTo>
                    <a:pt x="125057" y="9173"/>
                  </a:lnTo>
                  <a:lnTo>
                    <a:pt x="125257" y="9040"/>
                  </a:lnTo>
                  <a:lnTo>
                    <a:pt x="125324" y="8840"/>
                  </a:lnTo>
                  <a:lnTo>
                    <a:pt x="125390" y="8606"/>
                  </a:lnTo>
                  <a:lnTo>
                    <a:pt x="125590" y="8606"/>
                  </a:lnTo>
                  <a:lnTo>
                    <a:pt x="125791" y="8706"/>
                  </a:lnTo>
                  <a:lnTo>
                    <a:pt x="125924" y="8339"/>
                  </a:lnTo>
                  <a:lnTo>
                    <a:pt x="126091" y="8406"/>
                  </a:lnTo>
                  <a:lnTo>
                    <a:pt x="126291" y="8440"/>
                  </a:lnTo>
                  <a:lnTo>
                    <a:pt x="126458" y="8540"/>
                  </a:lnTo>
                  <a:lnTo>
                    <a:pt x="126691" y="8540"/>
                  </a:lnTo>
                  <a:lnTo>
                    <a:pt x="126891" y="8506"/>
                  </a:lnTo>
                  <a:lnTo>
                    <a:pt x="127092" y="8573"/>
                  </a:lnTo>
                  <a:lnTo>
                    <a:pt x="127292" y="8573"/>
                  </a:lnTo>
                  <a:lnTo>
                    <a:pt x="127525" y="8540"/>
                  </a:lnTo>
                  <a:lnTo>
                    <a:pt x="127692" y="8406"/>
                  </a:lnTo>
                  <a:lnTo>
                    <a:pt x="127892" y="8373"/>
                  </a:lnTo>
                  <a:lnTo>
                    <a:pt x="128092" y="8440"/>
                  </a:lnTo>
                  <a:lnTo>
                    <a:pt x="128226" y="8606"/>
                  </a:lnTo>
                  <a:lnTo>
                    <a:pt x="128359" y="8773"/>
                  </a:lnTo>
                  <a:lnTo>
                    <a:pt x="128526" y="8606"/>
                  </a:lnTo>
                  <a:lnTo>
                    <a:pt x="128726" y="8673"/>
                  </a:lnTo>
                  <a:lnTo>
                    <a:pt x="128926" y="8706"/>
                  </a:lnTo>
                  <a:lnTo>
                    <a:pt x="129126" y="8740"/>
                  </a:lnTo>
                  <a:lnTo>
                    <a:pt x="129226" y="8940"/>
                  </a:lnTo>
                  <a:lnTo>
                    <a:pt x="129393" y="9073"/>
                  </a:lnTo>
                  <a:lnTo>
                    <a:pt x="129560" y="9207"/>
                  </a:lnTo>
                  <a:lnTo>
                    <a:pt x="129760" y="9173"/>
                  </a:lnTo>
                  <a:lnTo>
                    <a:pt x="129860" y="9207"/>
                  </a:lnTo>
                  <a:lnTo>
                    <a:pt x="129927" y="9173"/>
                  </a:lnTo>
                  <a:lnTo>
                    <a:pt x="130027" y="9207"/>
                  </a:lnTo>
                  <a:lnTo>
                    <a:pt x="130094" y="9273"/>
                  </a:lnTo>
                  <a:lnTo>
                    <a:pt x="130194" y="9273"/>
                  </a:lnTo>
                  <a:lnTo>
                    <a:pt x="130227" y="9207"/>
                  </a:lnTo>
                  <a:lnTo>
                    <a:pt x="130294" y="9173"/>
                  </a:lnTo>
                  <a:lnTo>
                    <a:pt x="130394" y="9107"/>
                  </a:lnTo>
                  <a:lnTo>
                    <a:pt x="130461" y="9073"/>
                  </a:lnTo>
                  <a:lnTo>
                    <a:pt x="130561" y="9040"/>
                  </a:lnTo>
                  <a:lnTo>
                    <a:pt x="130627" y="9073"/>
                  </a:lnTo>
                  <a:lnTo>
                    <a:pt x="130794" y="9073"/>
                  </a:lnTo>
                  <a:lnTo>
                    <a:pt x="130894" y="9040"/>
                  </a:lnTo>
                  <a:lnTo>
                    <a:pt x="130928" y="8940"/>
                  </a:lnTo>
                  <a:lnTo>
                    <a:pt x="131028" y="8907"/>
                  </a:lnTo>
                  <a:lnTo>
                    <a:pt x="131061" y="8840"/>
                  </a:lnTo>
                  <a:lnTo>
                    <a:pt x="131061" y="8740"/>
                  </a:lnTo>
                  <a:lnTo>
                    <a:pt x="131094" y="8673"/>
                  </a:lnTo>
                  <a:lnTo>
                    <a:pt x="131194" y="8606"/>
                  </a:lnTo>
                  <a:lnTo>
                    <a:pt x="131228" y="8573"/>
                  </a:lnTo>
                  <a:lnTo>
                    <a:pt x="131261" y="8540"/>
                  </a:lnTo>
                  <a:lnTo>
                    <a:pt x="131361" y="8506"/>
                  </a:lnTo>
                  <a:lnTo>
                    <a:pt x="131428" y="8440"/>
                  </a:lnTo>
                  <a:lnTo>
                    <a:pt x="131528" y="8406"/>
                  </a:lnTo>
                  <a:lnTo>
                    <a:pt x="131561" y="8339"/>
                  </a:lnTo>
                  <a:lnTo>
                    <a:pt x="131628" y="8339"/>
                  </a:lnTo>
                  <a:lnTo>
                    <a:pt x="131728" y="8373"/>
                  </a:lnTo>
                  <a:lnTo>
                    <a:pt x="131795" y="8373"/>
                  </a:lnTo>
                  <a:lnTo>
                    <a:pt x="131895" y="8339"/>
                  </a:lnTo>
                  <a:lnTo>
                    <a:pt x="131928" y="8239"/>
                  </a:lnTo>
                  <a:lnTo>
                    <a:pt x="131962" y="8173"/>
                  </a:lnTo>
                  <a:lnTo>
                    <a:pt x="132028" y="8073"/>
                  </a:lnTo>
                  <a:lnTo>
                    <a:pt x="132028" y="8006"/>
                  </a:lnTo>
                  <a:lnTo>
                    <a:pt x="132028" y="7906"/>
                  </a:lnTo>
                  <a:lnTo>
                    <a:pt x="131962" y="7839"/>
                  </a:lnTo>
                  <a:lnTo>
                    <a:pt x="132062" y="7772"/>
                  </a:lnTo>
                  <a:lnTo>
                    <a:pt x="132095" y="7706"/>
                  </a:lnTo>
                  <a:lnTo>
                    <a:pt x="132128" y="7606"/>
                  </a:lnTo>
                  <a:lnTo>
                    <a:pt x="132095" y="7539"/>
                  </a:lnTo>
                  <a:lnTo>
                    <a:pt x="132195" y="7506"/>
                  </a:lnTo>
                  <a:lnTo>
                    <a:pt x="132229" y="7405"/>
                  </a:lnTo>
                  <a:lnTo>
                    <a:pt x="132229" y="7305"/>
                  </a:lnTo>
                  <a:lnTo>
                    <a:pt x="132262" y="7239"/>
                  </a:lnTo>
                  <a:lnTo>
                    <a:pt x="132362" y="7205"/>
                  </a:lnTo>
                  <a:lnTo>
                    <a:pt x="132429" y="7205"/>
                  </a:lnTo>
                  <a:lnTo>
                    <a:pt x="132529" y="7105"/>
                  </a:lnTo>
                  <a:lnTo>
                    <a:pt x="132595" y="7072"/>
                  </a:lnTo>
                  <a:lnTo>
                    <a:pt x="132629" y="6972"/>
                  </a:lnTo>
                  <a:lnTo>
                    <a:pt x="132662" y="6938"/>
                  </a:lnTo>
                  <a:lnTo>
                    <a:pt x="132762" y="6905"/>
                  </a:lnTo>
                  <a:lnTo>
                    <a:pt x="132796" y="6872"/>
                  </a:lnTo>
                  <a:lnTo>
                    <a:pt x="132896" y="6772"/>
                  </a:lnTo>
                  <a:lnTo>
                    <a:pt x="132962" y="6772"/>
                  </a:lnTo>
                  <a:lnTo>
                    <a:pt x="133062" y="6738"/>
                  </a:lnTo>
                  <a:lnTo>
                    <a:pt x="133062" y="6705"/>
                  </a:lnTo>
                  <a:lnTo>
                    <a:pt x="133129" y="6672"/>
                  </a:lnTo>
                  <a:lnTo>
                    <a:pt x="133196" y="6572"/>
                  </a:lnTo>
                  <a:lnTo>
                    <a:pt x="133229" y="6471"/>
                  </a:lnTo>
                  <a:lnTo>
                    <a:pt x="133296" y="6438"/>
                  </a:lnTo>
                  <a:lnTo>
                    <a:pt x="133329" y="6371"/>
                  </a:lnTo>
                  <a:lnTo>
                    <a:pt x="133396" y="6271"/>
                  </a:lnTo>
                  <a:lnTo>
                    <a:pt x="133429" y="6205"/>
                  </a:lnTo>
                  <a:lnTo>
                    <a:pt x="133463" y="6105"/>
                  </a:lnTo>
                  <a:lnTo>
                    <a:pt x="133396" y="6105"/>
                  </a:lnTo>
                  <a:lnTo>
                    <a:pt x="133296" y="6205"/>
                  </a:lnTo>
                  <a:lnTo>
                    <a:pt x="133229" y="6205"/>
                  </a:lnTo>
                  <a:lnTo>
                    <a:pt x="133129" y="6105"/>
                  </a:lnTo>
                  <a:lnTo>
                    <a:pt x="133096" y="6038"/>
                  </a:lnTo>
                  <a:lnTo>
                    <a:pt x="132996" y="5971"/>
                  </a:lnTo>
                  <a:lnTo>
                    <a:pt x="132962" y="5904"/>
                  </a:lnTo>
                  <a:lnTo>
                    <a:pt x="132896" y="5871"/>
                  </a:lnTo>
                  <a:lnTo>
                    <a:pt x="132796" y="5904"/>
                  </a:lnTo>
                  <a:lnTo>
                    <a:pt x="132762" y="5971"/>
                  </a:lnTo>
                  <a:lnTo>
                    <a:pt x="132662" y="6038"/>
                  </a:lnTo>
                  <a:lnTo>
                    <a:pt x="132595" y="6038"/>
                  </a:lnTo>
                  <a:lnTo>
                    <a:pt x="132562" y="6105"/>
                  </a:lnTo>
                  <a:lnTo>
                    <a:pt x="132462" y="6205"/>
                  </a:lnTo>
                  <a:lnTo>
                    <a:pt x="132395" y="6238"/>
                  </a:lnTo>
                  <a:lnTo>
                    <a:pt x="132295" y="6205"/>
                  </a:lnTo>
                  <a:lnTo>
                    <a:pt x="132229" y="6105"/>
                  </a:lnTo>
                  <a:lnTo>
                    <a:pt x="132229" y="6038"/>
                  </a:lnTo>
                  <a:lnTo>
                    <a:pt x="132128" y="6038"/>
                  </a:lnTo>
                  <a:lnTo>
                    <a:pt x="132062" y="5938"/>
                  </a:lnTo>
                  <a:lnTo>
                    <a:pt x="131962" y="5904"/>
                  </a:lnTo>
                  <a:lnTo>
                    <a:pt x="131895" y="5871"/>
                  </a:lnTo>
                  <a:lnTo>
                    <a:pt x="131795" y="5904"/>
                  </a:lnTo>
                  <a:lnTo>
                    <a:pt x="131728" y="5938"/>
                  </a:lnTo>
                  <a:lnTo>
                    <a:pt x="131628" y="5904"/>
                  </a:lnTo>
                  <a:lnTo>
                    <a:pt x="131595" y="5804"/>
                  </a:lnTo>
                  <a:lnTo>
                    <a:pt x="131495" y="5871"/>
                  </a:lnTo>
                  <a:lnTo>
                    <a:pt x="131328" y="5871"/>
                  </a:lnTo>
                  <a:lnTo>
                    <a:pt x="131261" y="5804"/>
                  </a:lnTo>
                  <a:lnTo>
                    <a:pt x="131161" y="5771"/>
                  </a:lnTo>
                  <a:lnTo>
                    <a:pt x="131094" y="5804"/>
                  </a:lnTo>
                  <a:lnTo>
                    <a:pt x="130994" y="5804"/>
                  </a:lnTo>
                  <a:lnTo>
                    <a:pt x="130928" y="5904"/>
                  </a:lnTo>
                  <a:lnTo>
                    <a:pt x="130828" y="5871"/>
                  </a:lnTo>
                  <a:lnTo>
                    <a:pt x="130761" y="5804"/>
                  </a:lnTo>
                  <a:lnTo>
                    <a:pt x="130661" y="5771"/>
                  </a:lnTo>
                  <a:lnTo>
                    <a:pt x="130594" y="5738"/>
                  </a:lnTo>
                  <a:lnTo>
                    <a:pt x="130561" y="5638"/>
                  </a:lnTo>
                  <a:lnTo>
                    <a:pt x="130461" y="5604"/>
                  </a:lnTo>
                  <a:lnTo>
                    <a:pt x="130394" y="5604"/>
                  </a:lnTo>
                  <a:lnTo>
                    <a:pt x="130294" y="5571"/>
                  </a:lnTo>
                  <a:lnTo>
                    <a:pt x="130227" y="5604"/>
                  </a:lnTo>
                  <a:lnTo>
                    <a:pt x="130127" y="5638"/>
                  </a:lnTo>
                  <a:lnTo>
                    <a:pt x="130060" y="5604"/>
                  </a:lnTo>
                  <a:lnTo>
                    <a:pt x="129994" y="5537"/>
                  </a:lnTo>
                  <a:lnTo>
                    <a:pt x="129827" y="5537"/>
                  </a:lnTo>
                  <a:lnTo>
                    <a:pt x="129760" y="5571"/>
                  </a:lnTo>
                  <a:lnTo>
                    <a:pt x="129727" y="5638"/>
                  </a:lnTo>
                  <a:lnTo>
                    <a:pt x="129660" y="5738"/>
                  </a:lnTo>
                  <a:lnTo>
                    <a:pt x="129593" y="5771"/>
                  </a:lnTo>
                  <a:lnTo>
                    <a:pt x="129493" y="5738"/>
                  </a:lnTo>
                  <a:lnTo>
                    <a:pt x="129427" y="5771"/>
                  </a:lnTo>
                  <a:lnTo>
                    <a:pt x="129326" y="5804"/>
                  </a:lnTo>
                  <a:lnTo>
                    <a:pt x="129293" y="5904"/>
                  </a:lnTo>
                  <a:lnTo>
                    <a:pt x="129226" y="5904"/>
                  </a:lnTo>
                  <a:lnTo>
                    <a:pt x="129126" y="5938"/>
                  </a:lnTo>
                  <a:lnTo>
                    <a:pt x="129060" y="5938"/>
                  </a:lnTo>
                  <a:lnTo>
                    <a:pt x="128960" y="5904"/>
                  </a:lnTo>
                  <a:lnTo>
                    <a:pt x="128926" y="5971"/>
                  </a:lnTo>
                  <a:lnTo>
                    <a:pt x="128826" y="6038"/>
                  </a:lnTo>
                  <a:lnTo>
                    <a:pt x="128793" y="6105"/>
                  </a:lnTo>
                  <a:lnTo>
                    <a:pt x="128726" y="6138"/>
                  </a:lnTo>
                  <a:lnTo>
                    <a:pt x="127725" y="6238"/>
                  </a:lnTo>
                  <a:lnTo>
                    <a:pt x="126758" y="6405"/>
                  </a:lnTo>
                  <a:lnTo>
                    <a:pt x="125824" y="5938"/>
                  </a:lnTo>
                  <a:lnTo>
                    <a:pt x="125290" y="5070"/>
                  </a:lnTo>
                  <a:lnTo>
                    <a:pt x="124290" y="5104"/>
                  </a:lnTo>
                  <a:lnTo>
                    <a:pt x="123322" y="5371"/>
                  </a:lnTo>
                  <a:lnTo>
                    <a:pt x="122722" y="6138"/>
                  </a:lnTo>
                  <a:lnTo>
                    <a:pt x="122288" y="7072"/>
                  </a:lnTo>
                  <a:lnTo>
                    <a:pt x="121588" y="6572"/>
                  </a:lnTo>
                  <a:lnTo>
                    <a:pt x="121121" y="5804"/>
                  </a:lnTo>
                  <a:lnTo>
                    <a:pt x="120620" y="5070"/>
                  </a:lnTo>
                  <a:lnTo>
                    <a:pt x="119753" y="4770"/>
                  </a:lnTo>
                  <a:lnTo>
                    <a:pt x="118952" y="4370"/>
                  </a:lnTo>
                  <a:lnTo>
                    <a:pt x="118052" y="4537"/>
                  </a:lnTo>
                  <a:lnTo>
                    <a:pt x="117151" y="4370"/>
                  </a:lnTo>
                  <a:lnTo>
                    <a:pt x="116284" y="4537"/>
                  </a:lnTo>
                  <a:lnTo>
                    <a:pt x="116050" y="3569"/>
                  </a:lnTo>
                  <a:lnTo>
                    <a:pt x="115617" y="2702"/>
                  </a:lnTo>
                  <a:lnTo>
                    <a:pt x="114649" y="2469"/>
                  </a:lnTo>
                  <a:lnTo>
                    <a:pt x="113782" y="2068"/>
                  </a:lnTo>
                  <a:lnTo>
                    <a:pt x="113082" y="2735"/>
                  </a:lnTo>
                  <a:lnTo>
                    <a:pt x="112148" y="3069"/>
                  </a:lnTo>
                  <a:lnTo>
                    <a:pt x="111280" y="2635"/>
                  </a:lnTo>
                  <a:lnTo>
                    <a:pt x="110313" y="2569"/>
                  </a:lnTo>
                  <a:lnTo>
                    <a:pt x="109479" y="2135"/>
                  </a:lnTo>
                  <a:lnTo>
                    <a:pt x="109212" y="1234"/>
                  </a:lnTo>
                  <a:lnTo>
                    <a:pt x="108378" y="934"/>
                  </a:lnTo>
                  <a:lnTo>
                    <a:pt x="107544" y="667"/>
                  </a:lnTo>
                  <a:lnTo>
                    <a:pt x="106610" y="867"/>
                  </a:lnTo>
                  <a:lnTo>
                    <a:pt x="105976" y="1568"/>
                  </a:lnTo>
                  <a:lnTo>
                    <a:pt x="105076" y="1635"/>
                  </a:lnTo>
                  <a:lnTo>
                    <a:pt x="104209" y="1301"/>
                  </a:lnTo>
                  <a:lnTo>
                    <a:pt x="104275" y="2535"/>
                  </a:lnTo>
                  <a:lnTo>
                    <a:pt x="103408" y="3302"/>
                  </a:lnTo>
                  <a:lnTo>
                    <a:pt x="102474" y="4036"/>
                  </a:lnTo>
                  <a:lnTo>
                    <a:pt x="101373" y="3936"/>
                  </a:lnTo>
                  <a:lnTo>
                    <a:pt x="100072" y="3736"/>
                  </a:lnTo>
                  <a:lnTo>
                    <a:pt x="99172" y="3236"/>
                  </a:lnTo>
                  <a:lnTo>
                    <a:pt x="98271" y="3803"/>
                  </a:lnTo>
                  <a:lnTo>
                    <a:pt x="97237" y="3803"/>
                  </a:lnTo>
                  <a:lnTo>
                    <a:pt x="96570" y="3069"/>
                  </a:lnTo>
                  <a:lnTo>
                    <a:pt x="95903" y="2302"/>
                  </a:lnTo>
                  <a:lnTo>
                    <a:pt x="94902" y="2268"/>
                  </a:lnTo>
                  <a:lnTo>
                    <a:pt x="93901" y="2368"/>
                  </a:lnTo>
                  <a:lnTo>
                    <a:pt x="92934" y="2135"/>
                  </a:lnTo>
                  <a:lnTo>
                    <a:pt x="92433" y="1268"/>
                  </a:lnTo>
                  <a:lnTo>
                    <a:pt x="91833" y="567"/>
                  </a:lnTo>
                  <a:lnTo>
                    <a:pt x="90932" y="267"/>
                  </a:lnTo>
                  <a:lnTo>
                    <a:pt x="90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2293531" y="4321545"/>
              <a:ext cx="5167830" cy="1849424"/>
            </a:xfrm>
            <a:custGeom>
              <a:avLst/>
              <a:gdLst/>
              <a:ahLst/>
              <a:cxnLst/>
              <a:rect l="l" t="t" r="r" b="b"/>
              <a:pathLst>
                <a:path w="175493" h="93006" extrusionOk="0">
                  <a:moveTo>
                    <a:pt x="133051" y="0"/>
                  </a:moveTo>
                  <a:cubicBezTo>
                    <a:pt x="127527" y="0"/>
                    <a:pt x="121513" y="600"/>
                    <a:pt x="119553" y="1580"/>
                  </a:cubicBezTo>
                  <a:cubicBezTo>
                    <a:pt x="121855" y="2614"/>
                    <a:pt x="130694" y="3681"/>
                    <a:pt x="129360" y="7717"/>
                  </a:cubicBezTo>
                  <a:cubicBezTo>
                    <a:pt x="128226" y="11086"/>
                    <a:pt x="106810" y="14789"/>
                    <a:pt x="102407" y="15690"/>
                  </a:cubicBezTo>
                  <a:cubicBezTo>
                    <a:pt x="96970" y="16757"/>
                    <a:pt x="83460" y="18759"/>
                    <a:pt x="79791" y="22394"/>
                  </a:cubicBezTo>
                  <a:cubicBezTo>
                    <a:pt x="77556" y="24596"/>
                    <a:pt x="97370" y="25864"/>
                    <a:pt x="88331" y="30367"/>
                  </a:cubicBezTo>
                  <a:cubicBezTo>
                    <a:pt x="84728" y="32135"/>
                    <a:pt x="78290" y="31201"/>
                    <a:pt x="74221" y="32201"/>
                  </a:cubicBezTo>
                  <a:cubicBezTo>
                    <a:pt x="66615" y="34103"/>
                    <a:pt x="40163" y="39807"/>
                    <a:pt x="35093" y="43209"/>
                  </a:cubicBezTo>
                  <a:cubicBezTo>
                    <a:pt x="27120" y="48547"/>
                    <a:pt x="50103" y="52649"/>
                    <a:pt x="44866" y="57887"/>
                  </a:cubicBezTo>
                  <a:cubicBezTo>
                    <a:pt x="43265" y="59488"/>
                    <a:pt x="21950" y="66126"/>
                    <a:pt x="19782" y="68261"/>
                  </a:cubicBezTo>
                  <a:cubicBezTo>
                    <a:pt x="19258" y="68777"/>
                    <a:pt x="18540" y="68969"/>
                    <a:pt x="17702" y="68969"/>
                  </a:cubicBezTo>
                  <a:cubicBezTo>
                    <a:pt x="15232" y="68969"/>
                    <a:pt x="11729" y="67293"/>
                    <a:pt x="9161" y="67293"/>
                  </a:cubicBezTo>
                  <a:cubicBezTo>
                    <a:pt x="8547" y="67293"/>
                    <a:pt x="7986" y="67389"/>
                    <a:pt x="7506" y="67627"/>
                  </a:cubicBezTo>
                  <a:cubicBezTo>
                    <a:pt x="5738" y="68561"/>
                    <a:pt x="1" y="70095"/>
                    <a:pt x="2002" y="70095"/>
                  </a:cubicBezTo>
                  <a:cubicBezTo>
                    <a:pt x="9741" y="70095"/>
                    <a:pt x="12410" y="75966"/>
                    <a:pt x="19448" y="77734"/>
                  </a:cubicBezTo>
                  <a:cubicBezTo>
                    <a:pt x="21149" y="78134"/>
                    <a:pt x="27087" y="80002"/>
                    <a:pt x="28621" y="80770"/>
                  </a:cubicBezTo>
                  <a:cubicBezTo>
                    <a:pt x="34259" y="83605"/>
                    <a:pt x="42464" y="87074"/>
                    <a:pt x="49136" y="88742"/>
                  </a:cubicBezTo>
                  <a:cubicBezTo>
                    <a:pt x="58209" y="90977"/>
                    <a:pt x="66715" y="90577"/>
                    <a:pt x="76055" y="92111"/>
                  </a:cubicBezTo>
                  <a:cubicBezTo>
                    <a:pt x="79809" y="92738"/>
                    <a:pt x="83606" y="93005"/>
                    <a:pt x="87426" y="93005"/>
                  </a:cubicBezTo>
                  <a:cubicBezTo>
                    <a:pt x="103934" y="93005"/>
                    <a:pt x="120866" y="88007"/>
                    <a:pt x="136632" y="85406"/>
                  </a:cubicBezTo>
                  <a:cubicBezTo>
                    <a:pt x="137217" y="85312"/>
                    <a:pt x="137965" y="85292"/>
                    <a:pt x="138777" y="85292"/>
                  </a:cubicBezTo>
                  <a:cubicBezTo>
                    <a:pt x="139356" y="85292"/>
                    <a:pt x="139967" y="85302"/>
                    <a:pt x="140575" y="85302"/>
                  </a:cubicBezTo>
                  <a:cubicBezTo>
                    <a:pt x="142134" y="85302"/>
                    <a:pt x="143675" y="85237"/>
                    <a:pt x="144604" y="84772"/>
                  </a:cubicBezTo>
                  <a:cubicBezTo>
                    <a:pt x="144904" y="84606"/>
                    <a:pt x="166620" y="78968"/>
                    <a:pt x="167887" y="77734"/>
                  </a:cubicBezTo>
                  <a:cubicBezTo>
                    <a:pt x="171390" y="74232"/>
                    <a:pt x="171657" y="70262"/>
                    <a:pt x="175226" y="66726"/>
                  </a:cubicBezTo>
                  <a:cubicBezTo>
                    <a:pt x="175493" y="66426"/>
                    <a:pt x="156646" y="64925"/>
                    <a:pt x="155612" y="64591"/>
                  </a:cubicBezTo>
                  <a:cubicBezTo>
                    <a:pt x="153510" y="63891"/>
                    <a:pt x="149341" y="63791"/>
                    <a:pt x="147673" y="62123"/>
                  </a:cubicBezTo>
                  <a:cubicBezTo>
                    <a:pt x="146439" y="60922"/>
                    <a:pt x="145571" y="57119"/>
                    <a:pt x="143370" y="55985"/>
                  </a:cubicBezTo>
                  <a:cubicBezTo>
                    <a:pt x="139434" y="54050"/>
                    <a:pt x="130327" y="53116"/>
                    <a:pt x="128059" y="48647"/>
                  </a:cubicBezTo>
                  <a:cubicBezTo>
                    <a:pt x="126825" y="46145"/>
                    <a:pt x="133029" y="44810"/>
                    <a:pt x="134764" y="44377"/>
                  </a:cubicBezTo>
                  <a:cubicBezTo>
                    <a:pt x="141202" y="42742"/>
                    <a:pt x="161716" y="37038"/>
                    <a:pt x="165386" y="31534"/>
                  </a:cubicBezTo>
                  <a:cubicBezTo>
                    <a:pt x="165886" y="30767"/>
                    <a:pt x="156112" y="29433"/>
                    <a:pt x="154978" y="29066"/>
                  </a:cubicBezTo>
                  <a:cubicBezTo>
                    <a:pt x="151276" y="27798"/>
                    <a:pt x="138366" y="27098"/>
                    <a:pt x="136031" y="24763"/>
                  </a:cubicBezTo>
                  <a:cubicBezTo>
                    <a:pt x="133896" y="22628"/>
                    <a:pt x="156746" y="16557"/>
                    <a:pt x="159882" y="14956"/>
                  </a:cubicBezTo>
                  <a:cubicBezTo>
                    <a:pt x="160449" y="14689"/>
                    <a:pt x="166486" y="11787"/>
                    <a:pt x="165986" y="11287"/>
                  </a:cubicBezTo>
                  <a:cubicBezTo>
                    <a:pt x="163151" y="8451"/>
                    <a:pt x="154311" y="8218"/>
                    <a:pt x="150708" y="7017"/>
                  </a:cubicBezTo>
                  <a:cubicBezTo>
                    <a:pt x="146472" y="5582"/>
                    <a:pt x="145471" y="3614"/>
                    <a:pt x="143370" y="1513"/>
                  </a:cubicBezTo>
                  <a:cubicBezTo>
                    <a:pt x="142313" y="456"/>
                    <a:pt x="137869" y="0"/>
                    <a:pt x="133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2645181" y="4325920"/>
              <a:ext cx="4595165" cy="1788000"/>
            </a:xfrm>
            <a:custGeom>
              <a:avLst/>
              <a:gdLst/>
              <a:ahLst/>
              <a:cxnLst/>
              <a:rect l="l" t="t" r="r" b="b"/>
              <a:pathLst>
                <a:path w="156046" h="89917" extrusionOk="0">
                  <a:moveTo>
                    <a:pt x="121098" y="0"/>
                  </a:moveTo>
                  <a:cubicBezTo>
                    <a:pt x="120928" y="0"/>
                    <a:pt x="120757" y="8"/>
                    <a:pt x="120587" y="25"/>
                  </a:cubicBezTo>
                  <a:cubicBezTo>
                    <a:pt x="119619" y="92"/>
                    <a:pt x="118986" y="492"/>
                    <a:pt x="118218" y="926"/>
                  </a:cubicBezTo>
                  <a:cubicBezTo>
                    <a:pt x="117985" y="1059"/>
                    <a:pt x="117551" y="1259"/>
                    <a:pt x="117118" y="1493"/>
                  </a:cubicBezTo>
                  <a:cubicBezTo>
                    <a:pt x="116784" y="1660"/>
                    <a:pt x="116484" y="1827"/>
                    <a:pt x="116184" y="1893"/>
                  </a:cubicBezTo>
                  <a:cubicBezTo>
                    <a:pt x="116017" y="2160"/>
                    <a:pt x="116317" y="2494"/>
                    <a:pt x="116584" y="2660"/>
                  </a:cubicBezTo>
                  <a:cubicBezTo>
                    <a:pt x="118152" y="3661"/>
                    <a:pt x="121254" y="3895"/>
                    <a:pt x="119353" y="6630"/>
                  </a:cubicBezTo>
                  <a:cubicBezTo>
                    <a:pt x="118652" y="7631"/>
                    <a:pt x="117585" y="8231"/>
                    <a:pt x="116918" y="9232"/>
                  </a:cubicBezTo>
                  <a:cubicBezTo>
                    <a:pt x="116451" y="9899"/>
                    <a:pt x="116184" y="10666"/>
                    <a:pt x="115683" y="11233"/>
                  </a:cubicBezTo>
                  <a:cubicBezTo>
                    <a:pt x="114983" y="12034"/>
                    <a:pt x="113982" y="12367"/>
                    <a:pt x="112981" y="12668"/>
                  </a:cubicBezTo>
                  <a:lnTo>
                    <a:pt x="103241" y="15670"/>
                  </a:lnTo>
                  <a:cubicBezTo>
                    <a:pt x="100839" y="16404"/>
                    <a:pt x="98471" y="17138"/>
                    <a:pt x="96069" y="17705"/>
                  </a:cubicBezTo>
                  <a:cubicBezTo>
                    <a:pt x="94435" y="18072"/>
                    <a:pt x="92767" y="18405"/>
                    <a:pt x="91099" y="18705"/>
                  </a:cubicBezTo>
                  <a:cubicBezTo>
                    <a:pt x="87163" y="19473"/>
                    <a:pt x="83294" y="20173"/>
                    <a:pt x="79391" y="20907"/>
                  </a:cubicBezTo>
                  <a:cubicBezTo>
                    <a:pt x="78490" y="21074"/>
                    <a:pt x="77489" y="21307"/>
                    <a:pt x="76956" y="22041"/>
                  </a:cubicBezTo>
                  <a:cubicBezTo>
                    <a:pt x="74554" y="25410"/>
                    <a:pt x="88397" y="23709"/>
                    <a:pt x="84661" y="28179"/>
                  </a:cubicBezTo>
                  <a:cubicBezTo>
                    <a:pt x="83260" y="29880"/>
                    <a:pt x="81125" y="30814"/>
                    <a:pt x="78990" y="31414"/>
                  </a:cubicBezTo>
                  <a:cubicBezTo>
                    <a:pt x="76889" y="32048"/>
                    <a:pt x="74654" y="32415"/>
                    <a:pt x="72653" y="33349"/>
                  </a:cubicBezTo>
                  <a:cubicBezTo>
                    <a:pt x="71919" y="33683"/>
                    <a:pt x="71218" y="34050"/>
                    <a:pt x="70418" y="34250"/>
                  </a:cubicBezTo>
                  <a:cubicBezTo>
                    <a:pt x="69484" y="34517"/>
                    <a:pt x="68583" y="34483"/>
                    <a:pt x="67649" y="34517"/>
                  </a:cubicBezTo>
                  <a:cubicBezTo>
                    <a:pt x="66315" y="34583"/>
                    <a:pt x="64980" y="34884"/>
                    <a:pt x="63746" y="35417"/>
                  </a:cubicBezTo>
                  <a:cubicBezTo>
                    <a:pt x="62545" y="35918"/>
                    <a:pt x="62712" y="37252"/>
                    <a:pt x="61144" y="37485"/>
                  </a:cubicBezTo>
                  <a:cubicBezTo>
                    <a:pt x="61066" y="37495"/>
                    <a:pt x="60988" y="37499"/>
                    <a:pt x="60910" y="37499"/>
                  </a:cubicBezTo>
                  <a:cubicBezTo>
                    <a:pt x="60532" y="37499"/>
                    <a:pt x="60155" y="37405"/>
                    <a:pt x="59778" y="37405"/>
                  </a:cubicBezTo>
                  <a:cubicBezTo>
                    <a:pt x="59700" y="37405"/>
                    <a:pt x="59621" y="37409"/>
                    <a:pt x="59543" y="37419"/>
                  </a:cubicBezTo>
                  <a:cubicBezTo>
                    <a:pt x="58709" y="37552"/>
                    <a:pt x="57909" y="38052"/>
                    <a:pt x="57108" y="38319"/>
                  </a:cubicBezTo>
                  <a:cubicBezTo>
                    <a:pt x="54573" y="39153"/>
                    <a:pt x="51571" y="39320"/>
                    <a:pt x="48936" y="39654"/>
                  </a:cubicBezTo>
                  <a:cubicBezTo>
                    <a:pt x="44733" y="40154"/>
                    <a:pt x="26686" y="43223"/>
                    <a:pt x="24451" y="45424"/>
                  </a:cubicBezTo>
                  <a:cubicBezTo>
                    <a:pt x="23751" y="46192"/>
                    <a:pt x="27520" y="48060"/>
                    <a:pt x="27854" y="48193"/>
                  </a:cubicBezTo>
                  <a:cubicBezTo>
                    <a:pt x="32924" y="50228"/>
                    <a:pt x="39295" y="51095"/>
                    <a:pt x="44699" y="51862"/>
                  </a:cubicBezTo>
                  <a:cubicBezTo>
                    <a:pt x="46234" y="52096"/>
                    <a:pt x="47735" y="52196"/>
                    <a:pt x="49269" y="52496"/>
                  </a:cubicBezTo>
                  <a:lnTo>
                    <a:pt x="51104" y="52496"/>
                  </a:lnTo>
                  <a:cubicBezTo>
                    <a:pt x="51104" y="52530"/>
                    <a:pt x="37628" y="56833"/>
                    <a:pt x="37027" y="57066"/>
                  </a:cubicBezTo>
                  <a:cubicBezTo>
                    <a:pt x="32924" y="58834"/>
                    <a:pt x="42631" y="57400"/>
                    <a:pt x="41897" y="58901"/>
                  </a:cubicBezTo>
                  <a:cubicBezTo>
                    <a:pt x="40797" y="61069"/>
                    <a:pt x="23951" y="65105"/>
                    <a:pt x="21082" y="65939"/>
                  </a:cubicBezTo>
                  <a:cubicBezTo>
                    <a:pt x="18380" y="66740"/>
                    <a:pt x="16446" y="68774"/>
                    <a:pt x="13744" y="69608"/>
                  </a:cubicBezTo>
                  <a:cubicBezTo>
                    <a:pt x="10842" y="70509"/>
                    <a:pt x="7573" y="70109"/>
                    <a:pt x="4571" y="70542"/>
                  </a:cubicBezTo>
                  <a:cubicBezTo>
                    <a:pt x="2831" y="70784"/>
                    <a:pt x="1213" y="71376"/>
                    <a:pt x="454" y="71519"/>
                  </a:cubicBezTo>
                  <a:lnTo>
                    <a:pt x="454" y="71519"/>
                  </a:lnTo>
                  <a:cubicBezTo>
                    <a:pt x="268" y="71441"/>
                    <a:pt x="135" y="71397"/>
                    <a:pt x="63" y="71397"/>
                  </a:cubicBezTo>
                  <a:cubicBezTo>
                    <a:pt x="22" y="71397"/>
                    <a:pt x="1" y="71412"/>
                    <a:pt x="1" y="71443"/>
                  </a:cubicBezTo>
                  <a:cubicBezTo>
                    <a:pt x="1" y="71518"/>
                    <a:pt x="66" y="71550"/>
                    <a:pt x="186" y="71550"/>
                  </a:cubicBezTo>
                  <a:cubicBezTo>
                    <a:pt x="257" y="71550"/>
                    <a:pt x="347" y="71539"/>
                    <a:pt x="454" y="71519"/>
                  </a:cubicBezTo>
                  <a:lnTo>
                    <a:pt x="454" y="71519"/>
                  </a:lnTo>
                  <a:cubicBezTo>
                    <a:pt x="963" y="71730"/>
                    <a:pt x="1872" y="72190"/>
                    <a:pt x="3036" y="72677"/>
                  </a:cubicBezTo>
                  <a:cubicBezTo>
                    <a:pt x="5371" y="73611"/>
                    <a:pt x="7573" y="74479"/>
                    <a:pt x="10075" y="75112"/>
                  </a:cubicBezTo>
                  <a:cubicBezTo>
                    <a:pt x="17513" y="76947"/>
                    <a:pt x="29588" y="85220"/>
                    <a:pt x="36393" y="85220"/>
                  </a:cubicBezTo>
                  <a:cubicBezTo>
                    <a:pt x="43753" y="85220"/>
                    <a:pt x="50358" y="89917"/>
                    <a:pt x="57847" y="89917"/>
                  </a:cubicBezTo>
                  <a:cubicBezTo>
                    <a:pt x="58538" y="89917"/>
                    <a:pt x="59236" y="89877"/>
                    <a:pt x="59944" y="89790"/>
                  </a:cubicBezTo>
                  <a:cubicBezTo>
                    <a:pt x="74787" y="87922"/>
                    <a:pt x="89298" y="84586"/>
                    <a:pt x="104309" y="84586"/>
                  </a:cubicBezTo>
                  <a:cubicBezTo>
                    <a:pt x="111080" y="84586"/>
                    <a:pt x="117518" y="82885"/>
                    <a:pt x="124189" y="82117"/>
                  </a:cubicBezTo>
                  <a:cubicBezTo>
                    <a:pt x="131361" y="81350"/>
                    <a:pt x="138266" y="80249"/>
                    <a:pt x="145004" y="77547"/>
                  </a:cubicBezTo>
                  <a:cubicBezTo>
                    <a:pt x="146639" y="76880"/>
                    <a:pt x="149207" y="75646"/>
                    <a:pt x="150208" y="74145"/>
                  </a:cubicBezTo>
                  <a:cubicBezTo>
                    <a:pt x="151275" y="72611"/>
                    <a:pt x="146339" y="72777"/>
                    <a:pt x="149007" y="72310"/>
                  </a:cubicBezTo>
                  <a:cubicBezTo>
                    <a:pt x="149307" y="72277"/>
                    <a:pt x="156045" y="69108"/>
                    <a:pt x="156045" y="68941"/>
                  </a:cubicBezTo>
                  <a:cubicBezTo>
                    <a:pt x="156045" y="68808"/>
                    <a:pt x="151442" y="68307"/>
                    <a:pt x="150542" y="68307"/>
                  </a:cubicBezTo>
                  <a:cubicBezTo>
                    <a:pt x="145972" y="68307"/>
                    <a:pt x="141302" y="66773"/>
                    <a:pt x="136798" y="65872"/>
                  </a:cubicBezTo>
                  <a:cubicBezTo>
                    <a:pt x="133963" y="65272"/>
                    <a:pt x="131061" y="64338"/>
                    <a:pt x="128126" y="64205"/>
                  </a:cubicBezTo>
                  <a:cubicBezTo>
                    <a:pt x="127881" y="64205"/>
                    <a:pt x="127636" y="64219"/>
                    <a:pt x="127382" y="64219"/>
                  </a:cubicBezTo>
                  <a:cubicBezTo>
                    <a:pt x="127255" y="64219"/>
                    <a:pt x="127125" y="64216"/>
                    <a:pt x="126991" y="64205"/>
                  </a:cubicBezTo>
                  <a:cubicBezTo>
                    <a:pt x="126291" y="64138"/>
                    <a:pt x="125624" y="63938"/>
                    <a:pt x="124990" y="63637"/>
                  </a:cubicBezTo>
                  <a:cubicBezTo>
                    <a:pt x="124523" y="63437"/>
                    <a:pt x="124023" y="63070"/>
                    <a:pt x="123989" y="62570"/>
                  </a:cubicBezTo>
                  <a:cubicBezTo>
                    <a:pt x="123923" y="62036"/>
                    <a:pt x="124456" y="61536"/>
                    <a:pt x="124957" y="61302"/>
                  </a:cubicBezTo>
                  <a:cubicBezTo>
                    <a:pt x="125490" y="61102"/>
                    <a:pt x="126091" y="61036"/>
                    <a:pt x="126524" y="60702"/>
                  </a:cubicBezTo>
                  <a:cubicBezTo>
                    <a:pt x="129193" y="58934"/>
                    <a:pt x="125457" y="57600"/>
                    <a:pt x="124123" y="57133"/>
                  </a:cubicBezTo>
                  <a:cubicBezTo>
                    <a:pt x="122588" y="56599"/>
                    <a:pt x="120987" y="56199"/>
                    <a:pt x="119419" y="55799"/>
                  </a:cubicBezTo>
                  <a:cubicBezTo>
                    <a:pt x="118485" y="55565"/>
                    <a:pt x="117351" y="55432"/>
                    <a:pt x="116517" y="54965"/>
                  </a:cubicBezTo>
                  <a:cubicBezTo>
                    <a:pt x="115917" y="54598"/>
                    <a:pt x="115517" y="54097"/>
                    <a:pt x="114816" y="53797"/>
                  </a:cubicBezTo>
                  <a:cubicBezTo>
                    <a:pt x="113282" y="53197"/>
                    <a:pt x="111414" y="53597"/>
                    <a:pt x="110113" y="52396"/>
                  </a:cubicBezTo>
                  <a:cubicBezTo>
                    <a:pt x="109913" y="52229"/>
                    <a:pt x="109779" y="52029"/>
                    <a:pt x="109579" y="51896"/>
                  </a:cubicBezTo>
                  <a:cubicBezTo>
                    <a:pt x="109312" y="51696"/>
                    <a:pt x="108979" y="51596"/>
                    <a:pt x="108712" y="51462"/>
                  </a:cubicBezTo>
                  <a:cubicBezTo>
                    <a:pt x="108145" y="51229"/>
                    <a:pt x="107611" y="50928"/>
                    <a:pt x="107111" y="50561"/>
                  </a:cubicBezTo>
                  <a:cubicBezTo>
                    <a:pt x="106710" y="50261"/>
                    <a:pt x="106310" y="49861"/>
                    <a:pt x="106210" y="49327"/>
                  </a:cubicBezTo>
                  <a:cubicBezTo>
                    <a:pt x="106043" y="48493"/>
                    <a:pt x="106710" y="47659"/>
                    <a:pt x="107444" y="47259"/>
                  </a:cubicBezTo>
                  <a:cubicBezTo>
                    <a:pt x="108211" y="46892"/>
                    <a:pt x="109079" y="46825"/>
                    <a:pt x="109913" y="46592"/>
                  </a:cubicBezTo>
                  <a:cubicBezTo>
                    <a:pt x="111881" y="46092"/>
                    <a:pt x="112815" y="44724"/>
                    <a:pt x="114416" y="43690"/>
                  </a:cubicBezTo>
                  <a:cubicBezTo>
                    <a:pt x="115984" y="42656"/>
                    <a:pt x="118052" y="41855"/>
                    <a:pt x="119786" y="41121"/>
                  </a:cubicBezTo>
                  <a:cubicBezTo>
                    <a:pt x="124790" y="39120"/>
                    <a:pt x="130594" y="39187"/>
                    <a:pt x="135731" y="37452"/>
                  </a:cubicBezTo>
                  <a:cubicBezTo>
                    <a:pt x="137899" y="36718"/>
                    <a:pt x="139967" y="35717"/>
                    <a:pt x="142136" y="35017"/>
                  </a:cubicBezTo>
                  <a:cubicBezTo>
                    <a:pt x="142736" y="34850"/>
                    <a:pt x="148073" y="32382"/>
                    <a:pt x="147639" y="31948"/>
                  </a:cubicBezTo>
                  <a:cubicBezTo>
                    <a:pt x="145104" y="29413"/>
                    <a:pt x="139167" y="30380"/>
                    <a:pt x="135731" y="29513"/>
                  </a:cubicBezTo>
                  <a:cubicBezTo>
                    <a:pt x="132595" y="28712"/>
                    <a:pt x="129560" y="27345"/>
                    <a:pt x="126258" y="27045"/>
                  </a:cubicBezTo>
                  <a:cubicBezTo>
                    <a:pt x="125806" y="27002"/>
                    <a:pt x="125354" y="26987"/>
                    <a:pt x="124900" y="26987"/>
                  </a:cubicBezTo>
                  <a:cubicBezTo>
                    <a:pt x="123661" y="26987"/>
                    <a:pt x="122416" y="27102"/>
                    <a:pt x="121177" y="27102"/>
                  </a:cubicBezTo>
                  <a:cubicBezTo>
                    <a:pt x="120723" y="27102"/>
                    <a:pt x="120271" y="27087"/>
                    <a:pt x="119820" y="27045"/>
                  </a:cubicBezTo>
                  <a:cubicBezTo>
                    <a:pt x="119790" y="27042"/>
                    <a:pt x="119748" y="27041"/>
                    <a:pt x="119696" y="27041"/>
                  </a:cubicBezTo>
                  <a:cubicBezTo>
                    <a:pt x="119260" y="27041"/>
                    <a:pt x="118098" y="27126"/>
                    <a:pt x="116936" y="27126"/>
                  </a:cubicBezTo>
                  <a:cubicBezTo>
                    <a:pt x="114851" y="27126"/>
                    <a:pt x="112767" y="26851"/>
                    <a:pt x="114883" y="25310"/>
                  </a:cubicBezTo>
                  <a:cubicBezTo>
                    <a:pt x="115483" y="24843"/>
                    <a:pt x="116651" y="24843"/>
                    <a:pt x="117418" y="24509"/>
                  </a:cubicBezTo>
                  <a:cubicBezTo>
                    <a:pt x="118052" y="24243"/>
                    <a:pt x="118585" y="23842"/>
                    <a:pt x="119219" y="23542"/>
                  </a:cubicBezTo>
                  <a:cubicBezTo>
                    <a:pt x="120987" y="22708"/>
                    <a:pt x="122955" y="22575"/>
                    <a:pt x="124590" y="21407"/>
                  </a:cubicBezTo>
                  <a:cubicBezTo>
                    <a:pt x="125057" y="21074"/>
                    <a:pt x="125490" y="20707"/>
                    <a:pt x="126057" y="20573"/>
                  </a:cubicBezTo>
                  <a:cubicBezTo>
                    <a:pt x="126205" y="20549"/>
                    <a:pt x="126362" y="20542"/>
                    <a:pt x="126522" y="20542"/>
                  </a:cubicBezTo>
                  <a:cubicBezTo>
                    <a:pt x="126696" y="20542"/>
                    <a:pt x="126873" y="20550"/>
                    <a:pt x="127044" y="20550"/>
                  </a:cubicBezTo>
                  <a:cubicBezTo>
                    <a:pt x="127140" y="20550"/>
                    <a:pt x="127234" y="20548"/>
                    <a:pt x="127325" y="20540"/>
                  </a:cubicBezTo>
                  <a:cubicBezTo>
                    <a:pt x="128392" y="20507"/>
                    <a:pt x="129293" y="19639"/>
                    <a:pt x="130260" y="19206"/>
                  </a:cubicBezTo>
                  <a:cubicBezTo>
                    <a:pt x="131395" y="18705"/>
                    <a:pt x="132595" y="18305"/>
                    <a:pt x="133763" y="17805"/>
                  </a:cubicBezTo>
                  <a:cubicBezTo>
                    <a:pt x="135964" y="16871"/>
                    <a:pt x="138166" y="15903"/>
                    <a:pt x="140334" y="14836"/>
                  </a:cubicBezTo>
                  <a:cubicBezTo>
                    <a:pt x="142636" y="13702"/>
                    <a:pt x="147906" y="13869"/>
                    <a:pt x="149241" y="11167"/>
                  </a:cubicBezTo>
                  <a:cubicBezTo>
                    <a:pt x="150241" y="9132"/>
                    <a:pt x="139767" y="9132"/>
                    <a:pt x="138500" y="8698"/>
                  </a:cubicBezTo>
                  <a:cubicBezTo>
                    <a:pt x="137899" y="8498"/>
                    <a:pt x="137432" y="7931"/>
                    <a:pt x="136665" y="7797"/>
                  </a:cubicBezTo>
                  <a:cubicBezTo>
                    <a:pt x="135097" y="7464"/>
                    <a:pt x="132729" y="5929"/>
                    <a:pt x="131795" y="5029"/>
                  </a:cubicBezTo>
                  <a:cubicBezTo>
                    <a:pt x="131161" y="4395"/>
                    <a:pt x="132495" y="3294"/>
                    <a:pt x="131795" y="2560"/>
                  </a:cubicBezTo>
                  <a:cubicBezTo>
                    <a:pt x="130494" y="1326"/>
                    <a:pt x="127125" y="1660"/>
                    <a:pt x="125457" y="1126"/>
                  </a:cubicBezTo>
                  <a:cubicBezTo>
                    <a:pt x="124079" y="617"/>
                    <a:pt x="122594" y="0"/>
                    <a:pt x="12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5775606" y="4977326"/>
              <a:ext cx="1024567" cy="65621"/>
            </a:xfrm>
            <a:custGeom>
              <a:avLst/>
              <a:gdLst/>
              <a:ahLst/>
              <a:cxnLst/>
              <a:rect l="l" t="t" r="r" b="b"/>
              <a:pathLst>
                <a:path w="34793" h="3300" extrusionOk="0">
                  <a:moveTo>
                    <a:pt x="18349" y="0"/>
                  </a:moveTo>
                  <a:cubicBezTo>
                    <a:pt x="18048" y="0"/>
                    <a:pt x="17747" y="28"/>
                    <a:pt x="17447" y="90"/>
                  </a:cubicBezTo>
                  <a:cubicBezTo>
                    <a:pt x="15712" y="423"/>
                    <a:pt x="14445" y="1424"/>
                    <a:pt x="12777" y="1824"/>
                  </a:cubicBezTo>
                  <a:cubicBezTo>
                    <a:pt x="12594" y="1868"/>
                    <a:pt x="12369" y="1887"/>
                    <a:pt x="12113" y="1887"/>
                  </a:cubicBezTo>
                  <a:cubicBezTo>
                    <a:pt x="10589" y="1887"/>
                    <a:pt x="7977" y="1214"/>
                    <a:pt x="6806" y="957"/>
                  </a:cubicBezTo>
                  <a:cubicBezTo>
                    <a:pt x="6267" y="839"/>
                    <a:pt x="5661" y="788"/>
                    <a:pt x="5041" y="788"/>
                  </a:cubicBezTo>
                  <a:cubicBezTo>
                    <a:pt x="4086" y="788"/>
                    <a:pt x="3098" y="909"/>
                    <a:pt x="2269" y="1090"/>
                  </a:cubicBezTo>
                  <a:cubicBezTo>
                    <a:pt x="1635" y="1191"/>
                    <a:pt x="835" y="1491"/>
                    <a:pt x="201" y="1491"/>
                  </a:cubicBezTo>
                  <a:lnTo>
                    <a:pt x="1168" y="1491"/>
                  </a:lnTo>
                  <a:cubicBezTo>
                    <a:pt x="1569" y="1491"/>
                    <a:pt x="2102" y="1417"/>
                    <a:pt x="2572" y="1417"/>
                  </a:cubicBezTo>
                  <a:cubicBezTo>
                    <a:pt x="2807" y="1417"/>
                    <a:pt x="3025" y="1435"/>
                    <a:pt x="3203" y="1491"/>
                  </a:cubicBezTo>
                  <a:cubicBezTo>
                    <a:pt x="3555" y="1599"/>
                    <a:pt x="5910" y="1818"/>
                    <a:pt x="7014" y="1896"/>
                  </a:cubicBezTo>
                  <a:lnTo>
                    <a:pt x="7014" y="1896"/>
                  </a:lnTo>
                  <a:cubicBezTo>
                    <a:pt x="6404" y="1870"/>
                    <a:pt x="5502" y="1831"/>
                    <a:pt x="5305" y="1791"/>
                  </a:cubicBezTo>
                  <a:cubicBezTo>
                    <a:pt x="4996" y="1730"/>
                    <a:pt x="4660" y="1702"/>
                    <a:pt x="4310" y="1702"/>
                  </a:cubicBezTo>
                  <a:cubicBezTo>
                    <a:pt x="2732" y="1702"/>
                    <a:pt x="875" y="2285"/>
                    <a:pt x="1" y="3159"/>
                  </a:cubicBezTo>
                  <a:cubicBezTo>
                    <a:pt x="188" y="3164"/>
                    <a:pt x="375" y="3167"/>
                    <a:pt x="563" y="3167"/>
                  </a:cubicBezTo>
                  <a:cubicBezTo>
                    <a:pt x="2705" y="3167"/>
                    <a:pt x="4845" y="2819"/>
                    <a:pt x="6964" y="2819"/>
                  </a:cubicBezTo>
                  <a:cubicBezTo>
                    <a:pt x="7861" y="2819"/>
                    <a:pt x="8754" y="2881"/>
                    <a:pt x="9641" y="3059"/>
                  </a:cubicBezTo>
                  <a:cubicBezTo>
                    <a:pt x="10503" y="3228"/>
                    <a:pt x="11297" y="3300"/>
                    <a:pt x="12052" y="3300"/>
                  </a:cubicBezTo>
                  <a:cubicBezTo>
                    <a:pt x="14425" y="3300"/>
                    <a:pt x="16418" y="2590"/>
                    <a:pt x="18948" y="1958"/>
                  </a:cubicBezTo>
                  <a:cubicBezTo>
                    <a:pt x="19455" y="1838"/>
                    <a:pt x="20075" y="1790"/>
                    <a:pt x="20740" y="1790"/>
                  </a:cubicBezTo>
                  <a:cubicBezTo>
                    <a:pt x="22307" y="1790"/>
                    <a:pt x="24125" y="2057"/>
                    <a:pt x="25319" y="2291"/>
                  </a:cubicBezTo>
                  <a:cubicBezTo>
                    <a:pt x="25906" y="2409"/>
                    <a:pt x="26421" y="2457"/>
                    <a:pt x="26898" y="2457"/>
                  </a:cubicBezTo>
                  <a:cubicBezTo>
                    <a:pt x="28319" y="2457"/>
                    <a:pt x="29400" y="2032"/>
                    <a:pt x="31023" y="1758"/>
                  </a:cubicBezTo>
                  <a:cubicBezTo>
                    <a:pt x="31490" y="1658"/>
                    <a:pt x="31824" y="1424"/>
                    <a:pt x="32257" y="1324"/>
                  </a:cubicBezTo>
                  <a:cubicBezTo>
                    <a:pt x="32349" y="1296"/>
                    <a:pt x="32448" y="1285"/>
                    <a:pt x="32551" y="1285"/>
                  </a:cubicBezTo>
                  <a:cubicBezTo>
                    <a:pt x="32834" y="1285"/>
                    <a:pt x="33148" y="1362"/>
                    <a:pt x="33431" y="1362"/>
                  </a:cubicBezTo>
                  <a:cubicBezTo>
                    <a:pt x="33534" y="1362"/>
                    <a:pt x="33633" y="1352"/>
                    <a:pt x="33725" y="1324"/>
                  </a:cubicBezTo>
                  <a:cubicBezTo>
                    <a:pt x="33825" y="1291"/>
                    <a:pt x="34792" y="1090"/>
                    <a:pt x="34692" y="990"/>
                  </a:cubicBezTo>
                  <a:cubicBezTo>
                    <a:pt x="34541" y="839"/>
                    <a:pt x="34148" y="797"/>
                    <a:pt x="33727" y="797"/>
                  </a:cubicBezTo>
                  <a:cubicBezTo>
                    <a:pt x="33222" y="797"/>
                    <a:pt x="32676" y="857"/>
                    <a:pt x="32457" y="857"/>
                  </a:cubicBezTo>
                  <a:cubicBezTo>
                    <a:pt x="31790" y="857"/>
                    <a:pt x="30945" y="753"/>
                    <a:pt x="30179" y="753"/>
                  </a:cubicBezTo>
                  <a:cubicBezTo>
                    <a:pt x="29796" y="753"/>
                    <a:pt x="29433" y="779"/>
                    <a:pt x="29122" y="857"/>
                  </a:cubicBezTo>
                  <a:cubicBezTo>
                    <a:pt x="27862" y="1166"/>
                    <a:pt x="26535" y="1441"/>
                    <a:pt x="25213" y="1441"/>
                  </a:cubicBezTo>
                  <a:cubicBezTo>
                    <a:pt x="24679" y="1441"/>
                    <a:pt x="24145" y="1396"/>
                    <a:pt x="23618" y="1291"/>
                  </a:cubicBezTo>
                  <a:cubicBezTo>
                    <a:pt x="21931" y="976"/>
                    <a:pt x="20147" y="0"/>
                    <a:pt x="18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122424" y="4747299"/>
              <a:ext cx="522281" cy="52894"/>
            </a:xfrm>
            <a:custGeom>
              <a:avLst/>
              <a:gdLst/>
              <a:ahLst/>
              <a:cxnLst/>
              <a:rect l="l" t="t" r="r" b="b"/>
              <a:pathLst>
                <a:path w="17736" h="2660" extrusionOk="0">
                  <a:moveTo>
                    <a:pt x="17311" y="683"/>
                  </a:moveTo>
                  <a:lnTo>
                    <a:pt x="17311" y="683"/>
                  </a:lnTo>
                  <a:cubicBezTo>
                    <a:pt x="17312" y="683"/>
                    <a:pt x="17312" y="683"/>
                    <a:pt x="17313" y="683"/>
                  </a:cubicBezTo>
                  <a:cubicBezTo>
                    <a:pt x="17357" y="694"/>
                    <a:pt x="17424" y="698"/>
                    <a:pt x="17488" y="698"/>
                  </a:cubicBezTo>
                  <a:cubicBezTo>
                    <a:pt x="17617" y="698"/>
                    <a:pt x="17735" y="683"/>
                    <a:pt x="17646" y="683"/>
                  </a:cubicBezTo>
                  <a:cubicBezTo>
                    <a:pt x="17537" y="683"/>
                    <a:pt x="17426" y="683"/>
                    <a:pt x="17311" y="683"/>
                  </a:cubicBezTo>
                  <a:close/>
                  <a:moveTo>
                    <a:pt x="11418" y="0"/>
                  </a:moveTo>
                  <a:cubicBezTo>
                    <a:pt x="10487" y="0"/>
                    <a:pt x="9562" y="166"/>
                    <a:pt x="8773" y="550"/>
                  </a:cubicBezTo>
                  <a:cubicBezTo>
                    <a:pt x="8406" y="783"/>
                    <a:pt x="7906" y="1117"/>
                    <a:pt x="7472" y="1217"/>
                  </a:cubicBezTo>
                  <a:cubicBezTo>
                    <a:pt x="6905" y="1384"/>
                    <a:pt x="6338" y="1517"/>
                    <a:pt x="5838" y="1784"/>
                  </a:cubicBezTo>
                  <a:cubicBezTo>
                    <a:pt x="5695" y="1850"/>
                    <a:pt x="5539" y="1878"/>
                    <a:pt x="5373" y="1878"/>
                  </a:cubicBezTo>
                  <a:cubicBezTo>
                    <a:pt x="4456" y="1878"/>
                    <a:pt x="3250" y="1017"/>
                    <a:pt x="2402" y="1017"/>
                  </a:cubicBezTo>
                  <a:cubicBezTo>
                    <a:pt x="1602" y="1017"/>
                    <a:pt x="0" y="1150"/>
                    <a:pt x="0" y="1984"/>
                  </a:cubicBezTo>
                  <a:cubicBezTo>
                    <a:pt x="665" y="1782"/>
                    <a:pt x="1219" y="1702"/>
                    <a:pt x="1714" y="1702"/>
                  </a:cubicBezTo>
                  <a:cubicBezTo>
                    <a:pt x="2933" y="1702"/>
                    <a:pt x="3799" y="2186"/>
                    <a:pt x="5104" y="2518"/>
                  </a:cubicBezTo>
                  <a:cubicBezTo>
                    <a:pt x="5489" y="2617"/>
                    <a:pt x="5858" y="2660"/>
                    <a:pt x="6215" y="2660"/>
                  </a:cubicBezTo>
                  <a:cubicBezTo>
                    <a:pt x="8021" y="2660"/>
                    <a:pt x="9520" y="1563"/>
                    <a:pt x="11275" y="1117"/>
                  </a:cubicBezTo>
                  <a:cubicBezTo>
                    <a:pt x="12851" y="708"/>
                    <a:pt x="15117" y="683"/>
                    <a:pt x="16910" y="683"/>
                  </a:cubicBezTo>
                  <a:cubicBezTo>
                    <a:pt x="17047" y="683"/>
                    <a:pt x="17181" y="683"/>
                    <a:pt x="17311" y="683"/>
                  </a:cubicBezTo>
                  <a:lnTo>
                    <a:pt x="17311" y="683"/>
                  </a:lnTo>
                  <a:cubicBezTo>
                    <a:pt x="16912" y="616"/>
                    <a:pt x="16512" y="516"/>
                    <a:pt x="16112" y="483"/>
                  </a:cubicBezTo>
                  <a:cubicBezTo>
                    <a:pt x="15078" y="316"/>
                    <a:pt x="13977" y="316"/>
                    <a:pt x="12976" y="150"/>
                  </a:cubicBezTo>
                  <a:cubicBezTo>
                    <a:pt x="12471" y="53"/>
                    <a:pt x="11943" y="0"/>
                    <a:pt x="11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877785" y="4671359"/>
              <a:ext cx="617867" cy="38756"/>
            </a:xfrm>
            <a:custGeom>
              <a:avLst/>
              <a:gdLst/>
              <a:ahLst/>
              <a:cxnLst/>
              <a:rect l="l" t="t" r="r" b="b"/>
              <a:pathLst>
                <a:path w="20982" h="1949" extrusionOk="0">
                  <a:moveTo>
                    <a:pt x="6325" y="0"/>
                  </a:moveTo>
                  <a:cubicBezTo>
                    <a:pt x="5981" y="0"/>
                    <a:pt x="5640" y="29"/>
                    <a:pt x="5304" y="99"/>
                  </a:cubicBezTo>
                  <a:cubicBezTo>
                    <a:pt x="4003" y="333"/>
                    <a:pt x="2769" y="866"/>
                    <a:pt x="1501" y="1167"/>
                  </a:cubicBezTo>
                  <a:cubicBezTo>
                    <a:pt x="1384" y="1192"/>
                    <a:pt x="1261" y="1202"/>
                    <a:pt x="1135" y="1202"/>
                  </a:cubicBezTo>
                  <a:cubicBezTo>
                    <a:pt x="757" y="1202"/>
                    <a:pt x="350" y="1108"/>
                    <a:pt x="0" y="1033"/>
                  </a:cubicBezTo>
                  <a:lnTo>
                    <a:pt x="0" y="1033"/>
                  </a:lnTo>
                  <a:cubicBezTo>
                    <a:pt x="336" y="1381"/>
                    <a:pt x="821" y="1507"/>
                    <a:pt x="1361" y="1507"/>
                  </a:cubicBezTo>
                  <a:cubicBezTo>
                    <a:pt x="2376" y="1507"/>
                    <a:pt x="3586" y="1061"/>
                    <a:pt x="4370" y="800"/>
                  </a:cubicBezTo>
                  <a:cubicBezTo>
                    <a:pt x="4504" y="773"/>
                    <a:pt x="5882" y="553"/>
                    <a:pt x="6422" y="553"/>
                  </a:cubicBezTo>
                  <a:cubicBezTo>
                    <a:pt x="6556" y="553"/>
                    <a:pt x="6638" y="566"/>
                    <a:pt x="6638" y="599"/>
                  </a:cubicBezTo>
                  <a:cubicBezTo>
                    <a:pt x="6638" y="633"/>
                    <a:pt x="6205" y="700"/>
                    <a:pt x="6205" y="700"/>
                  </a:cubicBezTo>
                  <a:cubicBezTo>
                    <a:pt x="5204" y="966"/>
                    <a:pt x="4136" y="1600"/>
                    <a:pt x="3169" y="1934"/>
                  </a:cubicBezTo>
                  <a:cubicBezTo>
                    <a:pt x="3125" y="1945"/>
                    <a:pt x="3188" y="1949"/>
                    <a:pt x="3294" y="1949"/>
                  </a:cubicBezTo>
                  <a:cubicBezTo>
                    <a:pt x="3506" y="1949"/>
                    <a:pt x="3892" y="1934"/>
                    <a:pt x="3936" y="1934"/>
                  </a:cubicBezTo>
                  <a:cubicBezTo>
                    <a:pt x="4637" y="1934"/>
                    <a:pt x="5304" y="1600"/>
                    <a:pt x="5971" y="1600"/>
                  </a:cubicBezTo>
                  <a:cubicBezTo>
                    <a:pt x="7372" y="1600"/>
                    <a:pt x="9007" y="1333"/>
                    <a:pt x="10374" y="1033"/>
                  </a:cubicBezTo>
                  <a:cubicBezTo>
                    <a:pt x="11015" y="903"/>
                    <a:pt x="11648" y="861"/>
                    <a:pt x="12277" y="861"/>
                  </a:cubicBezTo>
                  <a:cubicBezTo>
                    <a:pt x="13440" y="861"/>
                    <a:pt x="14593" y="1005"/>
                    <a:pt x="15771" y="1005"/>
                  </a:cubicBezTo>
                  <a:cubicBezTo>
                    <a:pt x="16409" y="1005"/>
                    <a:pt x="17054" y="963"/>
                    <a:pt x="17713" y="833"/>
                  </a:cubicBezTo>
                  <a:cubicBezTo>
                    <a:pt x="18547" y="666"/>
                    <a:pt x="19447" y="666"/>
                    <a:pt x="20215" y="433"/>
                  </a:cubicBezTo>
                  <a:cubicBezTo>
                    <a:pt x="20303" y="399"/>
                    <a:pt x="20418" y="344"/>
                    <a:pt x="20531" y="295"/>
                  </a:cubicBezTo>
                  <a:lnTo>
                    <a:pt x="20531" y="295"/>
                  </a:lnTo>
                  <a:cubicBezTo>
                    <a:pt x="20809" y="298"/>
                    <a:pt x="20982" y="299"/>
                    <a:pt x="20982" y="299"/>
                  </a:cubicBezTo>
                  <a:cubicBezTo>
                    <a:pt x="20982" y="221"/>
                    <a:pt x="20939" y="191"/>
                    <a:pt x="20871" y="191"/>
                  </a:cubicBezTo>
                  <a:cubicBezTo>
                    <a:pt x="20785" y="191"/>
                    <a:pt x="20658" y="239"/>
                    <a:pt x="20531" y="295"/>
                  </a:cubicBezTo>
                  <a:lnTo>
                    <a:pt x="20531" y="295"/>
                  </a:lnTo>
                  <a:cubicBezTo>
                    <a:pt x="19442" y="283"/>
                    <a:pt x="16737" y="246"/>
                    <a:pt x="16445" y="166"/>
                  </a:cubicBezTo>
                  <a:cubicBezTo>
                    <a:pt x="15834" y="66"/>
                    <a:pt x="15138" y="15"/>
                    <a:pt x="14429" y="15"/>
                  </a:cubicBezTo>
                  <a:cubicBezTo>
                    <a:pt x="13475" y="15"/>
                    <a:pt x="12498" y="108"/>
                    <a:pt x="11675" y="299"/>
                  </a:cubicBezTo>
                  <a:cubicBezTo>
                    <a:pt x="11276" y="402"/>
                    <a:pt x="10870" y="442"/>
                    <a:pt x="10461" y="442"/>
                  </a:cubicBezTo>
                  <a:cubicBezTo>
                    <a:pt x="9095" y="442"/>
                    <a:pt x="7687"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6307998" y="4559049"/>
              <a:ext cx="531439" cy="44025"/>
            </a:xfrm>
            <a:custGeom>
              <a:avLst/>
              <a:gdLst/>
              <a:ahLst/>
              <a:cxnLst/>
              <a:rect l="l" t="t" r="r" b="b"/>
              <a:pathLst>
                <a:path w="18047" h="2214" extrusionOk="0">
                  <a:moveTo>
                    <a:pt x="17160" y="1105"/>
                  </a:moveTo>
                  <a:cubicBezTo>
                    <a:pt x="17354" y="1164"/>
                    <a:pt x="17561" y="1177"/>
                    <a:pt x="17726" y="1177"/>
                  </a:cubicBezTo>
                  <a:cubicBezTo>
                    <a:pt x="17831" y="1177"/>
                    <a:pt x="17920" y="1172"/>
                    <a:pt x="17977" y="1170"/>
                  </a:cubicBezTo>
                  <a:lnTo>
                    <a:pt x="17977" y="1170"/>
                  </a:lnTo>
                  <a:cubicBezTo>
                    <a:pt x="18022" y="1175"/>
                    <a:pt x="18047" y="1177"/>
                    <a:pt x="18047" y="1177"/>
                  </a:cubicBezTo>
                  <a:cubicBezTo>
                    <a:pt x="18047" y="1172"/>
                    <a:pt x="18032" y="1170"/>
                    <a:pt x="18005" y="1170"/>
                  </a:cubicBezTo>
                  <a:cubicBezTo>
                    <a:pt x="17997" y="1170"/>
                    <a:pt x="17987" y="1170"/>
                    <a:pt x="17977" y="1170"/>
                  </a:cubicBezTo>
                  <a:lnTo>
                    <a:pt x="17977" y="1170"/>
                  </a:lnTo>
                  <a:cubicBezTo>
                    <a:pt x="17840" y="1157"/>
                    <a:pt x="17516" y="1127"/>
                    <a:pt x="17160" y="1105"/>
                  </a:cubicBezTo>
                  <a:close/>
                  <a:moveTo>
                    <a:pt x="11475" y="0"/>
                  </a:moveTo>
                  <a:cubicBezTo>
                    <a:pt x="11206" y="0"/>
                    <a:pt x="10946" y="30"/>
                    <a:pt x="10708" y="110"/>
                  </a:cubicBezTo>
                  <a:cubicBezTo>
                    <a:pt x="9574" y="477"/>
                    <a:pt x="8673" y="1010"/>
                    <a:pt x="7573" y="1411"/>
                  </a:cubicBezTo>
                  <a:cubicBezTo>
                    <a:pt x="7500" y="1435"/>
                    <a:pt x="7385" y="1446"/>
                    <a:pt x="7239" y="1446"/>
                  </a:cubicBezTo>
                  <a:cubicBezTo>
                    <a:pt x="6387" y="1446"/>
                    <a:pt x="4503" y="1072"/>
                    <a:pt x="4103" y="844"/>
                  </a:cubicBezTo>
                  <a:cubicBezTo>
                    <a:pt x="3906" y="748"/>
                    <a:pt x="3631" y="709"/>
                    <a:pt x="3315" y="709"/>
                  </a:cubicBezTo>
                  <a:cubicBezTo>
                    <a:pt x="2192" y="709"/>
                    <a:pt x="547" y="1202"/>
                    <a:pt x="1" y="1411"/>
                  </a:cubicBezTo>
                  <a:lnTo>
                    <a:pt x="935" y="1411"/>
                  </a:lnTo>
                  <a:cubicBezTo>
                    <a:pt x="1558" y="1359"/>
                    <a:pt x="2303" y="1246"/>
                    <a:pt x="2980" y="1246"/>
                  </a:cubicBezTo>
                  <a:cubicBezTo>
                    <a:pt x="3173" y="1246"/>
                    <a:pt x="3359" y="1255"/>
                    <a:pt x="3536" y="1277"/>
                  </a:cubicBezTo>
                  <a:cubicBezTo>
                    <a:pt x="4935" y="1477"/>
                    <a:pt x="6186" y="2214"/>
                    <a:pt x="7647" y="2214"/>
                  </a:cubicBezTo>
                  <a:cubicBezTo>
                    <a:pt x="7893" y="2214"/>
                    <a:pt x="8146" y="2193"/>
                    <a:pt x="8407" y="2145"/>
                  </a:cubicBezTo>
                  <a:cubicBezTo>
                    <a:pt x="9674" y="1911"/>
                    <a:pt x="10908" y="944"/>
                    <a:pt x="12276" y="944"/>
                  </a:cubicBezTo>
                  <a:cubicBezTo>
                    <a:pt x="13677" y="944"/>
                    <a:pt x="15011" y="1077"/>
                    <a:pt x="16412" y="1077"/>
                  </a:cubicBezTo>
                  <a:cubicBezTo>
                    <a:pt x="16643" y="1077"/>
                    <a:pt x="16910" y="1089"/>
                    <a:pt x="17160" y="1105"/>
                  </a:cubicBezTo>
                  <a:lnTo>
                    <a:pt x="17160" y="1105"/>
                  </a:lnTo>
                  <a:cubicBezTo>
                    <a:pt x="17133" y="1096"/>
                    <a:pt x="17106" y="1087"/>
                    <a:pt x="17079" y="1077"/>
                  </a:cubicBezTo>
                  <a:cubicBezTo>
                    <a:pt x="16245" y="777"/>
                    <a:pt x="14911" y="310"/>
                    <a:pt x="14044" y="310"/>
                  </a:cubicBezTo>
                  <a:cubicBezTo>
                    <a:pt x="13307" y="310"/>
                    <a:pt x="12337" y="0"/>
                    <a:pt x="11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6176372" y="4504088"/>
              <a:ext cx="353664" cy="27441"/>
            </a:xfrm>
            <a:custGeom>
              <a:avLst/>
              <a:gdLst/>
              <a:ahLst/>
              <a:cxnLst/>
              <a:rect l="l" t="t" r="r" b="b"/>
              <a:pathLst>
                <a:path w="12010" h="1380" extrusionOk="0">
                  <a:moveTo>
                    <a:pt x="11972" y="1161"/>
                  </a:moveTo>
                  <a:cubicBezTo>
                    <a:pt x="11928" y="1161"/>
                    <a:pt x="11854" y="1206"/>
                    <a:pt x="11809" y="1206"/>
                  </a:cubicBezTo>
                  <a:lnTo>
                    <a:pt x="12009" y="1206"/>
                  </a:lnTo>
                  <a:cubicBezTo>
                    <a:pt x="12009" y="1173"/>
                    <a:pt x="11994" y="1161"/>
                    <a:pt x="11972" y="1161"/>
                  </a:cubicBezTo>
                  <a:close/>
                  <a:moveTo>
                    <a:pt x="11342" y="1206"/>
                  </a:moveTo>
                  <a:cubicBezTo>
                    <a:pt x="11326" y="1210"/>
                    <a:pt x="11309" y="1215"/>
                    <a:pt x="11291" y="1219"/>
                  </a:cubicBezTo>
                  <a:lnTo>
                    <a:pt x="11291" y="1219"/>
                  </a:lnTo>
                  <a:cubicBezTo>
                    <a:pt x="11469" y="1212"/>
                    <a:pt x="11642" y="1206"/>
                    <a:pt x="11809" y="1206"/>
                  </a:cubicBezTo>
                  <a:close/>
                  <a:moveTo>
                    <a:pt x="4219" y="0"/>
                  </a:moveTo>
                  <a:cubicBezTo>
                    <a:pt x="3446" y="0"/>
                    <a:pt x="2638" y="119"/>
                    <a:pt x="1735" y="405"/>
                  </a:cubicBezTo>
                  <a:cubicBezTo>
                    <a:pt x="1135" y="705"/>
                    <a:pt x="668" y="439"/>
                    <a:pt x="1" y="772"/>
                  </a:cubicBezTo>
                  <a:cubicBezTo>
                    <a:pt x="494" y="917"/>
                    <a:pt x="685" y="1012"/>
                    <a:pt x="1100" y="1012"/>
                  </a:cubicBezTo>
                  <a:cubicBezTo>
                    <a:pt x="1162" y="1012"/>
                    <a:pt x="1228" y="1010"/>
                    <a:pt x="1302" y="1006"/>
                  </a:cubicBezTo>
                  <a:cubicBezTo>
                    <a:pt x="2542" y="886"/>
                    <a:pt x="3762" y="793"/>
                    <a:pt x="4981" y="793"/>
                  </a:cubicBezTo>
                  <a:cubicBezTo>
                    <a:pt x="6481" y="793"/>
                    <a:pt x="7979" y="934"/>
                    <a:pt x="9507" y="1339"/>
                  </a:cubicBezTo>
                  <a:cubicBezTo>
                    <a:pt x="9659" y="1368"/>
                    <a:pt x="9832" y="1380"/>
                    <a:pt x="10013" y="1380"/>
                  </a:cubicBezTo>
                  <a:cubicBezTo>
                    <a:pt x="10450" y="1380"/>
                    <a:pt x="10936" y="1309"/>
                    <a:pt x="11291" y="1219"/>
                  </a:cubicBezTo>
                  <a:lnTo>
                    <a:pt x="11291" y="1219"/>
                  </a:lnTo>
                  <a:cubicBezTo>
                    <a:pt x="10965" y="1233"/>
                    <a:pt x="10626" y="1252"/>
                    <a:pt x="10294" y="1252"/>
                  </a:cubicBezTo>
                  <a:cubicBezTo>
                    <a:pt x="9833" y="1252"/>
                    <a:pt x="9386" y="1215"/>
                    <a:pt x="9007" y="1072"/>
                  </a:cubicBezTo>
                  <a:cubicBezTo>
                    <a:pt x="7219" y="491"/>
                    <a:pt x="5790" y="0"/>
                    <a:pt x="4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5422012" y="4887566"/>
              <a:ext cx="622785" cy="47983"/>
            </a:xfrm>
            <a:custGeom>
              <a:avLst/>
              <a:gdLst/>
              <a:ahLst/>
              <a:cxnLst/>
              <a:rect l="l" t="t" r="r" b="b"/>
              <a:pathLst>
                <a:path w="21149" h="2413" extrusionOk="0">
                  <a:moveTo>
                    <a:pt x="8006" y="0"/>
                  </a:moveTo>
                  <a:cubicBezTo>
                    <a:pt x="5302" y="0"/>
                    <a:pt x="2858" y="1435"/>
                    <a:pt x="95" y="1435"/>
                  </a:cubicBezTo>
                  <a:cubicBezTo>
                    <a:pt x="63" y="1435"/>
                    <a:pt x="32" y="1435"/>
                    <a:pt x="0" y="1435"/>
                  </a:cubicBezTo>
                  <a:lnTo>
                    <a:pt x="0" y="1435"/>
                  </a:lnTo>
                  <a:cubicBezTo>
                    <a:pt x="0" y="1973"/>
                    <a:pt x="484" y="2154"/>
                    <a:pt x="1144" y="2154"/>
                  </a:cubicBezTo>
                  <a:cubicBezTo>
                    <a:pt x="2366" y="2154"/>
                    <a:pt x="4194" y="1531"/>
                    <a:pt x="4670" y="1401"/>
                  </a:cubicBezTo>
                  <a:cubicBezTo>
                    <a:pt x="5528" y="1187"/>
                    <a:pt x="6209" y="1101"/>
                    <a:pt x="6798" y="1101"/>
                  </a:cubicBezTo>
                  <a:cubicBezTo>
                    <a:pt x="8499" y="1101"/>
                    <a:pt x="9428" y="1823"/>
                    <a:pt x="11609" y="2269"/>
                  </a:cubicBezTo>
                  <a:cubicBezTo>
                    <a:pt x="12129" y="2389"/>
                    <a:pt x="12697" y="2413"/>
                    <a:pt x="13271" y="2413"/>
                  </a:cubicBezTo>
                  <a:cubicBezTo>
                    <a:pt x="13653" y="2413"/>
                    <a:pt x="14037" y="2402"/>
                    <a:pt x="14411" y="2402"/>
                  </a:cubicBezTo>
                  <a:cubicBezTo>
                    <a:pt x="14801" y="2402"/>
                    <a:pt x="15197" y="2409"/>
                    <a:pt x="15596" y="2409"/>
                  </a:cubicBezTo>
                  <a:cubicBezTo>
                    <a:pt x="16493" y="2409"/>
                    <a:pt x="17403" y="2377"/>
                    <a:pt x="18280" y="2169"/>
                  </a:cubicBezTo>
                  <a:cubicBezTo>
                    <a:pt x="18747" y="2069"/>
                    <a:pt x="19181" y="2069"/>
                    <a:pt x="19681" y="1969"/>
                  </a:cubicBezTo>
                  <a:cubicBezTo>
                    <a:pt x="20081" y="1902"/>
                    <a:pt x="21149" y="1768"/>
                    <a:pt x="20782" y="1768"/>
                  </a:cubicBezTo>
                  <a:cubicBezTo>
                    <a:pt x="20067" y="1768"/>
                    <a:pt x="19358" y="1779"/>
                    <a:pt x="18655" y="1779"/>
                  </a:cubicBezTo>
                  <a:cubicBezTo>
                    <a:pt x="16897" y="1779"/>
                    <a:pt x="15178" y="1711"/>
                    <a:pt x="13510" y="1235"/>
                  </a:cubicBezTo>
                  <a:cubicBezTo>
                    <a:pt x="11675" y="668"/>
                    <a:pt x="10008" y="0"/>
                    <a:pt x="80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1296462" y="-545699"/>
              <a:ext cx="4836609" cy="989714"/>
            </a:xfrm>
            <a:custGeom>
              <a:avLst/>
              <a:gdLst/>
              <a:ahLst/>
              <a:cxnLst/>
              <a:rect l="l" t="t" r="r" b="b"/>
              <a:pathLst>
                <a:path w="116784" h="21150" extrusionOk="0">
                  <a:moveTo>
                    <a:pt x="1835" y="5738"/>
                  </a:moveTo>
                  <a:lnTo>
                    <a:pt x="1743" y="5804"/>
                  </a:lnTo>
                  <a:lnTo>
                    <a:pt x="1916" y="5779"/>
                  </a:lnTo>
                  <a:lnTo>
                    <a:pt x="1835" y="5738"/>
                  </a:lnTo>
                  <a:close/>
                  <a:moveTo>
                    <a:pt x="0" y="5438"/>
                  </a:moveTo>
                  <a:lnTo>
                    <a:pt x="200" y="5738"/>
                  </a:lnTo>
                  <a:lnTo>
                    <a:pt x="667" y="5838"/>
                  </a:lnTo>
                  <a:lnTo>
                    <a:pt x="768" y="5838"/>
                  </a:lnTo>
                  <a:lnTo>
                    <a:pt x="701" y="5738"/>
                  </a:lnTo>
                  <a:lnTo>
                    <a:pt x="434" y="5638"/>
                  </a:lnTo>
                  <a:lnTo>
                    <a:pt x="234" y="5471"/>
                  </a:lnTo>
                  <a:lnTo>
                    <a:pt x="0" y="5438"/>
                  </a:lnTo>
                  <a:close/>
                  <a:moveTo>
                    <a:pt x="768" y="5838"/>
                  </a:moveTo>
                  <a:lnTo>
                    <a:pt x="834" y="5938"/>
                  </a:lnTo>
                  <a:lnTo>
                    <a:pt x="1101" y="5838"/>
                  </a:lnTo>
                  <a:close/>
                  <a:moveTo>
                    <a:pt x="1743" y="5804"/>
                  </a:moveTo>
                  <a:lnTo>
                    <a:pt x="1501" y="5838"/>
                  </a:lnTo>
                  <a:lnTo>
                    <a:pt x="1101" y="5838"/>
                  </a:lnTo>
                  <a:lnTo>
                    <a:pt x="1368" y="5972"/>
                  </a:lnTo>
                  <a:lnTo>
                    <a:pt x="1601" y="5905"/>
                  </a:lnTo>
                  <a:lnTo>
                    <a:pt x="1743" y="5804"/>
                  </a:lnTo>
                  <a:close/>
                  <a:moveTo>
                    <a:pt x="44232" y="1"/>
                  </a:moveTo>
                  <a:lnTo>
                    <a:pt x="43565" y="334"/>
                  </a:lnTo>
                  <a:lnTo>
                    <a:pt x="43231" y="1068"/>
                  </a:lnTo>
                  <a:lnTo>
                    <a:pt x="42497" y="1235"/>
                  </a:lnTo>
                  <a:lnTo>
                    <a:pt x="41897" y="1335"/>
                  </a:lnTo>
                  <a:lnTo>
                    <a:pt x="41363" y="1569"/>
                  </a:lnTo>
                  <a:lnTo>
                    <a:pt x="40729" y="1602"/>
                  </a:lnTo>
                  <a:lnTo>
                    <a:pt x="40329" y="2102"/>
                  </a:lnTo>
                  <a:lnTo>
                    <a:pt x="39829" y="2603"/>
                  </a:lnTo>
                  <a:lnTo>
                    <a:pt x="39862" y="3303"/>
                  </a:lnTo>
                  <a:lnTo>
                    <a:pt x="39228" y="3437"/>
                  </a:lnTo>
                  <a:lnTo>
                    <a:pt x="38661" y="3737"/>
                  </a:lnTo>
                  <a:lnTo>
                    <a:pt x="37994" y="3603"/>
                  </a:lnTo>
                  <a:lnTo>
                    <a:pt x="37327" y="3603"/>
                  </a:lnTo>
                  <a:lnTo>
                    <a:pt x="37060" y="2936"/>
                  </a:lnTo>
                  <a:lnTo>
                    <a:pt x="36493" y="2569"/>
                  </a:lnTo>
                  <a:lnTo>
                    <a:pt x="35893" y="2836"/>
                  </a:lnTo>
                  <a:lnTo>
                    <a:pt x="34992" y="3036"/>
                  </a:lnTo>
                  <a:lnTo>
                    <a:pt x="34392" y="3170"/>
                  </a:lnTo>
                  <a:lnTo>
                    <a:pt x="33791" y="3337"/>
                  </a:lnTo>
                  <a:lnTo>
                    <a:pt x="33224" y="3437"/>
                  </a:lnTo>
                  <a:lnTo>
                    <a:pt x="32624" y="3303"/>
                  </a:lnTo>
                  <a:lnTo>
                    <a:pt x="32057" y="3337"/>
                  </a:lnTo>
                  <a:lnTo>
                    <a:pt x="31623" y="3770"/>
                  </a:lnTo>
                  <a:lnTo>
                    <a:pt x="31123" y="4171"/>
                  </a:lnTo>
                  <a:lnTo>
                    <a:pt x="30522" y="4171"/>
                  </a:lnTo>
                  <a:lnTo>
                    <a:pt x="30055" y="3770"/>
                  </a:lnTo>
                  <a:lnTo>
                    <a:pt x="29421" y="3770"/>
                  </a:lnTo>
                  <a:lnTo>
                    <a:pt x="28888" y="3503"/>
                  </a:lnTo>
                  <a:lnTo>
                    <a:pt x="28454" y="3103"/>
                  </a:lnTo>
                  <a:lnTo>
                    <a:pt x="27954" y="2769"/>
                  </a:lnTo>
                  <a:lnTo>
                    <a:pt x="27353" y="2736"/>
                  </a:lnTo>
                  <a:lnTo>
                    <a:pt x="26753" y="2403"/>
                  </a:lnTo>
                  <a:lnTo>
                    <a:pt x="26086" y="2336"/>
                  </a:lnTo>
                  <a:lnTo>
                    <a:pt x="25418" y="2503"/>
                  </a:lnTo>
                  <a:lnTo>
                    <a:pt x="25018" y="3070"/>
                  </a:lnTo>
                  <a:lnTo>
                    <a:pt x="24585" y="2936"/>
                  </a:lnTo>
                  <a:lnTo>
                    <a:pt x="24184" y="2769"/>
                  </a:lnTo>
                  <a:lnTo>
                    <a:pt x="23884" y="2436"/>
                  </a:lnTo>
                  <a:lnTo>
                    <a:pt x="23450" y="2302"/>
                  </a:lnTo>
                  <a:lnTo>
                    <a:pt x="23083" y="2102"/>
                  </a:lnTo>
                  <a:lnTo>
                    <a:pt x="22750" y="1802"/>
                  </a:lnTo>
                  <a:lnTo>
                    <a:pt x="22350" y="1635"/>
                  </a:lnTo>
                  <a:lnTo>
                    <a:pt x="21916" y="1469"/>
                  </a:lnTo>
                  <a:lnTo>
                    <a:pt x="21449" y="1635"/>
                  </a:lnTo>
                  <a:lnTo>
                    <a:pt x="21049" y="1335"/>
                  </a:lnTo>
                  <a:lnTo>
                    <a:pt x="20582" y="1368"/>
                  </a:lnTo>
                  <a:lnTo>
                    <a:pt x="20215" y="1669"/>
                  </a:lnTo>
                  <a:lnTo>
                    <a:pt x="19781" y="1936"/>
                  </a:lnTo>
                  <a:lnTo>
                    <a:pt x="19581" y="2336"/>
                  </a:lnTo>
                  <a:lnTo>
                    <a:pt x="19081" y="2202"/>
                  </a:lnTo>
                  <a:lnTo>
                    <a:pt x="18680" y="2469"/>
                  </a:lnTo>
                  <a:lnTo>
                    <a:pt x="18247" y="2169"/>
                  </a:lnTo>
                  <a:lnTo>
                    <a:pt x="17746" y="2302"/>
                  </a:lnTo>
                  <a:lnTo>
                    <a:pt x="17279" y="2202"/>
                  </a:lnTo>
                  <a:lnTo>
                    <a:pt x="16846" y="2202"/>
                  </a:lnTo>
                  <a:lnTo>
                    <a:pt x="16579" y="2603"/>
                  </a:lnTo>
                  <a:lnTo>
                    <a:pt x="16279" y="2936"/>
                  </a:lnTo>
                  <a:lnTo>
                    <a:pt x="15845" y="3103"/>
                  </a:lnTo>
                  <a:lnTo>
                    <a:pt x="15445" y="3337"/>
                  </a:lnTo>
                  <a:lnTo>
                    <a:pt x="15078" y="3103"/>
                  </a:lnTo>
                  <a:lnTo>
                    <a:pt x="14744" y="2769"/>
                  </a:lnTo>
                  <a:lnTo>
                    <a:pt x="14311" y="2636"/>
                  </a:lnTo>
                  <a:lnTo>
                    <a:pt x="13877" y="2836"/>
                  </a:lnTo>
                  <a:lnTo>
                    <a:pt x="13477" y="2836"/>
                  </a:lnTo>
                  <a:lnTo>
                    <a:pt x="13076" y="2636"/>
                  </a:lnTo>
                  <a:lnTo>
                    <a:pt x="12709" y="2503"/>
                  </a:lnTo>
                  <a:lnTo>
                    <a:pt x="12342" y="2336"/>
                  </a:lnTo>
                  <a:lnTo>
                    <a:pt x="11875" y="2102"/>
                  </a:lnTo>
                  <a:lnTo>
                    <a:pt x="11375" y="2136"/>
                  </a:lnTo>
                  <a:lnTo>
                    <a:pt x="11075" y="1769"/>
                  </a:lnTo>
                  <a:lnTo>
                    <a:pt x="10608" y="1535"/>
                  </a:lnTo>
                  <a:lnTo>
                    <a:pt x="10108" y="1635"/>
                  </a:lnTo>
                  <a:lnTo>
                    <a:pt x="9674" y="1368"/>
                  </a:lnTo>
                  <a:lnTo>
                    <a:pt x="9207" y="1602"/>
                  </a:lnTo>
                  <a:lnTo>
                    <a:pt x="8773" y="1869"/>
                  </a:lnTo>
                  <a:lnTo>
                    <a:pt x="8240" y="1835"/>
                  </a:lnTo>
                  <a:lnTo>
                    <a:pt x="7839" y="2169"/>
                  </a:lnTo>
                  <a:lnTo>
                    <a:pt x="7406" y="2569"/>
                  </a:lnTo>
                  <a:lnTo>
                    <a:pt x="7439" y="3103"/>
                  </a:lnTo>
                  <a:lnTo>
                    <a:pt x="7072" y="3403"/>
                  </a:lnTo>
                  <a:lnTo>
                    <a:pt x="6939" y="3837"/>
                  </a:lnTo>
                  <a:lnTo>
                    <a:pt x="6505" y="4004"/>
                  </a:lnTo>
                  <a:lnTo>
                    <a:pt x="6238" y="4437"/>
                  </a:lnTo>
                  <a:lnTo>
                    <a:pt x="5838" y="4404"/>
                  </a:lnTo>
                  <a:lnTo>
                    <a:pt x="5404" y="4271"/>
                  </a:lnTo>
                  <a:lnTo>
                    <a:pt x="5071" y="4604"/>
                  </a:lnTo>
                  <a:lnTo>
                    <a:pt x="4637" y="4571"/>
                  </a:lnTo>
                  <a:lnTo>
                    <a:pt x="4203" y="4604"/>
                  </a:lnTo>
                  <a:lnTo>
                    <a:pt x="3870" y="4838"/>
                  </a:lnTo>
                  <a:lnTo>
                    <a:pt x="3403" y="4804"/>
                  </a:lnTo>
                  <a:lnTo>
                    <a:pt x="3069" y="5138"/>
                  </a:lnTo>
                  <a:lnTo>
                    <a:pt x="2869" y="5572"/>
                  </a:lnTo>
                  <a:lnTo>
                    <a:pt x="2402" y="5738"/>
                  </a:lnTo>
                  <a:lnTo>
                    <a:pt x="1968" y="5772"/>
                  </a:lnTo>
                  <a:lnTo>
                    <a:pt x="1916" y="5779"/>
                  </a:lnTo>
                  <a:lnTo>
                    <a:pt x="2035" y="5838"/>
                  </a:lnTo>
                  <a:lnTo>
                    <a:pt x="2269" y="5872"/>
                  </a:lnTo>
                  <a:lnTo>
                    <a:pt x="2535" y="5872"/>
                  </a:lnTo>
                  <a:lnTo>
                    <a:pt x="2736" y="5705"/>
                  </a:lnTo>
                  <a:lnTo>
                    <a:pt x="2936" y="5638"/>
                  </a:lnTo>
                  <a:lnTo>
                    <a:pt x="3169" y="5505"/>
                  </a:lnTo>
                  <a:lnTo>
                    <a:pt x="3369" y="5438"/>
                  </a:lnTo>
                  <a:lnTo>
                    <a:pt x="3603" y="5371"/>
                  </a:lnTo>
                  <a:lnTo>
                    <a:pt x="3870" y="5438"/>
                  </a:lnTo>
                  <a:lnTo>
                    <a:pt x="4137" y="5572"/>
                  </a:lnTo>
                  <a:lnTo>
                    <a:pt x="4370" y="5471"/>
                  </a:lnTo>
                  <a:lnTo>
                    <a:pt x="4570" y="5605"/>
                  </a:lnTo>
                  <a:lnTo>
                    <a:pt x="4804" y="5772"/>
                  </a:lnTo>
                  <a:lnTo>
                    <a:pt x="5071" y="5772"/>
                  </a:lnTo>
                  <a:lnTo>
                    <a:pt x="5371" y="5738"/>
                  </a:lnTo>
                  <a:lnTo>
                    <a:pt x="5538" y="5505"/>
                  </a:lnTo>
                  <a:lnTo>
                    <a:pt x="5704" y="5738"/>
                  </a:lnTo>
                  <a:lnTo>
                    <a:pt x="5905" y="5905"/>
                  </a:lnTo>
                  <a:lnTo>
                    <a:pt x="6171" y="5972"/>
                  </a:lnTo>
                  <a:lnTo>
                    <a:pt x="6405" y="5905"/>
                  </a:lnTo>
                  <a:lnTo>
                    <a:pt x="6638" y="6005"/>
                  </a:lnTo>
                  <a:lnTo>
                    <a:pt x="6839" y="6139"/>
                  </a:lnTo>
                  <a:lnTo>
                    <a:pt x="7005" y="6305"/>
                  </a:lnTo>
                  <a:lnTo>
                    <a:pt x="7239" y="6339"/>
                  </a:lnTo>
                  <a:lnTo>
                    <a:pt x="7539" y="6339"/>
                  </a:lnTo>
                  <a:lnTo>
                    <a:pt x="7739" y="6105"/>
                  </a:lnTo>
                  <a:lnTo>
                    <a:pt x="8039" y="6105"/>
                  </a:lnTo>
                  <a:lnTo>
                    <a:pt x="8306" y="6272"/>
                  </a:lnTo>
                  <a:lnTo>
                    <a:pt x="8473" y="6472"/>
                  </a:lnTo>
                  <a:lnTo>
                    <a:pt x="8707" y="6606"/>
                  </a:lnTo>
                  <a:lnTo>
                    <a:pt x="8973" y="6672"/>
                  </a:lnTo>
                  <a:lnTo>
                    <a:pt x="9207" y="6606"/>
                  </a:lnTo>
                  <a:lnTo>
                    <a:pt x="9307" y="6906"/>
                  </a:lnTo>
                  <a:lnTo>
                    <a:pt x="9540" y="7006"/>
                  </a:lnTo>
                  <a:lnTo>
                    <a:pt x="9741" y="7239"/>
                  </a:lnTo>
                  <a:lnTo>
                    <a:pt x="9841" y="7473"/>
                  </a:lnTo>
                  <a:lnTo>
                    <a:pt x="10141" y="7406"/>
                  </a:lnTo>
                  <a:lnTo>
                    <a:pt x="10374" y="7573"/>
                  </a:lnTo>
                  <a:lnTo>
                    <a:pt x="10675" y="7506"/>
                  </a:lnTo>
                  <a:lnTo>
                    <a:pt x="10908" y="7606"/>
                  </a:lnTo>
                  <a:lnTo>
                    <a:pt x="10675" y="7806"/>
                  </a:lnTo>
                  <a:lnTo>
                    <a:pt x="10575" y="8107"/>
                  </a:lnTo>
                  <a:lnTo>
                    <a:pt x="10708" y="8407"/>
                  </a:lnTo>
                  <a:lnTo>
                    <a:pt x="10708" y="8740"/>
                  </a:lnTo>
                  <a:lnTo>
                    <a:pt x="10708" y="9007"/>
                  </a:lnTo>
                  <a:lnTo>
                    <a:pt x="10875" y="9274"/>
                  </a:lnTo>
                  <a:lnTo>
                    <a:pt x="11042" y="9508"/>
                  </a:lnTo>
                  <a:lnTo>
                    <a:pt x="11342" y="9641"/>
                  </a:lnTo>
                  <a:lnTo>
                    <a:pt x="11575" y="9674"/>
                  </a:lnTo>
                  <a:lnTo>
                    <a:pt x="11842" y="9808"/>
                  </a:lnTo>
                  <a:lnTo>
                    <a:pt x="12009" y="10008"/>
                  </a:lnTo>
                  <a:lnTo>
                    <a:pt x="12309" y="10075"/>
                  </a:lnTo>
                  <a:lnTo>
                    <a:pt x="12376" y="10308"/>
                  </a:lnTo>
                  <a:lnTo>
                    <a:pt x="12476" y="10575"/>
                  </a:lnTo>
                  <a:lnTo>
                    <a:pt x="12643" y="10809"/>
                  </a:lnTo>
                  <a:lnTo>
                    <a:pt x="12910" y="10909"/>
                  </a:lnTo>
                  <a:lnTo>
                    <a:pt x="13143" y="10942"/>
                  </a:lnTo>
                  <a:lnTo>
                    <a:pt x="13343" y="11009"/>
                  </a:lnTo>
                  <a:lnTo>
                    <a:pt x="13543" y="10975"/>
                  </a:lnTo>
                  <a:lnTo>
                    <a:pt x="13743" y="10975"/>
                  </a:lnTo>
                  <a:lnTo>
                    <a:pt x="14010" y="10942"/>
                  </a:lnTo>
                  <a:lnTo>
                    <a:pt x="14177" y="10742"/>
                  </a:lnTo>
                  <a:lnTo>
                    <a:pt x="14377" y="10608"/>
                  </a:lnTo>
                  <a:lnTo>
                    <a:pt x="14577" y="10642"/>
                  </a:lnTo>
                  <a:lnTo>
                    <a:pt x="14811" y="10608"/>
                  </a:lnTo>
                  <a:lnTo>
                    <a:pt x="15011" y="10642"/>
                  </a:lnTo>
                  <a:lnTo>
                    <a:pt x="15144" y="10842"/>
                  </a:lnTo>
                  <a:lnTo>
                    <a:pt x="15345" y="10909"/>
                  </a:lnTo>
                  <a:lnTo>
                    <a:pt x="15545" y="11009"/>
                  </a:lnTo>
                  <a:lnTo>
                    <a:pt x="15745" y="11109"/>
                  </a:lnTo>
                  <a:lnTo>
                    <a:pt x="15912" y="11242"/>
                  </a:lnTo>
                  <a:lnTo>
                    <a:pt x="16045" y="11409"/>
                  </a:lnTo>
                  <a:lnTo>
                    <a:pt x="16312" y="11409"/>
                  </a:lnTo>
                  <a:lnTo>
                    <a:pt x="16545" y="11342"/>
                  </a:lnTo>
                  <a:lnTo>
                    <a:pt x="16712" y="11509"/>
                  </a:lnTo>
                  <a:lnTo>
                    <a:pt x="16912" y="11609"/>
                  </a:lnTo>
                  <a:lnTo>
                    <a:pt x="17079" y="11743"/>
                  </a:lnTo>
                  <a:lnTo>
                    <a:pt x="17313" y="11776"/>
                  </a:lnTo>
                  <a:lnTo>
                    <a:pt x="17479" y="11909"/>
                  </a:lnTo>
                  <a:lnTo>
                    <a:pt x="17680" y="11976"/>
                  </a:lnTo>
                  <a:lnTo>
                    <a:pt x="17913" y="12009"/>
                  </a:lnTo>
                  <a:lnTo>
                    <a:pt x="18180" y="11943"/>
                  </a:lnTo>
                  <a:lnTo>
                    <a:pt x="18380" y="12110"/>
                  </a:lnTo>
                  <a:lnTo>
                    <a:pt x="18647" y="12143"/>
                  </a:lnTo>
                  <a:lnTo>
                    <a:pt x="18847" y="11976"/>
                  </a:lnTo>
                  <a:lnTo>
                    <a:pt x="18880" y="11743"/>
                  </a:lnTo>
                  <a:lnTo>
                    <a:pt x="19081" y="11609"/>
                  </a:lnTo>
                  <a:lnTo>
                    <a:pt x="19347" y="11509"/>
                  </a:lnTo>
                  <a:lnTo>
                    <a:pt x="19548" y="11342"/>
                  </a:lnTo>
                  <a:lnTo>
                    <a:pt x="19781" y="11309"/>
                  </a:lnTo>
                  <a:lnTo>
                    <a:pt x="20048" y="11342"/>
                  </a:lnTo>
                  <a:lnTo>
                    <a:pt x="20248" y="11476"/>
                  </a:lnTo>
                  <a:lnTo>
                    <a:pt x="20515" y="11509"/>
                  </a:lnTo>
                  <a:lnTo>
                    <a:pt x="20715" y="11342"/>
                  </a:lnTo>
                  <a:lnTo>
                    <a:pt x="20882" y="11576"/>
                  </a:lnTo>
                  <a:lnTo>
                    <a:pt x="21115" y="11643"/>
                  </a:lnTo>
                  <a:lnTo>
                    <a:pt x="21349" y="11676"/>
                  </a:lnTo>
                  <a:lnTo>
                    <a:pt x="21549" y="11809"/>
                  </a:lnTo>
                  <a:lnTo>
                    <a:pt x="21716" y="11976"/>
                  </a:lnTo>
                  <a:lnTo>
                    <a:pt x="21949" y="12009"/>
                  </a:lnTo>
                  <a:lnTo>
                    <a:pt x="22083" y="12243"/>
                  </a:lnTo>
                  <a:lnTo>
                    <a:pt x="22350" y="12310"/>
                  </a:lnTo>
                  <a:lnTo>
                    <a:pt x="22516" y="12476"/>
                  </a:lnTo>
                  <a:lnTo>
                    <a:pt x="22550" y="12743"/>
                  </a:lnTo>
                  <a:lnTo>
                    <a:pt x="22783" y="12810"/>
                  </a:lnTo>
                  <a:lnTo>
                    <a:pt x="23050" y="12910"/>
                  </a:lnTo>
                  <a:lnTo>
                    <a:pt x="23284" y="12910"/>
                  </a:lnTo>
                  <a:lnTo>
                    <a:pt x="23517" y="13110"/>
                  </a:lnTo>
                  <a:lnTo>
                    <a:pt x="23751" y="13010"/>
                  </a:lnTo>
                  <a:lnTo>
                    <a:pt x="24017" y="13010"/>
                  </a:lnTo>
                  <a:lnTo>
                    <a:pt x="24218" y="12843"/>
                  </a:lnTo>
                  <a:lnTo>
                    <a:pt x="24518" y="12843"/>
                  </a:lnTo>
                  <a:lnTo>
                    <a:pt x="24618" y="12643"/>
                  </a:lnTo>
                  <a:lnTo>
                    <a:pt x="24785" y="12476"/>
                  </a:lnTo>
                  <a:lnTo>
                    <a:pt x="25018" y="12410"/>
                  </a:lnTo>
                  <a:lnTo>
                    <a:pt x="25218" y="12276"/>
                  </a:lnTo>
                  <a:lnTo>
                    <a:pt x="25385" y="12076"/>
                  </a:lnTo>
                  <a:lnTo>
                    <a:pt x="25352" y="11776"/>
                  </a:lnTo>
                  <a:lnTo>
                    <a:pt x="25452" y="11509"/>
                  </a:lnTo>
                  <a:lnTo>
                    <a:pt x="25719" y="11442"/>
                  </a:lnTo>
                  <a:lnTo>
                    <a:pt x="25719" y="11509"/>
                  </a:lnTo>
                  <a:lnTo>
                    <a:pt x="25719" y="11609"/>
                  </a:lnTo>
                  <a:lnTo>
                    <a:pt x="25719" y="11676"/>
                  </a:lnTo>
                  <a:lnTo>
                    <a:pt x="25719" y="11776"/>
                  </a:lnTo>
                  <a:lnTo>
                    <a:pt x="25685" y="11843"/>
                  </a:lnTo>
                  <a:lnTo>
                    <a:pt x="25685" y="11943"/>
                  </a:lnTo>
                  <a:lnTo>
                    <a:pt x="25719" y="12009"/>
                  </a:lnTo>
                  <a:lnTo>
                    <a:pt x="25752" y="12110"/>
                  </a:lnTo>
                  <a:lnTo>
                    <a:pt x="25719" y="12176"/>
                  </a:lnTo>
                  <a:lnTo>
                    <a:pt x="25752" y="12276"/>
                  </a:lnTo>
                  <a:lnTo>
                    <a:pt x="25785" y="12343"/>
                  </a:lnTo>
                  <a:lnTo>
                    <a:pt x="25885" y="12410"/>
                  </a:lnTo>
                  <a:lnTo>
                    <a:pt x="25919" y="12476"/>
                  </a:lnTo>
                  <a:lnTo>
                    <a:pt x="25885" y="12577"/>
                  </a:lnTo>
                  <a:lnTo>
                    <a:pt x="25919" y="12643"/>
                  </a:lnTo>
                  <a:lnTo>
                    <a:pt x="25952" y="12743"/>
                  </a:lnTo>
                  <a:lnTo>
                    <a:pt x="26019" y="12810"/>
                  </a:lnTo>
                  <a:lnTo>
                    <a:pt x="26052" y="12910"/>
                  </a:lnTo>
                  <a:lnTo>
                    <a:pt x="26086" y="12977"/>
                  </a:lnTo>
                  <a:lnTo>
                    <a:pt x="26086" y="13077"/>
                  </a:lnTo>
                  <a:lnTo>
                    <a:pt x="26186" y="13110"/>
                  </a:lnTo>
                  <a:lnTo>
                    <a:pt x="26219" y="13177"/>
                  </a:lnTo>
                  <a:lnTo>
                    <a:pt x="26252" y="13277"/>
                  </a:lnTo>
                  <a:lnTo>
                    <a:pt x="26252" y="13344"/>
                  </a:lnTo>
                  <a:lnTo>
                    <a:pt x="26352" y="13344"/>
                  </a:lnTo>
                  <a:lnTo>
                    <a:pt x="26419" y="13277"/>
                  </a:lnTo>
                  <a:lnTo>
                    <a:pt x="26519" y="13244"/>
                  </a:lnTo>
                  <a:lnTo>
                    <a:pt x="26586" y="13277"/>
                  </a:lnTo>
                  <a:lnTo>
                    <a:pt x="26619" y="13344"/>
                  </a:lnTo>
                  <a:lnTo>
                    <a:pt x="26719" y="13444"/>
                  </a:lnTo>
                  <a:lnTo>
                    <a:pt x="26786" y="13444"/>
                  </a:lnTo>
                  <a:lnTo>
                    <a:pt x="26886" y="13477"/>
                  </a:lnTo>
                  <a:lnTo>
                    <a:pt x="26853" y="13577"/>
                  </a:lnTo>
                  <a:lnTo>
                    <a:pt x="26786" y="13611"/>
                  </a:lnTo>
                  <a:lnTo>
                    <a:pt x="26786" y="13677"/>
                  </a:lnTo>
                  <a:lnTo>
                    <a:pt x="26719" y="13777"/>
                  </a:lnTo>
                  <a:lnTo>
                    <a:pt x="26619" y="13811"/>
                  </a:lnTo>
                  <a:lnTo>
                    <a:pt x="26586" y="13911"/>
                  </a:lnTo>
                  <a:lnTo>
                    <a:pt x="26519" y="13944"/>
                  </a:lnTo>
                  <a:lnTo>
                    <a:pt x="26419" y="13944"/>
                  </a:lnTo>
                  <a:lnTo>
                    <a:pt x="26386" y="14011"/>
                  </a:lnTo>
                  <a:lnTo>
                    <a:pt x="26352" y="14111"/>
                  </a:lnTo>
                  <a:lnTo>
                    <a:pt x="26352" y="14178"/>
                  </a:lnTo>
                  <a:lnTo>
                    <a:pt x="26386" y="14278"/>
                  </a:lnTo>
                  <a:lnTo>
                    <a:pt x="26386" y="14344"/>
                  </a:lnTo>
                  <a:lnTo>
                    <a:pt x="26352" y="14445"/>
                  </a:lnTo>
                  <a:lnTo>
                    <a:pt x="26386" y="14511"/>
                  </a:lnTo>
                  <a:lnTo>
                    <a:pt x="26386" y="14611"/>
                  </a:lnTo>
                  <a:lnTo>
                    <a:pt x="26419" y="14678"/>
                  </a:lnTo>
                  <a:lnTo>
                    <a:pt x="26386" y="14778"/>
                  </a:lnTo>
                  <a:lnTo>
                    <a:pt x="26352" y="14845"/>
                  </a:lnTo>
                  <a:lnTo>
                    <a:pt x="26286" y="14945"/>
                  </a:lnTo>
                  <a:lnTo>
                    <a:pt x="26219" y="14978"/>
                  </a:lnTo>
                  <a:lnTo>
                    <a:pt x="26186" y="15045"/>
                  </a:lnTo>
                  <a:lnTo>
                    <a:pt x="26186" y="15145"/>
                  </a:lnTo>
                  <a:lnTo>
                    <a:pt x="26119" y="15212"/>
                  </a:lnTo>
                  <a:lnTo>
                    <a:pt x="26186" y="15312"/>
                  </a:lnTo>
                  <a:lnTo>
                    <a:pt x="26186" y="15379"/>
                  </a:lnTo>
                  <a:lnTo>
                    <a:pt x="26252" y="15445"/>
                  </a:lnTo>
                  <a:lnTo>
                    <a:pt x="26286" y="15512"/>
                  </a:lnTo>
                  <a:lnTo>
                    <a:pt x="26286" y="15612"/>
                  </a:lnTo>
                  <a:lnTo>
                    <a:pt x="26352" y="15679"/>
                  </a:lnTo>
                  <a:lnTo>
                    <a:pt x="26352" y="15779"/>
                  </a:lnTo>
                  <a:lnTo>
                    <a:pt x="26252" y="15812"/>
                  </a:lnTo>
                  <a:lnTo>
                    <a:pt x="26386" y="15779"/>
                  </a:lnTo>
                  <a:lnTo>
                    <a:pt x="26519" y="15712"/>
                  </a:lnTo>
                  <a:lnTo>
                    <a:pt x="26619" y="15779"/>
                  </a:lnTo>
                  <a:lnTo>
                    <a:pt x="26753" y="15779"/>
                  </a:lnTo>
                  <a:lnTo>
                    <a:pt x="26853" y="15679"/>
                  </a:lnTo>
                  <a:lnTo>
                    <a:pt x="26953" y="15679"/>
                  </a:lnTo>
                  <a:lnTo>
                    <a:pt x="27086" y="15712"/>
                  </a:lnTo>
                  <a:lnTo>
                    <a:pt x="27220" y="15679"/>
                  </a:lnTo>
                  <a:lnTo>
                    <a:pt x="27186" y="15545"/>
                  </a:lnTo>
                  <a:lnTo>
                    <a:pt x="27220" y="15445"/>
                  </a:lnTo>
                  <a:lnTo>
                    <a:pt x="27220" y="15312"/>
                  </a:lnTo>
                  <a:lnTo>
                    <a:pt x="27286" y="15212"/>
                  </a:lnTo>
                  <a:lnTo>
                    <a:pt x="27353" y="15112"/>
                  </a:lnTo>
                  <a:lnTo>
                    <a:pt x="27420" y="15012"/>
                  </a:lnTo>
                  <a:lnTo>
                    <a:pt x="27553" y="14978"/>
                  </a:lnTo>
                  <a:lnTo>
                    <a:pt x="27620" y="14878"/>
                  </a:lnTo>
                  <a:lnTo>
                    <a:pt x="27753" y="14845"/>
                  </a:lnTo>
                  <a:lnTo>
                    <a:pt x="27887" y="14878"/>
                  </a:lnTo>
                  <a:lnTo>
                    <a:pt x="27954" y="14811"/>
                  </a:lnTo>
                  <a:lnTo>
                    <a:pt x="28087" y="14811"/>
                  </a:lnTo>
                  <a:lnTo>
                    <a:pt x="28220" y="14845"/>
                  </a:lnTo>
                  <a:lnTo>
                    <a:pt x="28287" y="14778"/>
                  </a:lnTo>
                  <a:lnTo>
                    <a:pt x="28387" y="14678"/>
                  </a:lnTo>
                  <a:lnTo>
                    <a:pt x="28521" y="14678"/>
                  </a:lnTo>
                  <a:lnTo>
                    <a:pt x="28621" y="14711"/>
                  </a:lnTo>
                  <a:lnTo>
                    <a:pt x="28687" y="14845"/>
                  </a:lnTo>
                  <a:lnTo>
                    <a:pt x="28788" y="14845"/>
                  </a:lnTo>
                  <a:lnTo>
                    <a:pt x="28888" y="14945"/>
                  </a:lnTo>
                  <a:lnTo>
                    <a:pt x="28954" y="15012"/>
                  </a:lnTo>
                  <a:lnTo>
                    <a:pt x="29054" y="15045"/>
                  </a:lnTo>
                  <a:lnTo>
                    <a:pt x="29188" y="15045"/>
                  </a:lnTo>
                  <a:lnTo>
                    <a:pt x="29288" y="15112"/>
                  </a:lnTo>
                  <a:lnTo>
                    <a:pt x="29388" y="15012"/>
                  </a:lnTo>
                  <a:lnTo>
                    <a:pt x="29388" y="14878"/>
                  </a:lnTo>
                  <a:lnTo>
                    <a:pt x="29388" y="14778"/>
                  </a:lnTo>
                  <a:lnTo>
                    <a:pt x="29421" y="14645"/>
                  </a:lnTo>
                  <a:lnTo>
                    <a:pt x="29455" y="14545"/>
                  </a:lnTo>
                  <a:lnTo>
                    <a:pt x="29455" y="14445"/>
                  </a:lnTo>
                  <a:lnTo>
                    <a:pt x="29555" y="14378"/>
                  </a:lnTo>
                  <a:lnTo>
                    <a:pt x="29621" y="14344"/>
                  </a:lnTo>
                  <a:lnTo>
                    <a:pt x="29722" y="14278"/>
                  </a:lnTo>
                  <a:lnTo>
                    <a:pt x="29722" y="14144"/>
                  </a:lnTo>
                  <a:lnTo>
                    <a:pt x="29755" y="14044"/>
                  </a:lnTo>
                  <a:lnTo>
                    <a:pt x="29855" y="13978"/>
                  </a:lnTo>
                  <a:lnTo>
                    <a:pt x="29888" y="13844"/>
                  </a:lnTo>
                  <a:lnTo>
                    <a:pt x="30022" y="13811"/>
                  </a:lnTo>
                  <a:lnTo>
                    <a:pt x="30088" y="13777"/>
                  </a:lnTo>
                  <a:lnTo>
                    <a:pt x="30222" y="13711"/>
                  </a:lnTo>
                  <a:lnTo>
                    <a:pt x="30355" y="13711"/>
                  </a:lnTo>
                  <a:lnTo>
                    <a:pt x="30422" y="13811"/>
                  </a:lnTo>
                  <a:lnTo>
                    <a:pt x="30522" y="13844"/>
                  </a:lnTo>
                  <a:lnTo>
                    <a:pt x="30622" y="13844"/>
                  </a:lnTo>
                  <a:lnTo>
                    <a:pt x="30722" y="13811"/>
                  </a:lnTo>
                  <a:lnTo>
                    <a:pt x="30856" y="13777"/>
                  </a:lnTo>
                  <a:lnTo>
                    <a:pt x="30956" y="13811"/>
                  </a:lnTo>
                  <a:lnTo>
                    <a:pt x="31089" y="13777"/>
                  </a:lnTo>
                  <a:lnTo>
                    <a:pt x="31223" y="13811"/>
                  </a:lnTo>
                  <a:lnTo>
                    <a:pt x="31356" y="13777"/>
                  </a:lnTo>
                  <a:lnTo>
                    <a:pt x="31389" y="13644"/>
                  </a:lnTo>
                  <a:lnTo>
                    <a:pt x="31456" y="13544"/>
                  </a:lnTo>
                  <a:lnTo>
                    <a:pt x="31556" y="13511"/>
                  </a:lnTo>
                  <a:lnTo>
                    <a:pt x="31623" y="13444"/>
                  </a:lnTo>
                  <a:lnTo>
                    <a:pt x="31723" y="13344"/>
                  </a:lnTo>
                  <a:lnTo>
                    <a:pt x="31790" y="13310"/>
                  </a:lnTo>
                  <a:lnTo>
                    <a:pt x="31923" y="13310"/>
                  </a:lnTo>
                  <a:lnTo>
                    <a:pt x="32023" y="13377"/>
                  </a:lnTo>
                  <a:lnTo>
                    <a:pt x="32090" y="13477"/>
                  </a:lnTo>
                  <a:lnTo>
                    <a:pt x="32190" y="13544"/>
                  </a:lnTo>
                  <a:lnTo>
                    <a:pt x="32290" y="13544"/>
                  </a:lnTo>
                  <a:lnTo>
                    <a:pt x="32423" y="13511"/>
                  </a:lnTo>
                  <a:lnTo>
                    <a:pt x="32557" y="13544"/>
                  </a:lnTo>
                  <a:lnTo>
                    <a:pt x="32690" y="13511"/>
                  </a:lnTo>
                  <a:lnTo>
                    <a:pt x="32924" y="13511"/>
                  </a:lnTo>
                  <a:lnTo>
                    <a:pt x="33057" y="13477"/>
                  </a:lnTo>
                  <a:lnTo>
                    <a:pt x="33124" y="13511"/>
                  </a:lnTo>
                  <a:lnTo>
                    <a:pt x="33224" y="13544"/>
                  </a:lnTo>
                  <a:lnTo>
                    <a:pt x="33357" y="13611"/>
                  </a:lnTo>
                  <a:lnTo>
                    <a:pt x="33424" y="13544"/>
                  </a:lnTo>
                  <a:lnTo>
                    <a:pt x="33558" y="13544"/>
                  </a:lnTo>
                  <a:lnTo>
                    <a:pt x="33691" y="13611"/>
                  </a:lnTo>
                  <a:lnTo>
                    <a:pt x="33791" y="13544"/>
                  </a:lnTo>
                  <a:lnTo>
                    <a:pt x="33925" y="13544"/>
                  </a:lnTo>
                  <a:lnTo>
                    <a:pt x="34025" y="13644"/>
                  </a:lnTo>
                  <a:lnTo>
                    <a:pt x="34125" y="13677"/>
                  </a:lnTo>
                  <a:lnTo>
                    <a:pt x="34225" y="13711"/>
                  </a:lnTo>
                  <a:lnTo>
                    <a:pt x="34291" y="13811"/>
                  </a:lnTo>
                  <a:lnTo>
                    <a:pt x="34392" y="13844"/>
                  </a:lnTo>
                  <a:lnTo>
                    <a:pt x="34458" y="13944"/>
                  </a:lnTo>
                  <a:lnTo>
                    <a:pt x="34592" y="13978"/>
                  </a:lnTo>
                  <a:lnTo>
                    <a:pt x="34725" y="13978"/>
                  </a:lnTo>
                  <a:lnTo>
                    <a:pt x="34792" y="14044"/>
                  </a:lnTo>
                  <a:lnTo>
                    <a:pt x="34859" y="14178"/>
                  </a:lnTo>
                  <a:lnTo>
                    <a:pt x="34859" y="14311"/>
                  </a:lnTo>
                  <a:lnTo>
                    <a:pt x="34959" y="14344"/>
                  </a:lnTo>
                  <a:lnTo>
                    <a:pt x="35059" y="14445"/>
                  </a:lnTo>
                  <a:lnTo>
                    <a:pt x="35092" y="14545"/>
                  </a:lnTo>
                  <a:lnTo>
                    <a:pt x="35125" y="14678"/>
                  </a:lnTo>
                  <a:lnTo>
                    <a:pt x="35192" y="14811"/>
                  </a:lnTo>
                  <a:lnTo>
                    <a:pt x="35192" y="14945"/>
                  </a:lnTo>
                  <a:lnTo>
                    <a:pt x="35192" y="15045"/>
                  </a:lnTo>
                  <a:lnTo>
                    <a:pt x="35292" y="15145"/>
                  </a:lnTo>
                  <a:lnTo>
                    <a:pt x="35259" y="15278"/>
                  </a:lnTo>
                  <a:lnTo>
                    <a:pt x="35292" y="15379"/>
                  </a:lnTo>
                  <a:lnTo>
                    <a:pt x="35192" y="15479"/>
                  </a:lnTo>
                  <a:lnTo>
                    <a:pt x="35092" y="15545"/>
                  </a:lnTo>
                  <a:lnTo>
                    <a:pt x="35025" y="15645"/>
                  </a:lnTo>
                  <a:lnTo>
                    <a:pt x="34959" y="15779"/>
                  </a:lnTo>
                  <a:lnTo>
                    <a:pt x="34959" y="15879"/>
                  </a:lnTo>
                  <a:lnTo>
                    <a:pt x="34959" y="16012"/>
                  </a:lnTo>
                  <a:lnTo>
                    <a:pt x="34925" y="16146"/>
                  </a:lnTo>
                  <a:lnTo>
                    <a:pt x="34925" y="16279"/>
                  </a:lnTo>
                  <a:lnTo>
                    <a:pt x="34925" y="16379"/>
                  </a:lnTo>
                  <a:lnTo>
                    <a:pt x="34959" y="16513"/>
                  </a:lnTo>
                  <a:lnTo>
                    <a:pt x="35025" y="16646"/>
                  </a:lnTo>
                  <a:lnTo>
                    <a:pt x="35025" y="16780"/>
                  </a:lnTo>
                  <a:lnTo>
                    <a:pt x="35125" y="16813"/>
                  </a:lnTo>
                  <a:lnTo>
                    <a:pt x="35192" y="16946"/>
                  </a:lnTo>
                  <a:lnTo>
                    <a:pt x="35225" y="17046"/>
                  </a:lnTo>
                  <a:lnTo>
                    <a:pt x="35359" y="17113"/>
                  </a:lnTo>
                  <a:lnTo>
                    <a:pt x="35459" y="17146"/>
                  </a:lnTo>
                  <a:lnTo>
                    <a:pt x="35559" y="17247"/>
                  </a:lnTo>
                  <a:lnTo>
                    <a:pt x="35692" y="17146"/>
                  </a:lnTo>
                  <a:lnTo>
                    <a:pt x="35859" y="17180"/>
                  </a:lnTo>
                  <a:lnTo>
                    <a:pt x="35893" y="17313"/>
                  </a:lnTo>
                  <a:lnTo>
                    <a:pt x="35959" y="17413"/>
                  </a:lnTo>
                  <a:lnTo>
                    <a:pt x="36059" y="17480"/>
                  </a:lnTo>
                  <a:lnTo>
                    <a:pt x="36193" y="17580"/>
                  </a:lnTo>
                  <a:lnTo>
                    <a:pt x="36393" y="17680"/>
                  </a:lnTo>
                  <a:lnTo>
                    <a:pt x="36426" y="17914"/>
                  </a:lnTo>
                  <a:lnTo>
                    <a:pt x="36626" y="17947"/>
                  </a:lnTo>
                  <a:lnTo>
                    <a:pt x="36860" y="17980"/>
                  </a:lnTo>
                  <a:lnTo>
                    <a:pt x="37027" y="18114"/>
                  </a:lnTo>
                  <a:lnTo>
                    <a:pt x="37127" y="18247"/>
                  </a:lnTo>
                  <a:lnTo>
                    <a:pt x="37360" y="18247"/>
                  </a:lnTo>
                  <a:lnTo>
                    <a:pt x="37560" y="18281"/>
                  </a:lnTo>
                  <a:lnTo>
                    <a:pt x="37761" y="18347"/>
                  </a:lnTo>
                  <a:lnTo>
                    <a:pt x="37927" y="18447"/>
                  </a:lnTo>
                  <a:lnTo>
                    <a:pt x="38027" y="18614"/>
                  </a:lnTo>
                  <a:lnTo>
                    <a:pt x="38128" y="18781"/>
                  </a:lnTo>
                  <a:lnTo>
                    <a:pt x="38294" y="18848"/>
                  </a:lnTo>
                  <a:lnTo>
                    <a:pt x="38461" y="18948"/>
                  </a:lnTo>
                  <a:lnTo>
                    <a:pt x="38695" y="18981"/>
                  </a:lnTo>
                  <a:lnTo>
                    <a:pt x="38795" y="19115"/>
                  </a:lnTo>
                  <a:lnTo>
                    <a:pt x="39028" y="19148"/>
                  </a:lnTo>
                  <a:lnTo>
                    <a:pt x="39195" y="19315"/>
                  </a:lnTo>
                  <a:lnTo>
                    <a:pt x="39395" y="19248"/>
                  </a:lnTo>
                  <a:lnTo>
                    <a:pt x="39595" y="19281"/>
                  </a:lnTo>
                  <a:lnTo>
                    <a:pt x="39795" y="19181"/>
                  </a:lnTo>
                  <a:lnTo>
                    <a:pt x="40029" y="19248"/>
                  </a:lnTo>
                  <a:lnTo>
                    <a:pt x="40062" y="19014"/>
                  </a:lnTo>
                  <a:lnTo>
                    <a:pt x="40262" y="18914"/>
                  </a:lnTo>
                  <a:lnTo>
                    <a:pt x="40463" y="18814"/>
                  </a:lnTo>
                  <a:lnTo>
                    <a:pt x="40563" y="18614"/>
                  </a:lnTo>
                  <a:lnTo>
                    <a:pt x="41196" y="18614"/>
                  </a:lnTo>
                  <a:lnTo>
                    <a:pt x="41363" y="18781"/>
                  </a:lnTo>
                  <a:lnTo>
                    <a:pt x="41563" y="18748"/>
                  </a:lnTo>
                  <a:lnTo>
                    <a:pt x="41697" y="18581"/>
                  </a:lnTo>
                  <a:lnTo>
                    <a:pt x="41864" y="18481"/>
                  </a:lnTo>
                  <a:lnTo>
                    <a:pt x="42030" y="18447"/>
                  </a:lnTo>
                  <a:lnTo>
                    <a:pt x="42230" y="18514"/>
                  </a:lnTo>
                  <a:lnTo>
                    <a:pt x="42431" y="18447"/>
                  </a:lnTo>
                  <a:lnTo>
                    <a:pt x="42597" y="18547"/>
                  </a:lnTo>
                  <a:lnTo>
                    <a:pt x="42798" y="18614"/>
                  </a:lnTo>
                  <a:lnTo>
                    <a:pt x="42931" y="18781"/>
                  </a:lnTo>
                  <a:lnTo>
                    <a:pt x="43131" y="18848"/>
                  </a:lnTo>
                  <a:lnTo>
                    <a:pt x="43365" y="18848"/>
                  </a:lnTo>
                  <a:lnTo>
                    <a:pt x="43531" y="18781"/>
                  </a:lnTo>
                  <a:lnTo>
                    <a:pt x="43732" y="18681"/>
                  </a:lnTo>
                  <a:lnTo>
                    <a:pt x="43765" y="18481"/>
                  </a:lnTo>
                  <a:lnTo>
                    <a:pt x="43932" y="18447"/>
                  </a:lnTo>
                  <a:lnTo>
                    <a:pt x="44265" y="18447"/>
                  </a:lnTo>
                  <a:lnTo>
                    <a:pt x="44432" y="18381"/>
                  </a:lnTo>
                  <a:lnTo>
                    <a:pt x="44599" y="18514"/>
                  </a:lnTo>
                  <a:lnTo>
                    <a:pt x="44799" y="18614"/>
                  </a:lnTo>
                  <a:lnTo>
                    <a:pt x="45032" y="18648"/>
                  </a:lnTo>
                  <a:lnTo>
                    <a:pt x="45233" y="18614"/>
                  </a:lnTo>
                  <a:lnTo>
                    <a:pt x="45399" y="18514"/>
                  </a:lnTo>
                  <a:lnTo>
                    <a:pt x="45533" y="18347"/>
                  </a:lnTo>
                  <a:lnTo>
                    <a:pt x="45700" y="18214"/>
                  </a:lnTo>
                  <a:lnTo>
                    <a:pt x="45900" y="18281"/>
                  </a:lnTo>
                  <a:lnTo>
                    <a:pt x="46100" y="18314"/>
                  </a:lnTo>
                  <a:lnTo>
                    <a:pt x="46300" y="18214"/>
                  </a:lnTo>
                  <a:lnTo>
                    <a:pt x="46467" y="18347"/>
                  </a:lnTo>
                  <a:lnTo>
                    <a:pt x="46700" y="18347"/>
                  </a:lnTo>
                  <a:lnTo>
                    <a:pt x="46800" y="18514"/>
                  </a:lnTo>
                  <a:lnTo>
                    <a:pt x="46967" y="18614"/>
                  </a:lnTo>
                  <a:lnTo>
                    <a:pt x="47034" y="18814"/>
                  </a:lnTo>
                  <a:lnTo>
                    <a:pt x="47201" y="18948"/>
                  </a:lnTo>
                  <a:lnTo>
                    <a:pt x="47367" y="18881"/>
                  </a:lnTo>
                  <a:lnTo>
                    <a:pt x="47534" y="18814"/>
                  </a:lnTo>
                  <a:lnTo>
                    <a:pt x="47701" y="18714"/>
                  </a:lnTo>
                  <a:lnTo>
                    <a:pt x="47901" y="18681"/>
                  </a:lnTo>
                  <a:lnTo>
                    <a:pt x="48035" y="18848"/>
                  </a:lnTo>
                  <a:lnTo>
                    <a:pt x="48168" y="19014"/>
                  </a:lnTo>
                  <a:lnTo>
                    <a:pt x="48335" y="19115"/>
                  </a:lnTo>
                  <a:lnTo>
                    <a:pt x="48535" y="19115"/>
                  </a:lnTo>
                  <a:lnTo>
                    <a:pt x="48668" y="18948"/>
                  </a:lnTo>
                  <a:lnTo>
                    <a:pt x="48835" y="18881"/>
                  </a:lnTo>
                  <a:lnTo>
                    <a:pt x="49002" y="18814"/>
                  </a:lnTo>
                  <a:lnTo>
                    <a:pt x="49035" y="18648"/>
                  </a:lnTo>
                  <a:lnTo>
                    <a:pt x="49169" y="18514"/>
                  </a:lnTo>
                  <a:lnTo>
                    <a:pt x="49336" y="18481"/>
                  </a:lnTo>
                  <a:lnTo>
                    <a:pt x="49502" y="18381"/>
                  </a:lnTo>
                  <a:lnTo>
                    <a:pt x="49536" y="18181"/>
                  </a:lnTo>
                  <a:lnTo>
                    <a:pt x="49702" y="18114"/>
                  </a:lnTo>
                  <a:lnTo>
                    <a:pt x="49869" y="18114"/>
                  </a:lnTo>
                  <a:lnTo>
                    <a:pt x="49903" y="17947"/>
                  </a:lnTo>
                  <a:lnTo>
                    <a:pt x="50069" y="17847"/>
                  </a:lnTo>
                  <a:lnTo>
                    <a:pt x="50203" y="17780"/>
                  </a:lnTo>
                  <a:lnTo>
                    <a:pt x="50370" y="17680"/>
                  </a:lnTo>
                  <a:lnTo>
                    <a:pt x="50436" y="17513"/>
                  </a:lnTo>
                  <a:lnTo>
                    <a:pt x="50603" y="17447"/>
                  </a:lnTo>
                  <a:lnTo>
                    <a:pt x="50670" y="17280"/>
                  </a:lnTo>
                  <a:lnTo>
                    <a:pt x="50703" y="17113"/>
                  </a:lnTo>
                  <a:lnTo>
                    <a:pt x="50770" y="16946"/>
                  </a:lnTo>
                  <a:lnTo>
                    <a:pt x="50737" y="16713"/>
                  </a:lnTo>
                  <a:lnTo>
                    <a:pt x="50903" y="16646"/>
                  </a:lnTo>
                  <a:lnTo>
                    <a:pt x="51070" y="16546"/>
                  </a:lnTo>
                  <a:lnTo>
                    <a:pt x="51204" y="16379"/>
                  </a:lnTo>
                  <a:lnTo>
                    <a:pt x="51404" y="16379"/>
                  </a:lnTo>
                  <a:lnTo>
                    <a:pt x="51570" y="16313"/>
                  </a:lnTo>
                  <a:lnTo>
                    <a:pt x="51737" y="16279"/>
                  </a:lnTo>
                  <a:lnTo>
                    <a:pt x="51904" y="16346"/>
                  </a:lnTo>
                  <a:lnTo>
                    <a:pt x="52104" y="16313"/>
                  </a:lnTo>
                  <a:lnTo>
                    <a:pt x="52271" y="16146"/>
                  </a:lnTo>
                  <a:lnTo>
                    <a:pt x="52504" y="16146"/>
                  </a:lnTo>
                  <a:lnTo>
                    <a:pt x="52571" y="15979"/>
                  </a:lnTo>
                  <a:lnTo>
                    <a:pt x="52571" y="15779"/>
                  </a:lnTo>
                  <a:lnTo>
                    <a:pt x="52705" y="15879"/>
                  </a:lnTo>
                  <a:lnTo>
                    <a:pt x="52905" y="15879"/>
                  </a:lnTo>
                  <a:lnTo>
                    <a:pt x="53072" y="15812"/>
                  </a:lnTo>
                  <a:lnTo>
                    <a:pt x="53238" y="15846"/>
                  </a:lnTo>
                  <a:lnTo>
                    <a:pt x="53405" y="15879"/>
                  </a:lnTo>
                  <a:lnTo>
                    <a:pt x="53572" y="15846"/>
                  </a:lnTo>
                  <a:lnTo>
                    <a:pt x="53739" y="15879"/>
                  </a:lnTo>
                  <a:lnTo>
                    <a:pt x="53905" y="15846"/>
                  </a:lnTo>
                  <a:lnTo>
                    <a:pt x="54039" y="15979"/>
                  </a:lnTo>
                  <a:lnTo>
                    <a:pt x="54072" y="16146"/>
                  </a:lnTo>
                  <a:lnTo>
                    <a:pt x="54272" y="16179"/>
                  </a:lnTo>
                  <a:lnTo>
                    <a:pt x="54372" y="16346"/>
                  </a:lnTo>
                  <a:lnTo>
                    <a:pt x="54539" y="16446"/>
                  </a:lnTo>
                  <a:lnTo>
                    <a:pt x="54706" y="16446"/>
                  </a:lnTo>
                  <a:lnTo>
                    <a:pt x="54773" y="16613"/>
                  </a:lnTo>
                  <a:lnTo>
                    <a:pt x="54940" y="16679"/>
                  </a:lnTo>
                  <a:lnTo>
                    <a:pt x="55106" y="16813"/>
                  </a:lnTo>
                  <a:lnTo>
                    <a:pt x="55206" y="16980"/>
                  </a:lnTo>
                  <a:lnTo>
                    <a:pt x="55373" y="17113"/>
                  </a:lnTo>
                  <a:lnTo>
                    <a:pt x="55573" y="17046"/>
                  </a:lnTo>
                  <a:lnTo>
                    <a:pt x="55773" y="17113"/>
                  </a:lnTo>
                  <a:lnTo>
                    <a:pt x="55940" y="17013"/>
                  </a:lnTo>
                  <a:lnTo>
                    <a:pt x="56174" y="17046"/>
                  </a:lnTo>
                  <a:lnTo>
                    <a:pt x="56240" y="17213"/>
                  </a:lnTo>
                  <a:lnTo>
                    <a:pt x="56374" y="17347"/>
                  </a:lnTo>
                  <a:lnTo>
                    <a:pt x="56507" y="17447"/>
                  </a:lnTo>
                  <a:lnTo>
                    <a:pt x="56674" y="17447"/>
                  </a:lnTo>
                  <a:lnTo>
                    <a:pt x="56841" y="17513"/>
                  </a:lnTo>
                  <a:lnTo>
                    <a:pt x="57008" y="17480"/>
                  </a:lnTo>
                  <a:lnTo>
                    <a:pt x="57174" y="17480"/>
                  </a:lnTo>
                  <a:lnTo>
                    <a:pt x="57341" y="17513"/>
                  </a:lnTo>
                  <a:lnTo>
                    <a:pt x="57508" y="17480"/>
                  </a:lnTo>
                  <a:lnTo>
                    <a:pt x="57608" y="17347"/>
                  </a:lnTo>
                  <a:lnTo>
                    <a:pt x="57775" y="17347"/>
                  </a:lnTo>
                  <a:lnTo>
                    <a:pt x="57942" y="17313"/>
                  </a:lnTo>
                  <a:lnTo>
                    <a:pt x="58108" y="17347"/>
                  </a:lnTo>
                  <a:lnTo>
                    <a:pt x="58275" y="17313"/>
                  </a:lnTo>
                  <a:lnTo>
                    <a:pt x="58375" y="17146"/>
                  </a:lnTo>
                  <a:lnTo>
                    <a:pt x="58442" y="16980"/>
                  </a:lnTo>
                  <a:lnTo>
                    <a:pt x="58409" y="16813"/>
                  </a:lnTo>
                  <a:lnTo>
                    <a:pt x="58542" y="16846"/>
                  </a:lnTo>
                  <a:lnTo>
                    <a:pt x="58676" y="16946"/>
                  </a:lnTo>
                  <a:lnTo>
                    <a:pt x="58842" y="16946"/>
                  </a:lnTo>
                  <a:lnTo>
                    <a:pt x="58942" y="17046"/>
                  </a:lnTo>
                  <a:lnTo>
                    <a:pt x="59076" y="17146"/>
                  </a:lnTo>
                  <a:lnTo>
                    <a:pt x="59176" y="17280"/>
                  </a:lnTo>
                  <a:lnTo>
                    <a:pt x="59243" y="17380"/>
                  </a:lnTo>
                  <a:lnTo>
                    <a:pt x="59276" y="17513"/>
                  </a:lnTo>
                  <a:lnTo>
                    <a:pt x="59409" y="17547"/>
                  </a:lnTo>
                  <a:lnTo>
                    <a:pt x="59509" y="17680"/>
                  </a:lnTo>
                  <a:lnTo>
                    <a:pt x="59610" y="17714"/>
                  </a:lnTo>
                  <a:lnTo>
                    <a:pt x="59710" y="17847"/>
                  </a:lnTo>
                  <a:lnTo>
                    <a:pt x="59876" y="17847"/>
                  </a:lnTo>
                  <a:lnTo>
                    <a:pt x="60010" y="17980"/>
                  </a:lnTo>
                  <a:lnTo>
                    <a:pt x="60110" y="18014"/>
                  </a:lnTo>
                  <a:lnTo>
                    <a:pt x="60243" y="18014"/>
                  </a:lnTo>
                  <a:lnTo>
                    <a:pt x="60377" y="17947"/>
                  </a:lnTo>
                  <a:lnTo>
                    <a:pt x="60544" y="17947"/>
                  </a:lnTo>
                  <a:lnTo>
                    <a:pt x="60677" y="18014"/>
                  </a:lnTo>
                  <a:lnTo>
                    <a:pt x="60777" y="18114"/>
                  </a:lnTo>
                  <a:lnTo>
                    <a:pt x="60944" y="18147"/>
                  </a:lnTo>
                  <a:lnTo>
                    <a:pt x="61077" y="18214"/>
                  </a:lnTo>
                  <a:lnTo>
                    <a:pt x="61244" y="18181"/>
                  </a:lnTo>
                  <a:lnTo>
                    <a:pt x="61411" y="18181"/>
                  </a:lnTo>
                  <a:lnTo>
                    <a:pt x="61444" y="18347"/>
                  </a:lnTo>
                  <a:lnTo>
                    <a:pt x="61444" y="18514"/>
                  </a:lnTo>
                  <a:lnTo>
                    <a:pt x="61544" y="18681"/>
                  </a:lnTo>
                  <a:lnTo>
                    <a:pt x="61711" y="18714"/>
                  </a:lnTo>
                  <a:lnTo>
                    <a:pt x="61778" y="18848"/>
                  </a:lnTo>
                  <a:lnTo>
                    <a:pt x="61945" y="18881"/>
                  </a:lnTo>
                  <a:lnTo>
                    <a:pt x="62045" y="19014"/>
                  </a:lnTo>
                  <a:lnTo>
                    <a:pt x="62111" y="19148"/>
                  </a:lnTo>
                  <a:lnTo>
                    <a:pt x="62245" y="19281"/>
                  </a:lnTo>
                  <a:lnTo>
                    <a:pt x="62278" y="19448"/>
                  </a:lnTo>
                  <a:lnTo>
                    <a:pt x="62412" y="19515"/>
                  </a:lnTo>
                  <a:lnTo>
                    <a:pt x="62578" y="19515"/>
                  </a:lnTo>
                  <a:lnTo>
                    <a:pt x="62612" y="19648"/>
                  </a:lnTo>
                  <a:lnTo>
                    <a:pt x="62712" y="19782"/>
                  </a:lnTo>
                  <a:lnTo>
                    <a:pt x="62678" y="19948"/>
                  </a:lnTo>
                  <a:lnTo>
                    <a:pt x="62745" y="20049"/>
                  </a:lnTo>
                  <a:lnTo>
                    <a:pt x="62845" y="20182"/>
                  </a:lnTo>
                  <a:lnTo>
                    <a:pt x="62845" y="20349"/>
                  </a:lnTo>
                  <a:lnTo>
                    <a:pt x="62912" y="20482"/>
                  </a:lnTo>
                  <a:lnTo>
                    <a:pt x="63079" y="20516"/>
                  </a:lnTo>
                  <a:lnTo>
                    <a:pt x="63079" y="20649"/>
                  </a:lnTo>
                  <a:lnTo>
                    <a:pt x="63079" y="20782"/>
                  </a:lnTo>
                  <a:lnTo>
                    <a:pt x="63045" y="20882"/>
                  </a:lnTo>
                  <a:lnTo>
                    <a:pt x="63079" y="21016"/>
                  </a:lnTo>
                  <a:lnTo>
                    <a:pt x="63179" y="21049"/>
                  </a:lnTo>
                  <a:lnTo>
                    <a:pt x="63245" y="21116"/>
                  </a:lnTo>
                  <a:lnTo>
                    <a:pt x="63346" y="21049"/>
                  </a:lnTo>
                  <a:lnTo>
                    <a:pt x="63412" y="21116"/>
                  </a:lnTo>
                  <a:lnTo>
                    <a:pt x="63579" y="21116"/>
                  </a:lnTo>
                  <a:lnTo>
                    <a:pt x="63679" y="21149"/>
                  </a:lnTo>
                  <a:lnTo>
                    <a:pt x="63746" y="21116"/>
                  </a:lnTo>
                  <a:lnTo>
                    <a:pt x="63779" y="21016"/>
                  </a:lnTo>
                  <a:lnTo>
                    <a:pt x="63879" y="21016"/>
                  </a:lnTo>
                  <a:lnTo>
                    <a:pt x="63946" y="20983"/>
                  </a:lnTo>
                  <a:lnTo>
                    <a:pt x="64046" y="20983"/>
                  </a:lnTo>
                  <a:lnTo>
                    <a:pt x="64113" y="21016"/>
                  </a:lnTo>
                  <a:lnTo>
                    <a:pt x="64179" y="21116"/>
                  </a:lnTo>
                  <a:lnTo>
                    <a:pt x="64346" y="21116"/>
                  </a:lnTo>
                  <a:lnTo>
                    <a:pt x="64413" y="21016"/>
                  </a:lnTo>
                  <a:lnTo>
                    <a:pt x="64413" y="20949"/>
                  </a:lnTo>
                  <a:lnTo>
                    <a:pt x="64513" y="20882"/>
                  </a:lnTo>
                  <a:lnTo>
                    <a:pt x="64580" y="20882"/>
                  </a:lnTo>
                  <a:lnTo>
                    <a:pt x="64680" y="20849"/>
                  </a:lnTo>
                  <a:lnTo>
                    <a:pt x="64747" y="20816"/>
                  </a:lnTo>
                  <a:lnTo>
                    <a:pt x="64913" y="20816"/>
                  </a:lnTo>
                  <a:lnTo>
                    <a:pt x="64913" y="20716"/>
                  </a:lnTo>
                  <a:lnTo>
                    <a:pt x="64913" y="20649"/>
                  </a:lnTo>
                  <a:lnTo>
                    <a:pt x="64947" y="20549"/>
                  </a:lnTo>
                  <a:lnTo>
                    <a:pt x="65013" y="20482"/>
                  </a:lnTo>
                  <a:lnTo>
                    <a:pt x="65080" y="20449"/>
                  </a:lnTo>
                  <a:lnTo>
                    <a:pt x="65147" y="20382"/>
                  </a:lnTo>
                  <a:lnTo>
                    <a:pt x="65147" y="20315"/>
                  </a:lnTo>
                  <a:lnTo>
                    <a:pt x="65214" y="20215"/>
                  </a:lnTo>
                  <a:lnTo>
                    <a:pt x="65247" y="20149"/>
                  </a:lnTo>
                  <a:lnTo>
                    <a:pt x="65280" y="20049"/>
                  </a:lnTo>
                  <a:lnTo>
                    <a:pt x="65380" y="20015"/>
                  </a:lnTo>
                  <a:lnTo>
                    <a:pt x="65447" y="20015"/>
                  </a:lnTo>
                  <a:lnTo>
                    <a:pt x="65547" y="19982"/>
                  </a:lnTo>
                  <a:lnTo>
                    <a:pt x="65614" y="19948"/>
                  </a:lnTo>
                  <a:lnTo>
                    <a:pt x="65714" y="19948"/>
                  </a:lnTo>
                  <a:lnTo>
                    <a:pt x="65781" y="19982"/>
                  </a:lnTo>
                  <a:lnTo>
                    <a:pt x="65947" y="19982"/>
                  </a:lnTo>
                  <a:lnTo>
                    <a:pt x="66047" y="19948"/>
                  </a:lnTo>
                  <a:lnTo>
                    <a:pt x="66114" y="19882"/>
                  </a:lnTo>
                  <a:lnTo>
                    <a:pt x="66148" y="19948"/>
                  </a:lnTo>
                  <a:lnTo>
                    <a:pt x="66248" y="19982"/>
                  </a:lnTo>
                  <a:lnTo>
                    <a:pt x="66314" y="20015"/>
                  </a:lnTo>
                  <a:lnTo>
                    <a:pt x="66414" y="19982"/>
                  </a:lnTo>
                  <a:lnTo>
                    <a:pt x="66448" y="19882"/>
                  </a:lnTo>
                  <a:lnTo>
                    <a:pt x="66548" y="19848"/>
                  </a:lnTo>
                  <a:lnTo>
                    <a:pt x="66581" y="19782"/>
                  </a:lnTo>
                  <a:lnTo>
                    <a:pt x="66648" y="19715"/>
                  </a:lnTo>
                  <a:lnTo>
                    <a:pt x="66748" y="19682"/>
                  </a:lnTo>
                  <a:lnTo>
                    <a:pt x="66815" y="19682"/>
                  </a:lnTo>
                  <a:lnTo>
                    <a:pt x="66881" y="19615"/>
                  </a:lnTo>
                  <a:lnTo>
                    <a:pt x="66948" y="19548"/>
                  </a:lnTo>
                  <a:lnTo>
                    <a:pt x="66981" y="19515"/>
                  </a:lnTo>
                  <a:lnTo>
                    <a:pt x="67082" y="19515"/>
                  </a:lnTo>
                  <a:lnTo>
                    <a:pt x="67115" y="19481"/>
                  </a:lnTo>
                  <a:lnTo>
                    <a:pt x="67215" y="19448"/>
                  </a:lnTo>
                  <a:lnTo>
                    <a:pt x="67248" y="19381"/>
                  </a:lnTo>
                  <a:lnTo>
                    <a:pt x="67282" y="19315"/>
                  </a:lnTo>
                  <a:lnTo>
                    <a:pt x="67382" y="19281"/>
                  </a:lnTo>
                  <a:lnTo>
                    <a:pt x="67448" y="19281"/>
                  </a:lnTo>
                  <a:lnTo>
                    <a:pt x="67448" y="18981"/>
                  </a:lnTo>
                  <a:lnTo>
                    <a:pt x="67649" y="18781"/>
                  </a:lnTo>
                  <a:lnTo>
                    <a:pt x="67882" y="18614"/>
                  </a:lnTo>
                  <a:lnTo>
                    <a:pt x="68149" y="18547"/>
                  </a:lnTo>
                  <a:lnTo>
                    <a:pt x="68216" y="18281"/>
                  </a:lnTo>
                  <a:lnTo>
                    <a:pt x="68449" y="18147"/>
                  </a:lnTo>
                  <a:lnTo>
                    <a:pt x="68716" y="18114"/>
                  </a:lnTo>
                  <a:lnTo>
                    <a:pt x="68950" y="17980"/>
                  </a:lnTo>
                  <a:lnTo>
                    <a:pt x="69250" y="18014"/>
                  </a:lnTo>
                  <a:lnTo>
                    <a:pt x="69483" y="17880"/>
                  </a:lnTo>
                  <a:lnTo>
                    <a:pt x="69783" y="17814"/>
                  </a:lnTo>
                  <a:lnTo>
                    <a:pt x="69984" y="17613"/>
                  </a:lnTo>
                  <a:lnTo>
                    <a:pt x="70250" y="17680"/>
                  </a:lnTo>
                  <a:lnTo>
                    <a:pt x="70451" y="17814"/>
                  </a:lnTo>
                  <a:lnTo>
                    <a:pt x="70717" y="17947"/>
                  </a:lnTo>
                  <a:lnTo>
                    <a:pt x="70951" y="18014"/>
                  </a:lnTo>
                  <a:lnTo>
                    <a:pt x="71218" y="18114"/>
                  </a:lnTo>
                  <a:lnTo>
                    <a:pt x="71451" y="18114"/>
                  </a:lnTo>
                  <a:lnTo>
                    <a:pt x="71651" y="17980"/>
                  </a:lnTo>
                  <a:lnTo>
                    <a:pt x="71918" y="17880"/>
                  </a:lnTo>
                  <a:lnTo>
                    <a:pt x="72052" y="17680"/>
                  </a:lnTo>
                  <a:lnTo>
                    <a:pt x="72252" y="17513"/>
                  </a:lnTo>
                  <a:lnTo>
                    <a:pt x="72485" y="17380"/>
                  </a:lnTo>
                  <a:lnTo>
                    <a:pt x="72752" y="17380"/>
                  </a:lnTo>
                  <a:lnTo>
                    <a:pt x="72986" y="17313"/>
                  </a:lnTo>
                  <a:lnTo>
                    <a:pt x="73253" y="17280"/>
                  </a:lnTo>
                  <a:lnTo>
                    <a:pt x="73453" y="17447"/>
                  </a:lnTo>
                  <a:lnTo>
                    <a:pt x="73720" y="17513"/>
                  </a:lnTo>
                  <a:lnTo>
                    <a:pt x="73953" y="17447"/>
                  </a:lnTo>
                  <a:lnTo>
                    <a:pt x="74120" y="17280"/>
                  </a:lnTo>
                  <a:lnTo>
                    <a:pt x="74387" y="17180"/>
                  </a:lnTo>
                  <a:lnTo>
                    <a:pt x="74587" y="17113"/>
                  </a:lnTo>
                  <a:lnTo>
                    <a:pt x="74820" y="17213"/>
                  </a:lnTo>
                  <a:lnTo>
                    <a:pt x="75121" y="17280"/>
                  </a:lnTo>
                  <a:lnTo>
                    <a:pt x="75287" y="17480"/>
                  </a:lnTo>
                  <a:lnTo>
                    <a:pt x="75454" y="17680"/>
                  </a:lnTo>
                  <a:lnTo>
                    <a:pt x="75754" y="17714"/>
                  </a:lnTo>
                  <a:lnTo>
                    <a:pt x="75988" y="17513"/>
                  </a:lnTo>
                  <a:lnTo>
                    <a:pt x="76255" y="17613"/>
                  </a:lnTo>
                  <a:lnTo>
                    <a:pt x="76555" y="17513"/>
                  </a:lnTo>
                  <a:lnTo>
                    <a:pt x="76822" y="17547"/>
                  </a:lnTo>
                  <a:lnTo>
                    <a:pt x="77122" y="17547"/>
                  </a:lnTo>
                  <a:lnTo>
                    <a:pt x="77255" y="17847"/>
                  </a:lnTo>
                  <a:lnTo>
                    <a:pt x="77556" y="18014"/>
                  </a:lnTo>
                  <a:lnTo>
                    <a:pt x="77722" y="18281"/>
                  </a:lnTo>
                  <a:lnTo>
                    <a:pt x="77656" y="18547"/>
                  </a:lnTo>
                  <a:lnTo>
                    <a:pt x="77622" y="18848"/>
                  </a:lnTo>
                  <a:lnTo>
                    <a:pt x="77789" y="19115"/>
                  </a:lnTo>
                  <a:lnTo>
                    <a:pt x="77923" y="18814"/>
                  </a:lnTo>
                  <a:lnTo>
                    <a:pt x="78156" y="18614"/>
                  </a:lnTo>
                  <a:lnTo>
                    <a:pt x="78456" y="18481"/>
                  </a:lnTo>
                  <a:lnTo>
                    <a:pt x="78757" y="18547"/>
                  </a:lnTo>
                  <a:lnTo>
                    <a:pt x="78923" y="18814"/>
                  </a:lnTo>
                  <a:lnTo>
                    <a:pt x="79224" y="18881"/>
                  </a:lnTo>
                  <a:lnTo>
                    <a:pt x="79457" y="19014"/>
                  </a:lnTo>
                  <a:lnTo>
                    <a:pt x="79757" y="18948"/>
                  </a:lnTo>
                  <a:lnTo>
                    <a:pt x="79991" y="18781"/>
                  </a:lnTo>
                  <a:lnTo>
                    <a:pt x="80291" y="18714"/>
                  </a:lnTo>
                  <a:lnTo>
                    <a:pt x="80591" y="18714"/>
                  </a:lnTo>
                  <a:lnTo>
                    <a:pt x="80825" y="18948"/>
                  </a:lnTo>
                  <a:lnTo>
                    <a:pt x="80891" y="19215"/>
                  </a:lnTo>
                  <a:lnTo>
                    <a:pt x="81058" y="19481"/>
                  </a:lnTo>
                  <a:lnTo>
                    <a:pt x="81292" y="19615"/>
                  </a:lnTo>
                  <a:lnTo>
                    <a:pt x="81592" y="19682"/>
                  </a:lnTo>
                  <a:lnTo>
                    <a:pt x="81659" y="19715"/>
                  </a:lnTo>
                  <a:lnTo>
                    <a:pt x="81925" y="19715"/>
                  </a:lnTo>
                  <a:lnTo>
                    <a:pt x="81992" y="19815"/>
                  </a:lnTo>
                  <a:lnTo>
                    <a:pt x="82092" y="19882"/>
                  </a:lnTo>
                  <a:lnTo>
                    <a:pt x="82126" y="19982"/>
                  </a:lnTo>
                  <a:lnTo>
                    <a:pt x="82226" y="20049"/>
                  </a:lnTo>
                  <a:lnTo>
                    <a:pt x="82292" y="20149"/>
                  </a:lnTo>
                  <a:lnTo>
                    <a:pt x="82426" y="20049"/>
                  </a:lnTo>
                  <a:lnTo>
                    <a:pt x="82559" y="20115"/>
                  </a:lnTo>
                  <a:lnTo>
                    <a:pt x="82659" y="20049"/>
                  </a:lnTo>
                  <a:lnTo>
                    <a:pt x="82793" y="20115"/>
                  </a:lnTo>
                  <a:lnTo>
                    <a:pt x="82893" y="20049"/>
                  </a:lnTo>
                  <a:lnTo>
                    <a:pt x="82960" y="19982"/>
                  </a:lnTo>
                  <a:lnTo>
                    <a:pt x="83093" y="19948"/>
                  </a:lnTo>
                  <a:lnTo>
                    <a:pt x="83226" y="19982"/>
                  </a:lnTo>
                  <a:lnTo>
                    <a:pt x="83326" y="19948"/>
                  </a:lnTo>
                  <a:lnTo>
                    <a:pt x="83427" y="19848"/>
                  </a:lnTo>
                  <a:lnTo>
                    <a:pt x="83560" y="19848"/>
                  </a:lnTo>
                  <a:lnTo>
                    <a:pt x="83660" y="19815"/>
                  </a:lnTo>
                  <a:lnTo>
                    <a:pt x="83727" y="19715"/>
                  </a:lnTo>
                  <a:lnTo>
                    <a:pt x="83793" y="19648"/>
                  </a:lnTo>
                  <a:lnTo>
                    <a:pt x="83894" y="19548"/>
                  </a:lnTo>
                  <a:lnTo>
                    <a:pt x="83994" y="19515"/>
                  </a:lnTo>
                  <a:lnTo>
                    <a:pt x="84094" y="19448"/>
                  </a:lnTo>
                  <a:lnTo>
                    <a:pt x="84127" y="19315"/>
                  </a:lnTo>
                  <a:lnTo>
                    <a:pt x="84260" y="19281"/>
                  </a:lnTo>
                  <a:lnTo>
                    <a:pt x="84394" y="19281"/>
                  </a:lnTo>
                  <a:lnTo>
                    <a:pt x="84494" y="19215"/>
                  </a:lnTo>
                  <a:lnTo>
                    <a:pt x="84627" y="19215"/>
                  </a:lnTo>
                  <a:lnTo>
                    <a:pt x="84727" y="19348"/>
                  </a:lnTo>
                  <a:lnTo>
                    <a:pt x="84828" y="19381"/>
                  </a:lnTo>
                  <a:lnTo>
                    <a:pt x="84894" y="19315"/>
                  </a:lnTo>
                  <a:lnTo>
                    <a:pt x="84961" y="19215"/>
                  </a:lnTo>
                  <a:lnTo>
                    <a:pt x="85061" y="19181"/>
                  </a:lnTo>
                  <a:lnTo>
                    <a:pt x="85094" y="19115"/>
                  </a:lnTo>
                  <a:lnTo>
                    <a:pt x="85061" y="18981"/>
                  </a:lnTo>
                  <a:lnTo>
                    <a:pt x="84994" y="18848"/>
                  </a:lnTo>
                  <a:lnTo>
                    <a:pt x="84994" y="18714"/>
                  </a:lnTo>
                  <a:lnTo>
                    <a:pt x="85094" y="18648"/>
                  </a:lnTo>
                  <a:lnTo>
                    <a:pt x="85228" y="18648"/>
                  </a:lnTo>
                  <a:lnTo>
                    <a:pt x="85328" y="18614"/>
                  </a:lnTo>
                  <a:lnTo>
                    <a:pt x="85461" y="18614"/>
                  </a:lnTo>
                  <a:lnTo>
                    <a:pt x="85561" y="18514"/>
                  </a:lnTo>
                  <a:lnTo>
                    <a:pt x="85561" y="18381"/>
                  </a:lnTo>
                  <a:lnTo>
                    <a:pt x="85561" y="18281"/>
                  </a:lnTo>
                  <a:lnTo>
                    <a:pt x="85628" y="18181"/>
                  </a:lnTo>
                  <a:lnTo>
                    <a:pt x="85661" y="18047"/>
                  </a:lnTo>
                  <a:lnTo>
                    <a:pt x="85762" y="17980"/>
                  </a:lnTo>
                  <a:lnTo>
                    <a:pt x="85995" y="17980"/>
                  </a:lnTo>
                  <a:lnTo>
                    <a:pt x="86128" y="18014"/>
                  </a:lnTo>
                  <a:lnTo>
                    <a:pt x="86229" y="17980"/>
                  </a:lnTo>
                  <a:lnTo>
                    <a:pt x="86295" y="17947"/>
                  </a:lnTo>
                  <a:lnTo>
                    <a:pt x="86395" y="17880"/>
                  </a:lnTo>
                  <a:lnTo>
                    <a:pt x="86462" y="17814"/>
                  </a:lnTo>
                  <a:lnTo>
                    <a:pt x="86562" y="17780"/>
                  </a:lnTo>
                  <a:lnTo>
                    <a:pt x="86629" y="17680"/>
                  </a:lnTo>
                  <a:lnTo>
                    <a:pt x="86729" y="17647"/>
                  </a:lnTo>
                  <a:lnTo>
                    <a:pt x="86762" y="17547"/>
                  </a:lnTo>
                  <a:lnTo>
                    <a:pt x="86896" y="17513"/>
                  </a:lnTo>
                  <a:lnTo>
                    <a:pt x="86996" y="17513"/>
                  </a:lnTo>
                  <a:lnTo>
                    <a:pt x="87096" y="17447"/>
                  </a:lnTo>
                  <a:lnTo>
                    <a:pt x="87096" y="17313"/>
                  </a:lnTo>
                  <a:lnTo>
                    <a:pt x="87129" y="17513"/>
                  </a:lnTo>
                  <a:lnTo>
                    <a:pt x="87296" y="17613"/>
                  </a:lnTo>
                  <a:lnTo>
                    <a:pt x="87329" y="17780"/>
                  </a:lnTo>
                  <a:lnTo>
                    <a:pt x="87396" y="17947"/>
                  </a:lnTo>
                  <a:lnTo>
                    <a:pt x="87596" y="17880"/>
                  </a:lnTo>
                  <a:lnTo>
                    <a:pt x="87763" y="18014"/>
                  </a:lnTo>
                  <a:lnTo>
                    <a:pt x="87896" y="18181"/>
                  </a:lnTo>
                  <a:lnTo>
                    <a:pt x="87963" y="18347"/>
                  </a:lnTo>
                  <a:lnTo>
                    <a:pt x="88130" y="18347"/>
                  </a:lnTo>
                  <a:lnTo>
                    <a:pt x="88297" y="18314"/>
                  </a:lnTo>
                  <a:lnTo>
                    <a:pt x="88497" y="18281"/>
                  </a:lnTo>
                  <a:lnTo>
                    <a:pt x="88630" y="18147"/>
                  </a:lnTo>
                  <a:lnTo>
                    <a:pt x="88830" y="18181"/>
                  </a:lnTo>
                  <a:lnTo>
                    <a:pt x="89064" y="18147"/>
                  </a:lnTo>
                  <a:lnTo>
                    <a:pt x="89131" y="18314"/>
                  </a:lnTo>
                  <a:lnTo>
                    <a:pt x="89297" y="18447"/>
                  </a:lnTo>
                  <a:lnTo>
                    <a:pt x="89464" y="18481"/>
                  </a:lnTo>
                  <a:lnTo>
                    <a:pt x="89631" y="18547"/>
                  </a:lnTo>
                  <a:lnTo>
                    <a:pt x="89798" y="18648"/>
                  </a:lnTo>
                  <a:lnTo>
                    <a:pt x="89965" y="18614"/>
                  </a:lnTo>
                  <a:lnTo>
                    <a:pt x="90098" y="18714"/>
                  </a:lnTo>
                  <a:lnTo>
                    <a:pt x="90231" y="18848"/>
                  </a:lnTo>
                  <a:lnTo>
                    <a:pt x="90265" y="19048"/>
                  </a:lnTo>
                  <a:lnTo>
                    <a:pt x="90432" y="19148"/>
                  </a:lnTo>
                  <a:lnTo>
                    <a:pt x="90598" y="19181"/>
                  </a:lnTo>
                  <a:lnTo>
                    <a:pt x="90765" y="19181"/>
                  </a:lnTo>
                  <a:lnTo>
                    <a:pt x="90932" y="19115"/>
                  </a:lnTo>
                  <a:lnTo>
                    <a:pt x="91099" y="19048"/>
                  </a:lnTo>
                  <a:lnTo>
                    <a:pt x="91265" y="18948"/>
                  </a:lnTo>
                  <a:lnTo>
                    <a:pt x="91432" y="18948"/>
                  </a:lnTo>
                  <a:lnTo>
                    <a:pt x="91599" y="19014"/>
                  </a:lnTo>
                  <a:lnTo>
                    <a:pt x="91766" y="18981"/>
                  </a:lnTo>
                  <a:lnTo>
                    <a:pt x="91933" y="19115"/>
                  </a:lnTo>
                  <a:lnTo>
                    <a:pt x="92133" y="19048"/>
                  </a:lnTo>
                  <a:lnTo>
                    <a:pt x="92333" y="19014"/>
                  </a:lnTo>
                  <a:lnTo>
                    <a:pt x="92500" y="18881"/>
                  </a:lnTo>
                  <a:lnTo>
                    <a:pt x="92666" y="18948"/>
                  </a:lnTo>
                  <a:lnTo>
                    <a:pt x="92833" y="18948"/>
                  </a:lnTo>
                  <a:lnTo>
                    <a:pt x="93000" y="18981"/>
                  </a:lnTo>
                  <a:lnTo>
                    <a:pt x="93167" y="19048"/>
                  </a:lnTo>
                  <a:lnTo>
                    <a:pt x="93300" y="18948"/>
                  </a:lnTo>
                  <a:lnTo>
                    <a:pt x="93334" y="18714"/>
                  </a:lnTo>
                  <a:lnTo>
                    <a:pt x="93467" y="18614"/>
                  </a:lnTo>
                  <a:lnTo>
                    <a:pt x="93500" y="18447"/>
                  </a:lnTo>
                  <a:lnTo>
                    <a:pt x="93734" y="18514"/>
                  </a:lnTo>
                  <a:lnTo>
                    <a:pt x="93934" y="18447"/>
                  </a:lnTo>
                  <a:lnTo>
                    <a:pt x="94101" y="18314"/>
                  </a:lnTo>
                  <a:lnTo>
                    <a:pt x="94301" y="18314"/>
                  </a:lnTo>
                  <a:lnTo>
                    <a:pt x="94468" y="18381"/>
                  </a:lnTo>
                  <a:lnTo>
                    <a:pt x="94635" y="18481"/>
                  </a:lnTo>
                  <a:lnTo>
                    <a:pt x="94768" y="18614"/>
                  </a:lnTo>
                  <a:lnTo>
                    <a:pt x="94935" y="18681"/>
                  </a:lnTo>
                  <a:lnTo>
                    <a:pt x="95102" y="18681"/>
                  </a:lnTo>
                  <a:lnTo>
                    <a:pt x="95268" y="18648"/>
                  </a:lnTo>
                  <a:lnTo>
                    <a:pt x="95435" y="18547"/>
                  </a:lnTo>
                  <a:lnTo>
                    <a:pt x="95602" y="18648"/>
                  </a:lnTo>
                  <a:lnTo>
                    <a:pt x="95769" y="18781"/>
                  </a:lnTo>
                  <a:lnTo>
                    <a:pt x="95935" y="18781"/>
                  </a:lnTo>
                  <a:lnTo>
                    <a:pt x="96102" y="18714"/>
                  </a:lnTo>
                  <a:lnTo>
                    <a:pt x="96269" y="18814"/>
                  </a:lnTo>
                  <a:lnTo>
                    <a:pt x="96469" y="18814"/>
                  </a:lnTo>
                  <a:lnTo>
                    <a:pt x="96603" y="18948"/>
                  </a:lnTo>
                  <a:lnTo>
                    <a:pt x="96769" y="19048"/>
                  </a:lnTo>
                  <a:lnTo>
                    <a:pt x="96803" y="19215"/>
                  </a:lnTo>
                  <a:lnTo>
                    <a:pt x="96903" y="19215"/>
                  </a:lnTo>
                  <a:lnTo>
                    <a:pt x="96936" y="19181"/>
                  </a:lnTo>
                  <a:lnTo>
                    <a:pt x="96970" y="19148"/>
                  </a:lnTo>
                  <a:lnTo>
                    <a:pt x="96970" y="19115"/>
                  </a:lnTo>
                  <a:lnTo>
                    <a:pt x="96970" y="19048"/>
                  </a:lnTo>
                  <a:lnTo>
                    <a:pt x="96970" y="19014"/>
                  </a:lnTo>
                  <a:lnTo>
                    <a:pt x="96970" y="18981"/>
                  </a:lnTo>
                  <a:lnTo>
                    <a:pt x="96970" y="18948"/>
                  </a:lnTo>
                  <a:lnTo>
                    <a:pt x="96970" y="18881"/>
                  </a:lnTo>
                  <a:lnTo>
                    <a:pt x="96970" y="18848"/>
                  </a:lnTo>
                  <a:lnTo>
                    <a:pt x="97003" y="18814"/>
                  </a:lnTo>
                  <a:lnTo>
                    <a:pt x="97070" y="18781"/>
                  </a:lnTo>
                  <a:lnTo>
                    <a:pt x="97070" y="18714"/>
                  </a:lnTo>
                  <a:lnTo>
                    <a:pt x="97003" y="18681"/>
                  </a:lnTo>
                  <a:lnTo>
                    <a:pt x="97003" y="18648"/>
                  </a:lnTo>
                  <a:lnTo>
                    <a:pt x="97070" y="18614"/>
                  </a:lnTo>
                  <a:lnTo>
                    <a:pt x="97103" y="18547"/>
                  </a:lnTo>
                  <a:lnTo>
                    <a:pt x="97136" y="18514"/>
                  </a:lnTo>
                  <a:lnTo>
                    <a:pt x="97136" y="18447"/>
                  </a:lnTo>
                  <a:lnTo>
                    <a:pt x="97136" y="18347"/>
                  </a:lnTo>
                  <a:lnTo>
                    <a:pt x="97170" y="18314"/>
                  </a:lnTo>
                  <a:lnTo>
                    <a:pt x="97236" y="18281"/>
                  </a:lnTo>
                  <a:lnTo>
                    <a:pt x="97303" y="18214"/>
                  </a:lnTo>
                  <a:lnTo>
                    <a:pt x="97403" y="18281"/>
                  </a:lnTo>
                  <a:lnTo>
                    <a:pt x="97570" y="18281"/>
                  </a:lnTo>
                  <a:lnTo>
                    <a:pt x="97603" y="18214"/>
                  </a:lnTo>
                  <a:lnTo>
                    <a:pt x="97637" y="18181"/>
                  </a:lnTo>
                  <a:lnTo>
                    <a:pt x="97670" y="18147"/>
                  </a:lnTo>
                  <a:lnTo>
                    <a:pt x="97737" y="18147"/>
                  </a:lnTo>
                  <a:lnTo>
                    <a:pt x="97737" y="18114"/>
                  </a:lnTo>
                  <a:lnTo>
                    <a:pt x="97737" y="18047"/>
                  </a:lnTo>
                  <a:lnTo>
                    <a:pt x="97770" y="18014"/>
                  </a:lnTo>
                  <a:lnTo>
                    <a:pt x="97770" y="17980"/>
                  </a:lnTo>
                  <a:lnTo>
                    <a:pt x="97803" y="17947"/>
                  </a:lnTo>
                  <a:lnTo>
                    <a:pt x="97837" y="17880"/>
                  </a:lnTo>
                  <a:lnTo>
                    <a:pt x="97904" y="17880"/>
                  </a:lnTo>
                  <a:lnTo>
                    <a:pt x="97937" y="17847"/>
                  </a:lnTo>
                  <a:lnTo>
                    <a:pt x="98004" y="17847"/>
                  </a:lnTo>
                  <a:lnTo>
                    <a:pt x="98070" y="17814"/>
                  </a:lnTo>
                  <a:lnTo>
                    <a:pt x="98104" y="17780"/>
                  </a:lnTo>
                  <a:lnTo>
                    <a:pt x="98137" y="17780"/>
                  </a:lnTo>
                  <a:lnTo>
                    <a:pt x="98170" y="17814"/>
                  </a:lnTo>
                  <a:lnTo>
                    <a:pt x="98237" y="17847"/>
                  </a:lnTo>
                  <a:lnTo>
                    <a:pt x="98270" y="17814"/>
                  </a:lnTo>
                  <a:lnTo>
                    <a:pt x="98304" y="17814"/>
                  </a:lnTo>
                  <a:lnTo>
                    <a:pt x="98337" y="17847"/>
                  </a:lnTo>
                  <a:lnTo>
                    <a:pt x="98404" y="17847"/>
                  </a:lnTo>
                  <a:lnTo>
                    <a:pt x="98437" y="17880"/>
                  </a:lnTo>
                  <a:lnTo>
                    <a:pt x="98471" y="17847"/>
                  </a:lnTo>
                  <a:lnTo>
                    <a:pt x="98604" y="17847"/>
                  </a:lnTo>
                  <a:lnTo>
                    <a:pt x="98637" y="17814"/>
                  </a:lnTo>
                  <a:lnTo>
                    <a:pt x="98671" y="17780"/>
                  </a:lnTo>
                  <a:lnTo>
                    <a:pt x="98771" y="17780"/>
                  </a:lnTo>
                  <a:lnTo>
                    <a:pt x="98838" y="17714"/>
                  </a:lnTo>
                  <a:lnTo>
                    <a:pt x="98904" y="17680"/>
                  </a:lnTo>
                  <a:lnTo>
                    <a:pt x="98904" y="17613"/>
                  </a:lnTo>
                  <a:lnTo>
                    <a:pt x="98938" y="17547"/>
                  </a:lnTo>
                  <a:lnTo>
                    <a:pt x="99004" y="17613"/>
                  </a:lnTo>
                  <a:lnTo>
                    <a:pt x="99104" y="17547"/>
                  </a:lnTo>
                  <a:lnTo>
                    <a:pt x="99171" y="17547"/>
                  </a:lnTo>
                  <a:lnTo>
                    <a:pt x="99238" y="17613"/>
                  </a:lnTo>
                  <a:lnTo>
                    <a:pt x="99305" y="17613"/>
                  </a:lnTo>
                  <a:lnTo>
                    <a:pt x="99338" y="17647"/>
                  </a:lnTo>
                  <a:lnTo>
                    <a:pt x="99405" y="17613"/>
                  </a:lnTo>
                  <a:lnTo>
                    <a:pt x="99471" y="17613"/>
                  </a:lnTo>
                  <a:lnTo>
                    <a:pt x="99471" y="17680"/>
                  </a:lnTo>
                  <a:lnTo>
                    <a:pt x="99505" y="17780"/>
                  </a:lnTo>
                  <a:lnTo>
                    <a:pt x="99571" y="17847"/>
                  </a:lnTo>
                  <a:lnTo>
                    <a:pt x="99605" y="17880"/>
                  </a:lnTo>
                  <a:lnTo>
                    <a:pt x="99671" y="17880"/>
                  </a:lnTo>
                  <a:lnTo>
                    <a:pt x="99772" y="17947"/>
                  </a:lnTo>
                  <a:lnTo>
                    <a:pt x="99838" y="17947"/>
                  </a:lnTo>
                  <a:lnTo>
                    <a:pt x="99938" y="17980"/>
                  </a:lnTo>
                  <a:lnTo>
                    <a:pt x="100172" y="17980"/>
                  </a:lnTo>
                  <a:lnTo>
                    <a:pt x="100239" y="17947"/>
                  </a:lnTo>
                  <a:lnTo>
                    <a:pt x="100272" y="17980"/>
                  </a:lnTo>
                  <a:lnTo>
                    <a:pt x="100305" y="18014"/>
                  </a:lnTo>
                  <a:lnTo>
                    <a:pt x="100739" y="18014"/>
                  </a:lnTo>
                  <a:lnTo>
                    <a:pt x="100772" y="18047"/>
                  </a:lnTo>
                  <a:lnTo>
                    <a:pt x="100839" y="18047"/>
                  </a:lnTo>
                  <a:lnTo>
                    <a:pt x="100906" y="18014"/>
                  </a:lnTo>
                  <a:lnTo>
                    <a:pt x="100939" y="17947"/>
                  </a:lnTo>
                  <a:lnTo>
                    <a:pt x="101006" y="17880"/>
                  </a:lnTo>
                  <a:lnTo>
                    <a:pt x="101072" y="17947"/>
                  </a:lnTo>
                  <a:lnTo>
                    <a:pt x="101106" y="17980"/>
                  </a:lnTo>
                  <a:lnTo>
                    <a:pt x="101139" y="18014"/>
                  </a:lnTo>
                  <a:lnTo>
                    <a:pt x="101173" y="18047"/>
                  </a:lnTo>
                  <a:lnTo>
                    <a:pt x="101173" y="18147"/>
                  </a:lnTo>
                  <a:lnTo>
                    <a:pt x="101173" y="18214"/>
                  </a:lnTo>
                  <a:lnTo>
                    <a:pt x="101239" y="18281"/>
                  </a:lnTo>
                  <a:lnTo>
                    <a:pt x="101239" y="18347"/>
                  </a:lnTo>
                  <a:lnTo>
                    <a:pt x="101473" y="18347"/>
                  </a:lnTo>
                  <a:lnTo>
                    <a:pt x="101573" y="18381"/>
                  </a:lnTo>
                  <a:lnTo>
                    <a:pt x="101606" y="18447"/>
                  </a:lnTo>
                  <a:lnTo>
                    <a:pt x="101640" y="18481"/>
                  </a:lnTo>
                  <a:lnTo>
                    <a:pt x="101673" y="18514"/>
                  </a:lnTo>
                  <a:lnTo>
                    <a:pt x="101773" y="18514"/>
                  </a:lnTo>
                  <a:lnTo>
                    <a:pt x="101840" y="18547"/>
                  </a:lnTo>
                  <a:lnTo>
                    <a:pt x="101940" y="18547"/>
                  </a:lnTo>
                  <a:lnTo>
                    <a:pt x="101973" y="18614"/>
                  </a:lnTo>
                  <a:lnTo>
                    <a:pt x="102006" y="18681"/>
                  </a:lnTo>
                  <a:lnTo>
                    <a:pt x="102006" y="18781"/>
                  </a:lnTo>
                  <a:lnTo>
                    <a:pt x="102073" y="18848"/>
                  </a:lnTo>
                  <a:lnTo>
                    <a:pt x="102073" y="18948"/>
                  </a:lnTo>
                  <a:lnTo>
                    <a:pt x="102073" y="19014"/>
                  </a:lnTo>
                  <a:lnTo>
                    <a:pt x="102073" y="19115"/>
                  </a:lnTo>
                  <a:lnTo>
                    <a:pt x="102073" y="19181"/>
                  </a:lnTo>
                  <a:lnTo>
                    <a:pt x="102107" y="19215"/>
                  </a:lnTo>
                  <a:lnTo>
                    <a:pt x="102107" y="19315"/>
                  </a:lnTo>
                  <a:lnTo>
                    <a:pt x="102140" y="19348"/>
                  </a:lnTo>
                  <a:lnTo>
                    <a:pt x="102140" y="19448"/>
                  </a:lnTo>
                  <a:lnTo>
                    <a:pt x="102173" y="19481"/>
                  </a:lnTo>
                  <a:lnTo>
                    <a:pt x="102240" y="19515"/>
                  </a:lnTo>
                  <a:lnTo>
                    <a:pt x="102407" y="19648"/>
                  </a:lnTo>
                  <a:lnTo>
                    <a:pt x="102607" y="19715"/>
                  </a:lnTo>
                  <a:lnTo>
                    <a:pt x="102807" y="19682"/>
                  </a:lnTo>
                  <a:lnTo>
                    <a:pt x="103007" y="19682"/>
                  </a:lnTo>
                  <a:lnTo>
                    <a:pt x="103241" y="19782"/>
                  </a:lnTo>
                  <a:lnTo>
                    <a:pt x="103441" y="19648"/>
                  </a:lnTo>
                  <a:lnTo>
                    <a:pt x="103641" y="19648"/>
                  </a:lnTo>
                  <a:lnTo>
                    <a:pt x="103808" y="19481"/>
                  </a:lnTo>
                  <a:lnTo>
                    <a:pt x="104075" y="19381"/>
                  </a:lnTo>
                  <a:lnTo>
                    <a:pt x="104175" y="19181"/>
                  </a:lnTo>
                  <a:lnTo>
                    <a:pt x="104408" y="19048"/>
                  </a:lnTo>
                  <a:lnTo>
                    <a:pt x="104642" y="19148"/>
                  </a:lnTo>
                  <a:lnTo>
                    <a:pt x="104808" y="19315"/>
                  </a:lnTo>
                  <a:lnTo>
                    <a:pt x="104975" y="19481"/>
                  </a:lnTo>
                  <a:lnTo>
                    <a:pt x="105175" y="19615"/>
                  </a:lnTo>
                  <a:lnTo>
                    <a:pt x="105442" y="19615"/>
                  </a:lnTo>
                  <a:lnTo>
                    <a:pt x="105642" y="19648"/>
                  </a:lnTo>
                  <a:lnTo>
                    <a:pt x="105809" y="19715"/>
                  </a:lnTo>
                  <a:lnTo>
                    <a:pt x="105976" y="19848"/>
                  </a:lnTo>
                  <a:lnTo>
                    <a:pt x="106176" y="19848"/>
                  </a:lnTo>
                  <a:lnTo>
                    <a:pt x="106276" y="20049"/>
                  </a:lnTo>
                  <a:lnTo>
                    <a:pt x="106410" y="20282"/>
                  </a:lnTo>
                  <a:lnTo>
                    <a:pt x="106643" y="20215"/>
                  </a:lnTo>
                  <a:lnTo>
                    <a:pt x="106843" y="20349"/>
                  </a:lnTo>
                  <a:lnTo>
                    <a:pt x="107077" y="20449"/>
                  </a:lnTo>
                  <a:lnTo>
                    <a:pt x="107177" y="20616"/>
                  </a:lnTo>
                  <a:lnTo>
                    <a:pt x="107410" y="20682"/>
                  </a:lnTo>
                  <a:lnTo>
                    <a:pt x="107477" y="20882"/>
                  </a:lnTo>
                  <a:lnTo>
                    <a:pt x="107677" y="20882"/>
                  </a:lnTo>
                  <a:lnTo>
                    <a:pt x="107911" y="20983"/>
                  </a:lnTo>
                  <a:lnTo>
                    <a:pt x="108111" y="20983"/>
                  </a:lnTo>
                  <a:lnTo>
                    <a:pt x="108311" y="21016"/>
                  </a:lnTo>
                  <a:lnTo>
                    <a:pt x="108511" y="20949"/>
                  </a:lnTo>
                  <a:lnTo>
                    <a:pt x="108745" y="20849"/>
                  </a:lnTo>
                  <a:lnTo>
                    <a:pt x="108911" y="20682"/>
                  </a:lnTo>
                  <a:lnTo>
                    <a:pt x="109078" y="20516"/>
                  </a:lnTo>
                  <a:lnTo>
                    <a:pt x="109278" y="20349"/>
                  </a:lnTo>
                  <a:lnTo>
                    <a:pt x="109345" y="20149"/>
                  </a:lnTo>
                  <a:lnTo>
                    <a:pt x="109412" y="19882"/>
                  </a:lnTo>
                  <a:lnTo>
                    <a:pt x="109412" y="19648"/>
                  </a:lnTo>
                  <a:lnTo>
                    <a:pt x="109612" y="19548"/>
                  </a:lnTo>
                  <a:lnTo>
                    <a:pt x="109745" y="19348"/>
                  </a:lnTo>
                  <a:lnTo>
                    <a:pt x="109945" y="19215"/>
                  </a:lnTo>
                  <a:lnTo>
                    <a:pt x="110079" y="19014"/>
                  </a:lnTo>
                  <a:lnTo>
                    <a:pt x="110279" y="18948"/>
                  </a:lnTo>
                  <a:lnTo>
                    <a:pt x="110446" y="18814"/>
                  </a:lnTo>
                  <a:lnTo>
                    <a:pt x="110646" y="18714"/>
                  </a:lnTo>
                  <a:lnTo>
                    <a:pt x="110846" y="18681"/>
                  </a:lnTo>
                  <a:lnTo>
                    <a:pt x="111113" y="18781"/>
                  </a:lnTo>
                  <a:lnTo>
                    <a:pt x="111313" y="18648"/>
                  </a:lnTo>
                  <a:lnTo>
                    <a:pt x="111513" y="18614"/>
                  </a:lnTo>
                  <a:lnTo>
                    <a:pt x="111747" y="18481"/>
                  </a:lnTo>
                  <a:lnTo>
                    <a:pt x="111914" y="18681"/>
                  </a:lnTo>
                  <a:lnTo>
                    <a:pt x="112147" y="18714"/>
                  </a:lnTo>
                  <a:lnTo>
                    <a:pt x="112347" y="18848"/>
                  </a:lnTo>
                  <a:lnTo>
                    <a:pt x="112614" y="18848"/>
                  </a:lnTo>
                  <a:lnTo>
                    <a:pt x="112814" y="18981"/>
                  </a:lnTo>
                  <a:lnTo>
                    <a:pt x="113014" y="19048"/>
                  </a:lnTo>
                  <a:lnTo>
                    <a:pt x="113248" y="18948"/>
                  </a:lnTo>
                  <a:lnTo>
                    <a:pt x="113481" y="18848"/>
                  </a:lnTo>
                  <a:lnTo>
                    <a:pt x="113681" y="18714"/>
                  </a:lnTo>
                  <a:lnTo>
                    <a:pt x="113948" y="18714"/>
                  </a:lnTo>
                  <a:lnTo>
                    <a:pt x="114148" y="18848"/>
                  </a:lnTo>
                  <a:lnTo>
                    <a:pt x="114349" y="18881"/>
                  </a:lnTo>
                  <a:lnTo>
                    <a:pt x="114349" y="18714"/>
                  </a:lnTo>
                  <a:lnTo>
                    <a:pt x="114282" y="18547"/>
                  </a:lnTo>
                  <a:lnTo>
                    <a:pt x="114349" y="18381"/>
                  </a:lnTo>
                  <a:lnTo>
                    <a:pt x="114449" y="18214"/>
                  </a:lnTo>
                  <a:lnTo>
                    <a:pt x="114515" y="18047"/>
                  </a:lnTo>
                  <a:lnTo>
                    <a:pt x="114649" y="17947"/>
                  </a:lnTo>
                  <a:lnTo>
                    <a:pt x="114816" y="17847"/>
                  </a:lnTo>
                  <a:lnTo>
                    <a:pt x="114982" y="17814"/>
                  </a:lnTo>
                  <a:lnTo>
                    <a:pt x="115149" y="17780"/>
                  </a:lnTo>
                  <a:lnTo>
                    <a:pt x="115283" y="17647"/>
                  </a:lnTo>
                  <a:lnTo>
                    <a:pt x="115449" y="17547"/>
                  </a:lnTo>
                  <a:lnTo>
                    <a:pt x="115616" y="17647"/>
                  </a:lnTo>
                  <a:lnTo>
                    <a:pt x="115783" y="17547"/>
                  </a:lnTo>
                  <a:lnTo>
                    <a:pt x="115916" y="17447"/>
                  </a:lnTo>
                  <a:lnTo>
                    <a:pt x="115983" y="17280"/>
                  </a:lnTo>
                  <a:lnTo>
                    <a:pt x="116150" y="17180"/>
                  </a:lnTo>
                  <a:lnTo>
                    <a:pt x="116283" y="17046"/>
                  </a:lnTo>
                  <a:lnTo>
                    <a:pt x="116250" y="16880"/>
                  </a:lnTo>
                  <a:lnTo>
                    <a:pt x="116350" y="16780"/>
                  </a:lnTo>
                  <a:lnTo>
                    <a:pt x="116350" y="16613"/>
                  </a:lnTo>
                  <a:lnTo>
                    <a:pt x="116517" y="16513"/>
                  </a:lnTo>
                  <a:lnTo>
                    <a:pt x="116650" y="16446"/>
                  </a:lnTo>
                  <a:lnTo>
                    <a:pt x="116784" y="16279"/>
                  </a:lnTo>
                  <a:lnTo>
                    <a:pt x="116750" y="16046"/>
                  </a:lnTo>
                  <a:lnTo>
                    <a:pt x="116750" y="15846"/>
                  </a:lnTo>
                  <a:lnTo>
                    <a:pt x="116617" y="15679"/>
                  </a:lnTo>
                  <a:lnTo>
                    <a:pt x="116517" y="15512"/>
                  </a:lnTo>
                  <a:lnTo>
                    <a:pt x="116317" y="15479"/>
                  </a:lnTo>
                  <a:lnTo>
                    <a:pt x="116350" y="15312"/>
                  </a:lnTo>
                  <a:lnTo>
                    <a:pt x="116417" y="15145"/>
                  </a:lnTo>
                  <a:lnTo>
                    <a:pt x="116450" y="14978"/>
                  </a:lnTo>
                  <a:lnTo>
                    <a:pt x="116483" y="14811"/>
                  </a:lnTo>
                  <a:lnTo>
                    <a:pt x="116317" y="14678"/>
                  </a:lnTo>
                  <a:lnTo>
                    <a:pt x="116317" y="14478"/>
                  </a:lnTo>
                  <a:lnTo>
                    <a:pt x="116150" y="14344"/>
                  </a:lnTo>
                  <a:lnTo>
                    <a:pt x="116117" y="14144"/>
                  </a:lnTo>
                  <a:lnTo>
                    <a:pt x="116250" y="13978"/>
                  </a:lnTo>
                  <a:lnTo>
                    <a:pt x="116183" y="13777"/>
                  </a:lnTo>
                  <a:lnTo>
                    <a:pt x="116183" y="13544"/>
                  </a:lnTo>
                  <a:lnTo>
                    <a:pt x="116083" y="13377"/>
                  </a:lnTo>
                  <a:lnTo>
                    <a:pt x="115950" y="13210"/>
                  </a:lnTo>
                  <a:lnTo>
                    <a:pt x="115783" y="13110"/>
                  </a:lnTo>
                  <a:lnTo>
                    <a:pt x="115583" y="13044"/>
                  </a:lnTo>
                  <a:lnTo>
                    <a:pt x="115349" y="13110"/>
                  </a:lnTo>
                  <a:lnTo>
                    <a:pt x="115183" y="13010"/>
                  </a:lnTo>
                  <a:lnTo>
                    <a:pt x="115016" y="12977"/>
                  </a:lnTo>
                  <a:lnTo>
                    <a:pt x="114849" y="12877"/>
                  </a:lnTo>
                  <a:lnTo>
                    <a:pt x="114682" y="12843"/>
                  </a:lnTo>
                  <a:lnTo>
                    <a:pt x="114749" y="12643"/>
                  </a:lnTo>
                  <a:lnTo>
                    <a:pt x="114615" y="12476"/>
                  </a:lnTo>
                  <a:lnTo>
                    <a:pt x="114582" y="12276"/>
                  </a:lnTo>
                  <a:lnTo>
                    <a:pt x="114749" y="12110"/>
                  </a:lnTo>
                  <a:lnTo>
                    <a:pt x="114849" y="11943"/>
                  </a:lnTo>
                  <a:lnTo>
                    <a:pt x="114982" y="11776"/>
                  </a:lnTo>
                  <a:lnTo>
                    <a:pt x="115149" y="11709"/>
                  </a:lnTo>
                  <a:lnTo>
                    <a:pt x="115316" y="11609"/>
                  </a:lnTo>
                  <a:lnTo>
                    <a:pt x="115283" y="11442"/>
                  </a:lnTo>
                  <a:lnTo>
                    <a:pt x="115316" y="11209"/>
                  </a:lnTo>
                  <a:lnTo>
                    <a:pt x="115283" y="11009"/>
                  </a:lnTo>
                  <a:lnTo>
                    <a:pt x="115349" y="10842"/>
                  </a:lnTo>
                  <a:lnTo>
                    <a:pt x="115183" y="10775"/>
                  </a:lnTo>
                  <a:lnTo>
                    <a:pt x="115016" y="10675"/>
                  </a:lnTo>
                  <a:lnTo>
                    <a:pt x="114982" y="10475"/>
                  </a:lnTo>
                  <a:lnTo>
                    <a:pt x="115049" y="9741"/>
                  </a:lnTo>
                  <a:lnTo>
                    <a:pt x="115049" y="9641"/>
                  </a:lnTo>
                  <a:lnTo>
                    <a:pt x="115049" y="9574"/>
                  </a:lnTo>
                  <a:lnTo>
                    <a:pt x="114949" y="9508"/>
                  </a:lnTo>
                  <a:lnTo>
                    <a:pt x="114916" y="9441"/>
                  </a:lnTo>
                  <a:lnTo>
                    <a:pt x="114949" y="9341"/>
                  </a:lnTo>
                  <a:lnTo>
                    <a:pt x="115049" y="9308"/>
                  </a:lnTo>
                  <a:lnTo>
                    <a:pt x="114982" y="9241"/>
                  </a:lnTo>
                  <a:lnTo>
                    <a:pt x="115049" y="9141"/>
                  </a:lnTo>
                  <a:lnTo>
                    <a:pt x="115049" y="9074"/>
                  </a:lnTo>
                  <a:lnTo>
                    <a:pt x="115049" y="8974"/>
                  </a:lnTo>
                  <a:lnTo>
                    <a:pt x="115049" y="8907"/>
                  </a:lnTo>
                  <a:lnTo>
                    <a:pt x="115082" y="8807"/>
                  </a:lnTo>
                  <a:lnTo>
                    <a:pt x="115049" y="8740"/>
                  </a:lnTo>
                  <a:lnTo>
                    <a:pt x="114982" y="8640"/>
                  </a:lnTo>
                  <a:lnTo>
                    <a:pt x="114949" y="8574"/>
                  </a:lnTo>
                  <a:lnTo>
                    <a:pt x="114882" y="8507"/>
                  </a:lnTo>
                  <a:lnTo>
                    <a:pt x="114782" y="8440"/>
                  </a:lnTo>
                  <a:lnTo>
                    <a:pt x="114782" y="8307"/>
                  </a:lnTo>
                  <a:lnTo>
                    <a:pt x="114649" y="8307"/>
                  </a:lnTo>
                  <a:lnTo>
                    <a:pt x="114582" y="8240"/>
                  </a:lnTo>
                  <a:lnTo>
                    <a:pt x="114582" y="8140"/>
                  </a:lnTo>
                  <a:lnTo>
                    <a:pt x="114615" y="8073"/>
                  </a:lnTo>
                  <a:lnTo>
                    <a:pt x="114582" y="7973"/>
                  </a:lnTo>
                  <a:lnTo>
                    <a:pt x="114582" y="7907"/>
                  </a:lnTo>
                  <a:lnTo>
                    <a:pt x="114582" y="7806"/>
                  </a:lnTo>
                  <a:lnTo>
                    <a:pt x="114649" y="7773"/>
                  </a:lnTo>
                  <a:lnTo>
                    <a:pt x="114649" y="7673"/>
                  </a:lnTo>
                  <a:lnTo>
                    <a:pt x="114716" y="7606"/>
                  </a:lnTo>
                  <a:lnTo>
                    <a:pt x="114749" y="7506"/>
                  </a:lnTo>
                  <a:lnTo>
                    <a:pt x="114749" y="7440"/>
                  </a:lnTo>
                  <a:lnTo>
                    <a:pt x="114749" y="7339"/>
                  </a:lnTo>
                  <a:lnTo>
                    <a:pt x="114749" y="7273"/>
                  </a:lnTo>
                  <a:lnTo>
                    <a:pt x="114816" y="7273"/>
                  </a:lnTo>
                  <a:lnTo>
                    <a:pt x="114916" y="7173"/>
                  </a:lnTo>
                  <a:lnTo>
                    <a:pt x="114916" y="7106"/>
                  </a:lnTo>
                  <a:lnTo>
                    <a:pt x="114982" y="7006"/>
                  </a:lnTo>
                  <a:lnTo>
                    <a:pt x="115082" y="6973"/>
                  </a:lnTo>
                  <a:lnTo>
                    <a:pt x="115082" y="6906"/>
                  </a:lnTo>
                  <a:lnTo>
                    <a:pt x="115082" y="6806"/>
                  </a:lnTo>
                  <a:lnTo>
                    <a:pt x="115082" y="6739"/>
                  </a:lnTo>
                  <a:lnTo>
                    <a:pt x="115082" y="6639"/>
                  </a:lnTo>
                  <a:lnTo>
                    <a:pt x="115016" y="6572"/>
                  </a:lnTo>
                  <a:lnTo>
                    <a:pt x="114982" y="6472"/>
                  </a:lnTo>
                  <a:lnTo>
                    <a:pt x="114949" y="6405"/>
                  </a:lnTo>
                  <a:lnTo>
                    <a:pt x="114916" y="6305"/>
                  </a:lnTo>
                  <a:lnTo>
                    <a:pt x="114882" y="6239"/>
                  </a:lnTo>
                  <a:lnTo>
                    <a:pt x="114882" y="6139"/>
                  </a:lnTo>
                  <a:lnTo>
                    <a:pt x="114816" y="6072"/>
                  </a:lnTo>
                  <a:lnTo>
                    <a:pt x="114882" y="5972"/>
                  </a:lnTo>
                  <a:lnTo>
                    <a:pt x="114882" y="5905"/>
                  </a:lnTo>
                  <a:lnTo>
                    <a:pt x="114916" y="5805"/>
                  </a:lnTo>
                  <a:lnTo>
                    <a:pt x="114882" y="5738"/>
                  </a:lnTo>
                  <a:lnTo>
                    <a:pt x="114882" y="5638"/>
                  </a:lnTo>
                  <a:lnTo>
                    <a:pt x="114816" y="5538"/>
                  </a:lnTo>
                  <a:lnTo>
                    <a:pt x="114882" y="5471"/>
                  </a:lnTo>
                  <a:lnTo>
                    <a:pt x="114816" y="5371"/>
                  </a:lnTo>
                  <a:lnTo>
                    <a:pt x="114882" y="5305"/>
                  </a:lnTo>
                  <a:lnTo>
                    <a:pt x="114882" y="5205"/>
                  </a:lnTo>
                  <a:lnTo>
                    <a:pt x="115049" y="5138"/>
                  </a:lnTo>
                  <a:lnTo>
                    <a:pt x="115082" y="5071"/>
                  </a:lnTo>
                  <a:lnTo>
                    <a:pt x="115082" y="4971"/>
                  </a:lnTo>
                  <a:lnTo>
                    <a:pt x="115049" y="4871"/>
                  </a:lnTo>
                  <a:lnTo>
                    <a:pt x="115082" y="4804"/>
                  </a:lnTo>
                  <a:lnTo>
                    <a:pt x="115082" y="4771"/>
                  </a:lnTo>
                  <a:lnTo>
                    <a:pt x="115116" y="4704"/>
                  </a:lnTo>
                  <a:lnTo>
                    <a:pt x="115082" y="4671"/>
                  </a:lnTo>
                  <a:lnTo>
                    <a:pt x="115082" y="4638"/>
                  </a:lnTo>
                  <a:lnTo>
                    <a:pt x="115082" y="4604"/>
                  </a:lnTo>
                  <a:lnTo>
                    <a:pt x="115082" y="4537"/>
                  </a:lnTo>
                  <a:lnTo>
                    <a:pt x="115116" y="4537"/>
                  </a:lnTo>
                  <a:lnTo>
                    <a:pt x="115116" y="4504"/>
                  </a:lnTo>
                  <a:lnTo>
                    <a:pt x="115149" y="4471"/>
                  </a:lnTo>
                  <a:lnTo>
                    <a:pt x="115149" y="4437"/>
                  </a:lnTo>
                  <a:lnTo>
                    <a:pt x="115183" y="4437"/>
                  </a:lnTo>
                  <a:lnTo>
                    <a:pt x="115183" y="4371"/>
                  </a:lnTo>
                  <a:lnTo>
                    <a:pt x="115183" y="4337"/>
                  </a:lnTo>
                  <a:lnTo>
                    <a:pt x="115149" y="4304"/>
                  </a:lnTo>
                  <a:lnTo>
                    <a:pt x="115149" y="4271"/>
                  </a:lnTo>
                  <a:lnTo>
                    <a:pt x="115149" y="4204"/>
                  </a:lnTo>
                  <a:lnTo>
                    <a:pt x="115183" y="4204"/>
                  </a:lnTo>
                  <a:lnTo>
                    <a:pt x="115249" y="4171"/>
                  </a:lnTo>
                  <a:lnTo>
                    <a:pt x="115316" y="4171"/>
                  </a:lnTo>
                  <a:lnTo>
                    <a:pt x="115316" y="4137"/>
                  </a:lnTo>
                  <a:lnTo>
                    <a:pt x="115349" y="4137"/>
                  </a:lnTo>
                  <a:lnTo>
                    <a:pt x="115349" y="4104"/>
                  </a:lnTo>
                  <a:lnTo>
                    <a:pt x="115416" y="4104"/>
                  </a:lnTo>
                  <a:lnTo>
                    <a:pt x="115416" y="4037"/>
                  </a:lnTo>
                  <a:lnTo>
                    <a:pt x="115416" y="4004"/>
                  </a:lnTo>
                  <a:lnTo>
                    <a:pt x="115449" y="4004"/>
                  </a:lnTo>
                  <a:lnTo>
                    <a:pt x="115483" y="3970"/>
                  </a:lnTo>
                  <a:lnTo>
                    <a:pt x="115516" y="3937"/>
                  </a:lnTo>
                  <a:lnTo>
                    <a:pt x="115583" y="3937"/>
                  </a:lnTo>
                  <a:lnTo>
                    <a:pt x="115583" y="3870"/>
                  </a:lnTo>
                  <a:lnTo>
                    <a:pt x="115583" y="3837"/>
                  </a:lnTo>
                  <a:lnTo>
                    <a:pt x="115583" y="3804"/>
                  </a:lnTo>
                  <a:lnTo>
                    <a:pt x="115583" y="3770"/>
                  </a:lnTo>
                  <a:lnTo>
                    <a:pt x="115583" y="3704"/>
                  </a:lnTo>
                  <a:lnTo>
                    <a:pt x="115583" y="3670"/>
                  </a:lnTo>
                  <a:lnTo>
                    <a:pt x="115583" y="3637"/>
                  </a:lnTo>
                  <a:lnTo>
                    <a:pt x="115583" y="3603"/>
                  </a:lnTo>
                  <a:lnTo>
                    <a:pt x="115616" y="3603"/>
                  </a:lnTo>
                  <a:lnTo>
                    <a:pt x="115650" y="3537"/>
                  </a:lnTo>
                  <a:lnTo>
                    <a:pt x="115616" y="3503"/>
                  </a:lnTo>
                  <a:lnTo>
                    <a:pt x="115616" y="3470"/>
                  </a:lnTo>
                  <a:lnTo>
                    <a:pt x="115616" y="3437"/>
                  </a:lnTo>
                  <a:lnTo>
                    <a:pt x="115616" y="3370"/>
                  </a:lnTo>
                  <a:lnTo>
                    <a:pt x="115583" y="3370"/>
                  </a:lnTo>
                  <a:lnTo>
                    <a:pt x="115583" y="3337"/>
                  </a:lnTo>
                  <a:lnTo>
                    <a:pt x="115583" y="3303"/>
                  </a:lnTo>
                  <a:lnTo>
                    <a:pt x="115616" y="3270"/>
                  </a:lnTo>
                  <a:lnTo>
                    <a:pt x="115650" y="3203"/>
                  </a:lnTo>
                  <a:lnTo>
                    <a:pt x="115650" y="3170"/>
                  </a:lnTo>
                  <a:lnTo>
                    <a:pt x="115683" y="3136"/>
                  </a:lnTo>
                  <a:lnTo>
                    <a:pt x="115683" y="3103"/>
                  </a:lnTo>
                  <a:lnTo>
                    <a:pt x="115683" y="3070"/>
                  </a:lnTo>
                  <a:lnTo>
                    <a:pt x="115683" y="3003"/>
                  </a:lnTo>
                  <a:lnTo>
                    <a:pt x="115683" y="2970"/>
                  </a:lnTo>
                  <a:lnTo>
                    <a:pt x="115683" y="2936"/>
                  </a:lnTo>
                  <a:lnTo>
                    <a:pt x="115683" y="2870"/>
                  </a:lnTo>
                  <a:lnTo>
                    <a:pt x="115683" y="2836"/>
                  </a:lnTo>
                  <a:lnTo>
                    <a:pt x="115650" y="2870"/>
                  </a:lnTo>
                  <a:lnTo>
                    <a:pt x="115616" y="2870"/>
                  </a:lnTo>
                  <a:lnTo>
                    <a:pt x="115583" y="2836"/>
                  </a:lnTo>
                  <a:lnTo>
                    <a:pt x="115516" y="2836"/>
                  </a:lnTo>
                  <a:lnTo>
                    <a:pt x="115483" y="2803"/>
                  </a:lnTo>
                  <a:lnTo>
                    <a:pt x="115483" y="2769"/>
                  </a:lnTo>
                  <a:lnTo>
                    <a:pt x="115449" y="2703"/>
                  </a:lnTo>
                  <a:lnTo>
                    <a:pt x="115416" y="2669"/>
                  </a:lnTo>
                  <a:lnTo>
                    <a:pt x="115383" y="2669"/>
                  </a:lnTo>
                  <a:lnTo>
                    <a:pt x="115316" y="2636"/>
                  </a:lnTo>
                  <a:lnTo>
                    <a:pt x="115216" y="2636"/>
                  </a:lnTo>
                  <a:lnTo>
                    <a:pt x="115149" y="2669"/>
                  </a:lnTo>
                  <a:lnTo>
                    <a:pt x="115116" y="2669"/>
                  </a:lnTo>
                  <a:lnTo>
                    <a:pt x="115082" y="2703"/>
                  </a:lnTo>
                  <a:lnTo>
                    <a:pt x="115049" y="2703"/>
                  </a:lnTo>
                  <a:lnTo>
                    <a:pt x="114982" y="2769"/>
                  </a:lnTo>
                  <a:lnTo>
                    <a:pt x="114882" y="2769"/>
                  </a:lnTo>
                  <a:lnTo>
                    <a:pt x="114816" y="2703"/>
                  </a:lnTo>
                  <a:lnTo>
                    <a:pt x="114649" y="2703"/>
                  </a:lnTo>
                  <a:lnTo>
                    <a:pt x="114615" y="2669"/>
                  </a:lnTo>
                  <a:lnTo>
                    <a:pt x="114582" y="2669"/>
                  </a:lnTo>
                  <a:lnTo>
                    <a:pt x="114582" y="2703"/>
                  </a:lnTo>
                  <a:lnTo>
                    <a:pt x="114549" y="2769"/>
                  </a:lnTo>
                  <a:lnTo>
                    <a:pt x="114482" y="2803"/>
                  </a:lnTo>
                  <a:lnTo>
                    <a:pt x="114282" y="2803"/>
                  </a:lnTo>
                  <a:lnTo>
                    <a:pt x="114249" y="2836"/>
                  </a:lnTo>
                  <a:lnTo>
                    <a:pt x="114148" y="2836"/>
                  </a:lnTo>
                  <a:lnTo>
                    <a:pt x="114115" y="2870"/>
                  </a:lnTo>
                  <a:lnTo>
                    <a:pt x="114082" y="2936"/>
                  </a:lnTo>
                  <a:lnTo>
                    <a:pt x="114048" y="2970"/>
                  </a:lnTo>
                  <a:lnTo>
                    <a:pt x="114048" y="3003"/>
                  </a:lnTo>
                  <a:lnTo>
                    <a:pt x="114048" y="3070"/>
                  </a:lnTo>
                  <a:lnTo>
                    <a:pt x="113982" y="3103"/>
                  </a:lnTo>
                  <a:lnTo>
                    <a:pt x="113982" y="3136"/>
                  </a:lnTo>
                  <a:lnTo>
                    <a:pt x="113948" y="3170"/>
                  </a:lnTo>
                  <a:lnTo>
                    <a:pt x="113915" y="3237"/>
                  </a:lnTo>
                  <a:lnTo>
                    <a:pt x="113882" y="3237"/>
                  </a:lnTo>
                  <a:lnTo>
                    <a:pt x="113815" y="3270"/>
                  </a:lnTo>
                  <a:lnTo>
                    <a:pt x="113715" y="3270"/>
                  </a:lnTo>
                  <a:lnTo>
                    <a:pt x="113648" y="3237"/>
                  </a:lnTo>
                  <a:lnTo>
                    <a:pt x="113548" y="3237"/>
                  </a:lnTo>
                  <a:lnTo>
                    <a:pt x="113481" y="3270"/>
                  </a:lnTo>
                  <a:lnTo>
                    <a:pt x="113448" y="3303"/>
                  </a:lnTo>
                  <a:lnTo>
                    <a:pt x="113448" y="3337"/>
                  </a:lnTo>
                  <a:lnTo>
                    <a:pt x="113281" y="3337"/>
                  </a:lnTo>
                  <a:lnTo>
                    <a:pt x="113114" y="3670"/>
                  </a:lnTo>
                  <a:lnTo>
                    <a:pt x="112948" y="4004"/>
                  </a:lnTo>
                  <a:lnTo>
                    <a:pt x="112581" y="4070"/>
                  </a:lnTo>
                  <a:lnTo>
                    <a:pt x="112247" y="4171"/>
                  </a:lnTo>
                  <a:lnTo>
                    <a:pt x="111880" y="4171"/>
                  </a:lnTo>
                  <a:lnTo>
                    <a:pt x="111547" y="4337"/>
                  </a:lnTo>
                  <a:lnTo>
                    <a:pt x="111146" y="4304"/>
                  </a:lnTo>
                  <a:lnTo>
                    <a:pt x="110913" y="4004"/>
                  </a:lnTo>
                  <a:lnTo>
                    <a:pt x="110579" y="4004"/>
                  </a:lnTo>
                  <a:lnTo>
                    <a:pt x="110246" y="3937"/>
                  </a:lnTo>
                  <a:lnTo>
                    <a:pt x="109912" y="3937"/>
                  </a:lnTo>
                  <a:lnTo>
                    <a:pt x="109579" y="4004"/>
                  </a:lnTo>
                  <a:lnTo>
                    <a:pt x="109412" y="4337"/>
                  </a:lnTo>
                  <a:lnTo>
                    <a:pt x="109112" y="4571"/>
                  </a:lnTo>
                  <a:lnTo>
                    <a:pt x="108911" y="4838"/>
                  </a:lnTo>
                  <a:lnTo>
                    <a:pt x="108711" y="5105"/>
                  </a:lnTo>
                  <a:lnTo>
                    <a:pt x="108378" y="5105"/>
                  </a:lnTo>
                  <a:lnTo>
                    <a:pt x="108044" y="5138"/>
                  </a:lnTo>
                  <a:lnTo>
                    <a:pt x="107644" y="5071"/>
                  </a:lnTo>
                  <a:lnTo>
                    <a:pt x="107310" y="5138"/>
                  </a:lnTo>
                  <a:lnTo>
                    <a:pt x="106943" y="5071"/>
                  </a:lnTo>
                  <a:lnTo>
                    <a:pt x="106710" y="4771"/>
                  </a:lnTo>
                  <a:lnTo>
                    <a:pt x="106643" y="4404"/>
                  </a:lnTo>
                  <a:lnTo>
                    <a:pt x="106443" y="4070"/>
                  </a:lnTo>
                  <a:lnTo>
                    <a:pt x="106143" y="4271"/>
                  </a:lnTo>
                  <a:lnTo>
                    <a:pt x="105809" y="4337"/>
                  </a:lnTo>
                  <a:lnTo>
                    <a:pt x="105442" y="4271"/>
                  </a:lnTo>
                  <a:lnTo>
                    <a:pt x="105209" y="4004"/>
                  </a:lnTo>
                  <a:lnTo>
                    <a:pt x="104909" y="4171"/>
                  </a:lnTo>
                  <a:lnTo>
                    <a:pt x="104575" y="4304"/>
                  </a:lnTo>
                  <a:lnTo>
                    <a:pt x="104241" y="4271"/>
                  </a:lnTo>
                  <a:lnTo>
                    <a:pt x="103941" y="4070"/>
                  </a:lnTo>
                  <a:lnTo>
                    <a:pt x="103641" y="4271"/>
                  </a:lnTo>
                  <a:lnTo>
                    <a:pt x="103274" y="4237"/>
                  </a:lnTo>
                  <a:lnTo>
                    <a:pt x="102940" y="4171"/>
                  </a:lnTo>
                  <a:lnTo>
                    <a:pt x="102607" y="4171"/>
                  </a:lnTo>
                  <a:lnTo>
                    <a:pt x="102273" y="4304"/>
                  </a:lnTo>
                  <a:lnTo>
                    <a:pt x="102040" y="4571"/>
                  </a:lnTo>
                  <a:lnTo>
                    <a:pt x="101740" y="4771"/>
                  </a:lnTo>
                  <a:lnTo>
                    <a:pt x="101606" y="5105"/>
                  </a:lnTo>
                  <a:lnTo>
                    <a:pt x="101273" y="5105"/>
                  </a:lnTo>
                  <a:lnTo>
                    <a:pt x="100939" y="5071"/>
                  </a:lnTo>
                  <a:lnTo>
                    <a:pt x="100706" y="4804"/>
                  </a:lnTo>
                  <a:lnTo>
                    <a:pt x="100372" y="4738"/>
                  </a:lnTo>
                  <a:lnTo>
                    <a:pt x="100138" y="4471"/>
                  </a:lnTo>
                  <a:lnTo>
                    <a:pt x="99872" y="4271"/>
                  </a:lnTo>
                  <a:lnTo>
                    <a:pt x="99571" y="4070"/>
                  </a:lnTo>
                  <a:lnTo>
                    <a:pt x="99204" y="4137"/>
                  </a:lnTo>
                  <a:lnTo>
                    <a:pt x="98804" y="4171"/>
                  </a:lnTo>
                  <a:lnTo>
                    <a:pt x="98604" y="4471"/>
                  </a:lnTo>
                  <a:lnTo>
                    <a:pt x="98270" y="4604"/>
                  </a:lnTo>
                  <a:lnTo>
                    <a:pt x="97937" y="4371"/>
                  </a:lnTo>
                  <a:lnTo>
                    <a:pt x="97637" y="4537"/>
                  </a:lnTo>
                  <a:lnTo>
                    <a:pt x="97303" y="4504"/>
                  </a:lnTo>
                  <a:lnTo>
                    <a:pt x="96636" y="4504"/>
                  </a:lnTo>
                  <a:lnTo>
                    <a:pt x="96302" y="4604"/>
                  </a:lnTo>
                  <a:lnTo>
                    <a:pt x="96036" y="4437"/>
                  </a:lnTo>
                  <a:lnTo>
                    <a:pt x="95769" y="4204"/>
                  </a:lnTo>
                  <a:lnTo>
                    <a:pt x="95435" y="4104"/>
                  </a:lnTo>
                  <a:lnTo>
                    <a:pt x="95368" y="3770"/>
                  </a:lnTo>
                  <a:lnTo>
                    <a:pt x="95102" y="3503"/>
                  </a:lnTo>
                  <a:lnTo>
                    <a:pt x="94735" y="3537"/>
                  </a:lnTo>
                  <a:lnTo>
                    <a:pt x="94434" y="3337"/>
                  </a:lnTo>
                  <a:lnTo>
                    <a:pt x="93867" y="3036"/>
                  </a:lnTo>
                  <a:lnTo>
                    <a:pt x="93234" y="2936"/>
                  </a:lnTo>
                  <a:lnTo>
                    <a:pt x="92633" y="2636"/>
                  </a:lnTo>
                  <a:lnTo>
                    <a:pt x="91966" y="2603"/>
                  </a:lnTo>
                  <a:lnTo>
                    <a:pt x="91299" y="2336"/>
                  </a:lnTo>
                  <a:lnTo>
                    <a:pt x="90598" y="2503"/>
                  </a:lnTo>
                  <a:lnTo>
                    <a:pt x="90131" y="2002"/>
                  </a:lnTo>
                  <a:lnTo>
                    <a:pt x="89531" y="1669"/>
                  </a:lnTo>
                  <a:lnTo>
                    <a:pt x="88897" y="1936"/>
                  </a:lnTo>
                  <a:lnTo>
                    <a:pt x="88230" y="2002"/>
                  </a:lnTo>
                  <a:lnTo>
                    <a:pt x="87529" y="2136"/>
                  </a:lnTo>
                  <a:lnTo>
                    <a:pt x="87096" y="2736"/>
                  </a:lnTo>
                  <a:lnTo>
                    <a:pt x="86762" y="3303"/>
                  </a:lnTo>
                  <a:lnTo>
                    <a:pt x="86229" y="3737"/>
                  </a:lnTo>
                  <a:lnTo>
                    <a:pt x="85695" y="4104"/>
                  </a:lnTo>
                  <a:lnTo>
                    <a:pt x="85128" y="4504"/>
                  </a:lnTo>
                  <a:lnTo>
                    <a:pt x="84527" y="4304"/>
                  </a:lnTo>
                  <a:lnTo>
                    <a:pt x="83894" y="4137"/>
                  </a:lnTo>
                  <a:lnTo>
                    <a:pt x="83260" y="4304"/>
                  </a:lnTo>
                  <a:lnTo>
                    <a:pt x="82626" y="4471"/>
                  </a:lnTo>
                  <a:lnTo>
                    <a:pt x="81925" y="4371"/>
                  </a:lnTo>
                  <a:lnTo>
                    <a:pt x="81258" y="4638"/>
                  </a:lnTo>
                  <a:lnTo>
                    <a:pt x="80725" y="5138"/>
                  </a:lnTo>
                  <a:lnTo>
                    <a:pt x="80558" y="5838"/>
                  </a:lnTo>
                  <a:lnTo>
                    <a:pt x="79957" y="6139"/>
                  </a:lnTo>
                  <a:lnTo>
                    <a:pt x="79457" y="6606"/>
                  </a:lnTo>
                  <a:lnTo>
                    <a:pt x="78757" y="6405"/>
                  </a:lnTo>
                  <a:lnTo>
                    <a:pt x="78123" y="6739"/>
                  </a:lnTo>
                  <a:lnTo>
                    <a:pt x="77622" y="7173"/>
                  </a:lnTo>
                  <a:lnTo>
                    <a:pt x="77189" y="7673"/>
                  </a:lnTo>
                  <a:lnTo>
                    <a:pt x="76788" y="8340"/>
                  </a:lnTo>
                  <a:lnTo>
                    <a:pt x="77055" y="9041"/>
                  </a:lnTo>
                  <a:lnTo>
                    <a:pt x="76688" y="9641"/>
                  </a:lnTo>
                  <a:lnTo>
                    <a:pt x="76055" y="10008"/>
                  </a:lnTo>
                  <a:lnTo>
                    <a:pt x="75421" y="10308"/>
                  </a:lnTo>
                  <a:lnTo>
                    <a:pt x="74720" y="10308"/>
                  </a:lnTo>
                  <a:lnTo>
                    <a:pt x="74087" y="10075"/>
                  </a:lnTo>
                  <a:lnTo>
                    <a:pt x="73419" y="10108"/>
                  </a:lnTo>
                  <a:lnTo>
                    <a:pt x="72752" y="9975"/>
                  </a:lnTo>
                  <a:lnTo>
                    <a:pt x="72085" y="10008"/>
                  </a:lnTo>
                  <a:lnTo>
                    <a:pt x="71385" y="9975"/>
                  </a:lnTo>
                  <a:lnTo>
                    <a:pt x="70684" y="10108"/>
                  </a:lnTo>
                  <a:lnTo>
                    <a:pt x="70084" y="10508"/>
                  </a:lnTo>
                  <a:lnTo>
                    <a:pt x="69583" y="11009"/>
                  </a:lnTo>
                  <a:lnTo>
                    <a:pt x="68883" y="11442"/>
                  </a:lnTo>
                  <a:lnTo>
                    <a:pt x="68116" y="11142"/>
                  </a:lnTo>
                  <a:lnTo>
                    <a:pt x="67382" y="10942"/>
                  </a:lnTo>
                  <a:lnTo>
                    <a:pt x="66948" y="10308"/>
                  </a:lnTo>
                  <a:lnTo>
                    <a:pt x="66915" y="9474"/>
                  </a:lnTo>
                  <a:lnTo>
                    <a:pt x="66414" y="8807"/>
                  </a:lnTo>
                  <a:lnTo>
                    <a:pt x="66848" y="8107"/>
                  </a:lnTo>
                  <a:lnTo>
                    <a:pt x="66948" y="7306"/>
                  </a:lnTo>
                  <a:lnTo>
                    <a:pt x="66281" y="6872"/>
                  </a:lnTo>
                  <a:lnTo>
                    <a:pt x="66014" y="6139"/>
                  </a:lnTo>
                  <a:lnTo>
                    <a:pt x="65447" y="5638"/>
                  </a:lnTo>
                  <a:lnTo>
                    <a:pt x="64880" y="5138"/>
                  </a:lnTo>
                  <a:lnTo>
                    <a:pt x="64346" y="4537"/>
                  </a:lnTo>
                  <a:lnTo>
                    <a:pt x="63546" y="4471"/>
                  </a:lnTo>
                  <a:lnTo>
                    <a:pt x="62845" y="4104"/>
                  </a:lnTo>
                  <a:lnTo>
                    <a:pt x="62578" y="3337"/>
                  </a:lnTo>
                  <a:lnTo>
                    <a:pt x="61878" y="2936"/>
                  </a:lnTo>
                  <a:lnTo>
                    <a:pt x="61077" y="3136"/>
                  </a:lnTo>
                  <a:lnTo>
                    <a:pt x="60377" y="3537"/>
                  </a:lnTo>
                  <a:lnTo>
                    <a:pt x="59576" y="3370"/>
                  </a:lnTo>
                  <a:lnTo>
                    <a:pt x="59042" y="2970"/>
                  </a:lnTo>
                  <a:lnTo>
                    <a:pt x="58375" y="3003"/>
                  </a:lnTo>
                  <a:lnTo>
                    <a:pt x="57708" y="3103"/>
                  </a:lnTo>
                  <a:lnTo>
                    <a:pt x="57074" y="3303"/>
                  </a:lnTo>
                  <a:lnTo>
                    <a:pt x="56674" y="3870"/>
                  </a:lnTo>
                  <a:lnTo>
                    <a:pt x="55940" y="3937"/>
                  </a:lnTo>
                  <a:lnTo>
                    <a:pt x="55874" y="4638"/>
                  </a:lnTo>
                  <a:lnTo>
                    <a:pt x="55340" y="5038"/>
                  </a:lnTo>
                  <a:lnTo>
                    <a:pt x="54739" y="5205"/>
                  </a:lnTo>
                  <a:lnTo>
                    <a:pt x="54172" y="5004"/>
                  </a:lnTo>
                  <a:lnTo>
                    <a:pt x="53672" y="4638"/>
                  </a:lnTo>
                  <a:lnTo>
                    <a:pt x="52371" y="4638"/>
                  </a:lnTo>
                  <a:lnTo>
                    <a:pt x="51904" y="4137"/>
                  </a:lnTo>
                  <a:lnTo>
                    <a:pt x="51270" y="4171"/>
                  </a:lnTo>
                  <a:lnTo>
                    <a:pt x="50737" y="4537"/>
                  </a:lnTo>
                  <a:lnTo>
                    <a:pt x="50603" y="3937"/>
                  </a:lnTo>
                  <a:lnTo>
                    <a:pt x="50069" y="3603"/>
                  </a:lnTo>
                  <a:lnTo>
                    <a:pt x="49836" y="3003"/>
                  </a:lnTo>
                  <a:lnTo>
                    <a:pt x="49269" y="2703"/>
                  </a:lnTo>
                  <a:lnTo>
                    <a:pt x="48668" y="2536"/>
                  </a:lnTo>
                  <a:lnTo>
                    <a:pt x="48235" y="2036"/>
                  </a:lnTo>
                  <a:lnTo>
                    <a:pt x="47734" y="1702"/>
                  </a:lnTo>
                  <a:lnTo>
                    <a:pt x="47201" y="1469"/>
                  </a:lnTo>
                  <a:lnTo>
                    <a:pt x="46534" y="1368"/>
                  </a:lnTo>
                  <a:lnTo>
                    <a:pt x="45833" y="1335"/>
                  </a:lnTo>
                  <a:lnTo>
                    <a:pt x="45199" y="968"/>
                  </a:lnTo>
                  <a:lnTo>
                    <a:pt x="44899" y="301"/>
                  </a:lnTo>
                  <a:lnTo>
                    <a:pt x="442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5877810" y="8667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8"/>
          <p:cNvSpPr txBox="1">
            <a:spLocks noGrp="1"/>
          </p:cNvSpPr>
          <p:nvPr>
            <p:ph type="title"/>
          </p:nvPr>
        </p:nvSpPr>
        <p:spPr>
          <a:xfrm>
            <a:off x="1903650" y="1670200"/>
            <a:ext cx="5336700" cy="2013900"/>
          </a:xfrm>
          <a:prstGeom prst="rect">
            <a:avLst/>
          </a:prstGeom>
          <a:ln>
            <a:noFill/>
          </a:ln>
        </p:spPr>
        <p:txBody>
          <a:bodyPr spcFirstLastPara="1" wrap="square" lIns="91425" tIns="91425" rIns="91425" bIns="91425" anchor="ctr" anchorCtr="0">
            <a:noAutofit/>
          </a:bodyPr>
          <a:lstStyle>
            <a:lvl1pPr lvl="0" algn="ctr">
              <a:lnSpc>
                <a:spcPct val="90000"/>
              </a:lnSpc>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2"/>
        <p:cNvGrpSpPr/>
        <p:nvPr/>
      </p:nvGrpSpPr>
      <p:grpSpPr>
        <a:xfrm>
          <a:off x="0" y="0"/>
          <a:ext cx="0" cy="0"/>
          <a:chOff x="0" y="0"/>
          <a:chExt cx="0" cy="0"/>
        </a:xfrm>
      </p:grpSpPr>
      <p:grpSp>
        <p:nvGrpSpPr>
          <p:cNvPr id="173" name="Google Shape;173;p9"/>
          <p:cNvGrpSpPr/>
          <p:nvPr/>
        </p:nvGrpSpPr>
        <p:grpSpPr>
          <a:xfrm>
            <a:off x="-1106465" y="-1945395"/>
            <a:ext cx="11454079" cy="8475216"/>
            <a:chOff x="-1106465" y="-1945395"/>
            <a:chExt cx="11454079" cy="8475216"/>
          </a:xfrm>
        </p:grpSpPr>
        <p:sp>
          <p:nvSpPr>
            <p:cNvPr id="174" name="Google Shape;174;p9"/>
            <p:cNvSpPr/>
            <p:nvPr/>
          </p:nvSpPr>
          <p:spPr>
            <a:xfrm flipH="1">
              <a:off x="-73862" y="3859421"/>
              <a:ext cx="9422758" cy="2670400"/>
            </a:xfrm>
            <a:custGeom>
              <a:avLst/>
              <a:gdLst/>
              <a:ahLst/>
              <a:cxnLst/>
              <a:rect l="l" t="t" r="r" b="b"/>
              <a:pathLst>
                <a:path w="335240" h="104917" extrusionOk="0">
                  <a:moveTo>
                    <a:pt x="35273" y="1"/>
                  </a:moveTo>
                  <a:cubicBezTo>
                    <a:pt x="24873" y="1"/>
                    <a:pt x="16220" y="4249"/>
                    <a:pt x="3336" y="7333"/>
                  </a:cubicBezTo>
                  <a:cubicBezTo>
                    <a:pt x="5304" y="13203"/>
                    <a:pt x="3303" y="20776"/>
                    <a:pt x="3870" y="26813"/>
                  </a:cubicBezTo>
                  <a:cubicBezTo>
                    <a:pt x="5004" y="39289"/>
                    <a:pt x="6271" y="53199"/>
                    <a:pt x="4870" y="65741"/>
                  </a:cubicBezTo>
                  <a:cubicBezTo>
                    <a:pt x="4337" y="70478"/>
                    <a:pt x="0" y="96330"/>
                    <a:pt x="3369" y="99699"/>
                  </a:cubicBezTo>
                  <a:cubicBezTo>
                    <a:pt x="7357" y="103701"/>
                    <a:pt x="13154" y="104917"/>
                    <a:pt x="19340" y="104917"/>
                  </a:cubicBezTo>
                  <a:cubicBezTo>
                    <a:pt x="27385" y="104917"/>
                    <a:pt x="36089" y="102860"/>
                    <a:pt x="42331" y="102201"/>
                  </a:cubicBezTo>
                  <a:cubicBezTo>
                    <a:pt x="51170" y="101267"/>
                    <a:pt x="59976" y="100032"/>
                    <a:pt x="68816" y="99198"/>
                  </a:cubicBezTo>
                  <a:cubicBezTo>
                    <a:pt x="78223" y="98264"/>
                    <a:pt x="87363" y="97864"/>
                    <a:pt x="96769" y="97697"/>
                  </a:cubicBezTo>
                  <a:cubicBezTo>
                    <a:pt x="121839" y="97251"/>
                    <a:pt x="113657" y="97185"/>
                    <a:pt x="117535" y="97185"/>
                  </a:cubicBezTo>
                  <a:cubicBezTo>
                    <a:pt x="119167" y="97185"/>
                    <a:pt x="122937" y="97197"/>
                    <a:pt x="132228" y="97197"/>
                  </a:cubicBezTo>
                  <a:cubicBezTo>
                    <a:pt x="153043" y="97197"/>
                    <a:pt x="173824" y="97697"/>
                    <a:pt x="194639" y="97697"/>
                  </a:cubicBezTo>
                  <a:cubicBezTo>
                    <a:pt x="233300" y="97697"/>
                    <a:pt x="269326" y="96930"/>
                    <a:pt x="308020" y="94195"/>
                  </a:cubicBezTo>
                  <a:cubicBezTo>
                    <a:pt x="312217" y="93888"/>
                    <a:pt x="316426" y="93329"/>
                    <a:pt x="320617" y="93329"/>
                  </a:cubicBezTo>
                  <a:cubicBezTo>
                    <a:pt x="323255" y="93329"/>
                    <a:pt x="325886" y="93551"/>
                    <a:pt x="328502" y="94195"/>
                  </a:cubicBezTo>
                  <a:cubicBezTo>
                    <a:pt x="328932" y="94321"/>
                    <a:pt x="330359" y="94908"/>
                    <a:pt x="331300" y="94908"/>
                  </a:cubicBezTo>
                  <a:cubicBezTo>
                    <a:pt x="331600" y="94908"/>
                    <a:pt x="331851" y="94848"/>
                    <a:pt x="332004" y="94695"/>
                  </a:cubicBezTo>
                  <a:cubicBezTo>
                    <a:pt x="334339" y="92360"/>
                    <a:pt x="333505" y="78017"/>
                    <a:pt x="333505" y="74214"/>
                  </a:cubicBezTo>
                  <a:cubicBezTo>
                    <a:pt x="333505" y="58970"/>
                    <a:pt x="334372" y="43492"/>
                    <a:pt x="333505" y="28281"/>
                  </a:cubicBezTo>
                  <a:cubicBezTo>
                    <a:pt x="333238" y="23811"/>
                    <a:pt x="332671" y="19341"/>
                    <a:pt x="333005" y="14805"/>
                  </a:cubicBezTo>
                  <a:cubicBezTo>
                    <a:pt x="333205" y="12036"/>
                    <a:pt x="335240" y="3096"/>
                    <a:pt x="333005" y="828"/>
                  </a:cubicBezTo>
                  <a:cubicBezTo>
                    <a:pt x="332563" y="398"/>
                    <a:pt x="331421" y="218"/>
                    <a:pt x="329819" y="218"/>
                  </a:cubicBezTo>
                  <a:cubicBezTo>
                    <a:pt x="322099" y="218"/>
                    <a:pt x="303698" y="4389"/>
                    <a:pt x="301516" y="4831"/>
                  </a:cubicBezTo>
                  <a:cubicBezTo>
                    <a:pt x="299938" y="5148"/>
                    <a:pt x="298387" y="5271"/>
                    <a:pt x="296855" y="5271"/>
                  </a:cubicBezTo>
                  <a:cubicBezTo>
                    <a:pt x="291379" y="5271"/>
                    <a:pt x="286138" y="3690"/>
                    <a:pt x="280709" y="3690"/>
                  </a:cubicBezTo>
                  <a:cubicBezTo>
                    <a:pt x="279822" y="3690"/>
                    <a:pt x="278931" y="3732"/>
                    <a:pt x="278032" y="3830"/>
                  </a:cubicBezTo>
                  <a:cubicBezTo>
                    <a:pt x="274229" y="4264"/>
                    <a:pt x="268992" y="5631"/>
                    <a:pt x="265557" y="7333"/>
                  </a:cubicBezTo>
                  <a:cubicBezTo>
                    <a:pt x="264322" y="7966"/>
                    <a:pt x="264956" y="8634"/>
                    <a:pt x="263555" y="8834"/>
                  </a:cubicBezTo>
                  <a:cubicBezTo>
                    <a:pt x="262971" y="8917"/>
                    <a:pt x="262372" y="8949"/>
                    <a:pt x="261762" y="8949"/>
                  </a:cubicBezTo>
                  <a:cubicBezTo>
                    <a:pt x="259628" y="8949"/>
                    <a:pt x="257370" y="8552"/>
                    <a:pt x="255224" y="8552"/>
                  </a:cubicBezTo>
                  <a:cubicBezTo>
                    <a:pt x="254305" y="8552"/>
                    <a:pt x="253406" y="8625"/>
                    <a:pt x="252547" y="8834"/>
                  </a:cubicBezTo>
                  <a:cubicBezTo>
                    <a:pt x="250679" y="9301"/>
                    <a:pt x="248745" y="11035"/>
                    <a:pt x="247043" y="11335"/>
                  </a:cubicBezTo>
                  <a:cubicBezTo>
                    <a:pt x="246689" y="11394"/>
                    <a:pt x="246344" y="11421"/>
                    <a:pt x="246006" y="11421"/>
                  </a:cubicBezTo>
                  <a:cubicBezTo>
                    <a:pt x="243061" y="11421"/>
                    <a:pt x="240670" y="9381"/>
                    <a:pt x="238037" y="8333"/>
                  </a:cubicBezTo>
                  <a:cubicBezTo>
                    <a:pt x="234735" y="6999"/>
                    <a:pt x="230098" y="7533"/>
                    <a:pt x="226595" y="6832"/>
                  </a:cubicBezTo>
                  <a:cubicBezTo>
                    <a:pt x="226145" y="6741"/>
                    <a:pt x="225680" y="6700"/>
                    <a:pt x="225205" y="6700"/>
                  </a:cubicBezTo>
                  <a:cubicBezTo>
                    <a:pt x="221011" y="6700"/>
                    <a:pt x="216056" y="9906"/>
                    <a:pt x="213273" y="9906"/>
                  </a:cubicBezTo>
                  <a:cubicBezTo>
                    <a:pt x="213039" y="9906"/>
                    <a:pt x="212820" y="9884"/>
                    <a:pt x="212619" y="9834"/>
                  </a:cubicBezTo>
                  <a:cubicBezTo>
                    <a:pt x="207606" y="8549"/>
                    <a:pt x="210735" y="793"/>
                    <a:pt x="205274" y="793"/>
                  </a:cubicBezTo>
                  <a:cubicBezTo>
                    <a:pt x="205067" y="793"/>
                    <a:pt x="204847" y="805"/>
                    <a:pt x="204613" y="828"/>
                  </a:cubicBezTo>
                  <a:cubicBezTo>
                    <a:pt x="192338" y="2096"/>
                    <a:pt x="180763" y="7966"/>
                    <a:pt x="169154" y="11836"/>
                  </a:cubicBezTo>
                  <a:cubicBezTo>
                    <a:pt x="163917" y="13604"/>
                    <a:pt x="158380" y="14638"/>
                    <a:pt x="153210" y="16339"/>
                  </a:cubicBezTo>
                  <a:cubicBezTo>
                    <a:pt x="152733" y="16495"/>
                    <a:pt x="152217" y="16550"/>
                    <a:pt x="151681" y="16550"/>
                  </a:cubicBezTo>
                  <a:cubicBezTo>
                    <a:pt x="150415" y="16550"/>
                    <a:pt x="149035" y="16244"/>
                    <a:pt x="147777" y="16244"/>
                  </a:cubicBezTo>
                  <a:cubicBezTo>
                    <a:pt x="147407" y="16244"/>
                    <a:pt x="147048" y="16270"/>
                    <a:pt x="146705" y="16339"/>
                  </a:cubicBezTo>
                  <a:cubicBezTo>
                    <a:pt x="143345" y="17011"/>
                    <a:pt x="139927" y="17336"/>
                    <a:pt x="136547" y="17336"/>
                  </a:cubicBezTo>
                  <a:cubicBezTo>
                    <a:pt x="131034" y="17336"/>
                    <a:pt x="125621" y="16472"/>
                    <a:pt x="120720" y="14838"/>
                  </a:cubicBezTo>
                  <a:cubicBezTo>
                    <a:pt x="113615" y="12470"/>
                    <a:pt x="100605" y="12837"/>
                    <a:pt x="92733" y="11836"/>
                  </a:cubicBezTo>
                  <a:cubicBezTo>
                    <a:pt x="81192" y="10368"/>
                    <a:pt x="71818" y="3030"/>
                    <a:pt x="60744" y="828"/>
                  </a:cubicBezTo>
                  <a:cubicBezTo>
                    <a:pt x="60339" y="746"/>
                    <a:pt x="59932" y="710"/>
                    <a:pt x="59521" y="710"/>
                  </a:cubicBezTo>
                  <a:cubicBezTo>
                    <a:pt x="56549" y="710"/>
                    <a:pt x="53442" y="2604"/>
                    <a:pt x="50556" y="2604"/>
                  </a:cubicBezTo>
                  <a:cubicBezTo>
                    <a:pt x="49961" y="2604"/>
                    <a:pt x="49375" y="2524"/>
                    <a:pt x="48802" y="2329"/>
                  </a:cubicBezTo>
                  <a:cubicBezTo>
                    <a:pt x="43773" y="665"/>
                    <a:pt x="39386" y="1"/>
                    <a:pt x="35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flipH="1">
              <a:off x="-421519" y="732733"/>
              <a:ext cx="4248064" cy="439641"/>
            </a:xfrm>
            <a:custGeom>
              <a:avLst/>
              <a:gdLst/>
              <a:ahLst/>
              <a:cxnLst/>
              <a:rect l="l" t="t" r="r" b="b"/>
              <a:pathLst>
                <a:path w="156813" h="17273" extrusionOk="0">
                  <a:moveTo>
                    <a:pt x="64614" y="0"/>
                  </a:moveTo>
                  <a:cubicBezTo>
                    <a:pt x="60377" y="0"/>
                    <a:pt x="56408" y="1835"/>
                    <a:pt x="52638" y="3503"/>
                  </a:cubicBezTo>
                  <a:cubicBezTo>
                    <a:pt x="48969" y="5337"/>
                    <a:pt x="45033" y="5171"/>
                    <a:pt x="41764" y="6505"/>
                  </a:cubicBezTo>
                  <a:cubicBezTo>
                    <a:pt x="38128" y="7939"/>
                    <a:pt x="36727" y="10541"/>
                    <a:pt x="32257" y="11008"/>
                  </a:cubicBezTo>
                  <a:cubicBezTo>
                    <a:pt x="26186" y="11609"/>
                    <a:pt x="19882" y="11375"/>
                    <a:pt x="13777" y="12509"/>
                  </a:cubicBezTo>
                  <a:cubicBezTo>
                    <a:pt x="9408" y="13343"/>
                    <a:pt x="5705" y="15011"/>
                    <a:pt x="1335" y="15011"/>
                  </a:cubicBezTo>
                  <a:cubicBezTo>
                    <a:pt x="1" y="15011"/>
                    <a:pt x="4004" y="15511"/>
                    <a:pt x="5338" y="15511"/>
                  </a:cubicBezTo>
                  <a:cubicBezTo>
                    <a:pt x="8707" y="15511"/>
                    <a:pt x="12043" y="14511"/>
                    <a:pt x="15345" y="14511"/>
                  </a:cubicBezTo>
                  <a:cubicBezTo>
                    <a:pt x="19748" y="14511"/>
                    <a:pt x="24463" y="14096"/>
                    <a:pt x="29054" y="14096"/>
                  </a:cubicBezTo>
                  <a:cubicBezTo>
                    <a:pt x="31349" y="14096"/>
                    <a:pt x="33614" y="14199"/>
                    <a:pt x="35793" y="14511"/>
                  </a:cubicBezTo>
                  <a:cubicBezTo>
                    <a:pt x="39296" y="15011"/>
                    <a:pt x="42264" y="16012"/>
                    <a:pt x="45800" y="16012"/>
                  </a:cubicBezTo>
                  <a:cubicBezTo>
                    <a:pt x="50080" y="16012"/>
                    <a:pt x="56830" y="16256"/>
                    <a:pt x="63810" y="16256"/>
                  </a:cubicBezTo>
                  <a:cubicBezTo>
                    <a:pt x="73532" y="16256"/>
                    <a:pt x="83701" y="15782"/>
                    <a:pt x="88264" y="13510"/>
                  </a:cubicBezTo>
                  <a:cubicBezTo>
                    <a:pt x="88363" y="13461"/>
                    <a:pt x="88481" y="13438"/>
                    <a:pt x="88613" y="13438"/>
                  </a:cubicBezTo>
                  <a:cubicBezTo>
                    <a:pt x="89644" y="13438"/>
                    <a:pt x="91557" y="14775"/>
                    <a:pt x="92267" y="15011"/>
                  </a:cubicBezTo>
                  <a:cubicBezTo>
                    <a:pt x="93901" y="15545"/>
                    <a:pt x="95906" y="15723"/>
                    <a:pt x="98051" y="15723"/>
                  </a:cubicBezTo>
                  <a:cubicBezTo>
                    <a:pt x="102341" y="15723"/>
                    <a:pt x="107188" y="15011"/>
                    <a:pt x="110747" y="15011"/>
                  </a:cubicBezTo>
                  <a:cubicBezTo>
                    <a:pt x="115617" y="15011"/>
                    <a:pt x="120120" y="16079"/>
                    <a:pt x="124690" y="17013"/>
                  </a:cubicBezTo>
                  <a:cubicBezTo>
                    <a:pt x="125637" y="17196"/>
                    <a:pt x="126586" y="17272"/>
                    <a:pt x="127535" y="17272"/>
                  </a:cubicBezTo>
                  <a:cubicBezTo>
                    <a:pt x="132106" y="17272"/>
                    <a:pt x="136694" y="15511"/>
                    <a:pt x="141168" y="15511"/>
                  </a:cubicBezTo>
                  <a:cubicBezTo>
                    <a:pt x="144871" y="15511"/>
                    <a:pt x="148373" y="14511"/>
                    <a:pt x="152143" y="14511"/>
                  </a:cubicBezTo>
                  <a:cubicBezTo>
                    <a:pt x="153310" y="14511"/>
                    <a:pt x="156813" y="14010"/>
                    <a:pt x="155645" y="14010"/>
                  </a:cubicBezTo>
                  <a:cubicBezTo>
                    <a:pt x="149141" y="14010"/>
                    <a:pt x="136432" y="12910"/>
                    <a:pt x="130661" y="11008"/>
                  </a:cubicBezTo>
                  <a:cubicBezTo>
                    <a:pt x="130284" y="10880"/>
                    <a:pt x="129857" y="10828"/>
                    <a:pt x="129408" y="10828"/>
                  </a:cubicBezTo>
                  <a:cubicBezTo>
                    <a:pt x="128108" y="10828"/>
                    <a:pt x="126624" y="11261"/>
                    <a:pt x="125657" y="11509"/>
                  </a:cubicBezTo>
                  <a:cubicBezTo>
                    <a:pt x="125076" y="11653"/>
                    <a:pt x="124454" y="11715"/>
                    <a:pt x="123809" y="11715"/>
                  </a:cubicBezTo>
                  <a:cubicBezTo>
                    <a:pt x="120717" y="11715"/>
                    <a:pt x="117078" y="10280"/>
                    <a:pt x="114649" y="9507"/>
                  </a:cubicBezTo>
                  <a:cubicBezTo>
                    <a:pt x="114178" y="9344"/>
                    <a:pt x="113693" y="9280"/>
                    <a:pt x="113201" y="9280"/>
                  </a:cubicBezTo>
                  <a:cubicBezTo>
                    <a:pt x="111331" y="9280"/>
                    <a:pt x="109341" y="10207"/>
                    <a:pt x="107490" y="10207"/>
                  </a:cubicBezTo>
                  <a:cubicBezTo>
                    <a:pt x="107031" y="10207"/>
                    <a:pt x="106581" y="10150"/>
                    <a:pt x="106143" y="10007"/>
                  </a:cubicBezTo>
                  <a:cubicBezTo>
                    <a:pt x="105109" y="9674"/>
                    <a:pt x="104609" y="8506"/>
                    <a:pt x="103641" y="8006"/>
                  </a:cubicBezTo>
                  <a:cubicBezTo>
                    <a:pt x="102074" y="7205"/>
                    <a:pt x="98438" y="6438"/>
                    <a:pt x="96636" y="6005"/>
                  </a:cubicBezTo>
                  <a:cubicBezTo>
                    <a:pt x="96136" y="5874"/>
                    <a:pt x="95635" y="5832"/>
                    <a:pt x="95132" y="5832"/>
                  </a:cubicBezTo>
                  <a:cubicBezTo>
                    <a:pt x="94226" y="5832"/>
                    <a:pt x="93318" y="5969"/>
                    <a:pt x="92416" y="5969"/>
                  </a:cubicBezTo>
                  <a:cubicBezTo>
                    <a:pt x="91649" y="5969"/>
                    <a:pt x="90886" y="5870"/>
                    <a:pt x="90132" y="5504"/>
                  </a:cubicBezTo>
                  <a:cubicBezTo>
                    <a:pt x="88564" y="4704"/>
                    <a:pt x="87430" y="2435"/>
                    <a:pt x="85629" y="2002"/>
                  </a:cubicBezTo>
                  <a:cubicBezTo>
                    <a:pt x="85212" y="1895"/>
                    <a:pt x="84789" y="1848"/>
                    <a:pt x="84361" y="1848"/>
                  </a:cubicBezTo>
                  <a:cubicBezTo>
                    <a:pt x="81664" y="1848"/>
                    <a:pt x="78797" y="3689"/>
                    <a:pt x="76354" y="3689"/>
                  </a:cubicBezTo>
                  <a:cubicBezTo>
                    <a:pt x="75929" y="3689"/>
                    <a:pt x="75517" y="3633"/>
                    <a:pt x="75121" y="3503"/>
                  </a:cubicBezTo>
                  <a:cubicBezTo>
                    <a:pt x="71418" y="2235"/>
                    <a:pt x="69250" y="0"/>
                    <a:pt x="64614"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9"/>
            <p:cNvGrpSpPr/>
            <p:nvPr/>
          </p:nvGrpSpPr>
          <p:grpSpPr>
            <a:xfrm>
              <a:off x="92738" y="134559"/>
              <a:ext cx="2377500" cy="4426051"/>
              <a:chOff x="593388" y="109259"/>
              <a:chExt cx="2377500" cy="4426051"/>
            </a:xfrm>
          </p:grpSpPr>
          <p:sp>
            <p:nvSpPr>
              <p:cNvPr id="177" name="Google Shape;177;p9"/>
              <p:cNvSpPr/>
              <p:nvPr/>
            </p:nvSpPr>
            <p:spPr>
              <a:xfrm flipH="1">
                <a:off x="593388" y="608192"/>
                <a:ext cx="1566046" cy="3927117"/>
              </a:xfrm>
              <a:custGeom>
                <a:avLst/>
                <a:gdLst/>
                <a:ahLst/>
                <a:cxnLst/>
                <a:rect l="l" t="t" r="r" b="b"/>
                <a:pathLst>
                  <a:path w="57809" h="154292" extrusionOk="0">
                    <a:moveTo>
                      <a:pt x="27020" y="8233"/>
                    </a:moveTo>
                    <a:cubicBezTo>
                      <a:pt x="26907" y="8233"/>
                      <a:pt x="26963" y="8386"/>
                      <a:pt x="27000" y="8537"/>
                    </a:cubicBezTo>
                    <a:lnTo>
                      <a:pt x="27000" y="8537"/>
                    </a:lnTo>
                    <a:cubicBezTo>
                      <a:pt x="27038" y="8391"/>
                      <a:pt x="27129" y="8233"/>
                      <a:pt x="27020" y="8233"/>
                    </a:cubicBezTo>
                    <a:close/>
                    <a:moveTo>
                      <a:pt x="27000" y="8537"/>
                    </a:moveTo>
                    <a:cubicBezTo>
                      <a:pt x="26980" y="8614"/>
                      <a:pt x="26974" y="8687"/>
                      <a:pt x="27020" y="8733"/>
                    </a:cubicBezTo>
                    <a:cubicBezTo>
                      <a:pt x="27031" y="8680"/>
                      <a:pt x="27017" y="8609"/>
                      <a:pt x="27000" y="8537"/>
                    </a:cubicBezTo>
                    <a:close/>
                    <a:moveTo>
                      <a:pt x="4137" y="0"/>
                    </a:moveTo>
                    <a:cubicBezTo>
                      <a:pt x="3890" y="0"/>
                      <a:pt x="3667" y="64"/>
                      <a:pt x="3503" y="227"/>
                    </a:cubicBezTo>
                    <a:cubicBezTo>
                      <a:pt x="2302" y="1395"/>
                      <a:pt x="2469" y="2095"/>
                      <a:pt x="1" y="2729"/>
                    </a:cubicBezTo>
                    <a:cubicBezTo>
                      <a:pt x="835" y="7999"/>
                      <a:pt x="3737" y="13003"/>
                      <a:pt x="5004" y="18207"/>
                    </a:cubicBezTo>
                    <a:cubicBezTo>
                      <a:pt x="5538" y="20375"/>
                      <a:pt x="7173" y="21876"/>
                      <a:pt x="7506" y="24211"/>
                    </a:cubicBezTo>
                    <a:cubicBezTo>
                      <a:pt x="7840" y="26613"/>
                      <a:pt x="7606" y="29248"/>
                      <a:pt x="8006" y="31716"/>
                    </a:cubicBezTo>
                    <a:cubicBezTo>
                      <a:pt x="8407" y="34018"/>
                      <a:pt x="9074" y="36353"/>
                      <a:pt x="9508" y="38721"/>
                    </a:cubicBezTo>
                    <a:cubicBezTo>
                      <a:pt x="10241" y="42257"/>
                      <a:pt x="9508" y="46127"/>
                      <a:pt x="10008" y="49729"/>
                    </a:cubicBezTo>
                    <a:cubicBezTo>
                      <a:pt x="11009" y="56634"/>
                      <a:pt x="11509" y="63806"/>
                      <a:pt x="12510" y="70711"/>
                    </a:cubicBezTo>
                    <a:cubicBezTo>
                      <a:pt x="12910" y="73446"/>
                      <a:pt x="12209" y="76415"/>
                      <a:pt x="12510" y="79217"/>
                    </a:cubicBezTo>
                    <a:cubicBezTo>
                      <a:pt x="12743" y="81085"/>
                      <a:pt x="13277" y="82886"/>
                      <a:pt x="13510" y="84721"/>
                    </a:cubicBezTo>
                    <a:cubicBezTo>
                      <a:pt x="13777" y="86389"/>
                      <a:pt x="13344" y="88057"/>
                      <a:pt x="13510" y="89725"/>
                    </a:cubicBezTo>
                    <a:cubicBezTo>
                      <a:pt x="14077" y="95162"/>
                      <a:pt x="14478" y="100666"/>
                      <a:pt x="15011" y="106170"/>
                    </a:cubicBezTo>
                    <a:cubicBezTo>
                      <a:pt x="15545" y="111640"/>
                      <a:pt x="15045" y="117178"/>
                      <a:pt x="15512" y="122648"/>
                    </a:cubicBezTo>
                    <a:cubicBezTo>
                      <a:pt x="15845" y="126818"/>
                      <a:pt x="16513" y="130954"/>
                      <a:pt x="16513" y="135124"/>
                    </a:cubicBezTo>
                    <a:cubicBezTo>
                      <a:pt x="16513" y="136325"/>
                      <a:pt x="16412" y="153470"/>
                      <a:pt x="16513" y="153604"/>
                    </a:cubicBezTo>
                    <a:cubicBezTo>
                      <a:pt x="16679" y="153770"/>
                      <a:pt x="20449" y="154104"/>
                      <a:pt x="20515" y="154104"/>
                    </a:cubicBezTo>
                    <a:cubicBezTo>
                      <a:pt x="21011" y="154166"/>
                      <a:pt x="22132" y="154292"/>
                      <a:pt x="23096" y="154292"/>
                    </a:cubicBezTo>
                    <a:cubicBezTo>
                      <a:pt x="23691" y="154292"/>
                      <a:pt x="24226" y="154244"/>
                      <a:pt x="24518" y="154104"/>
                    </a:cubicBezTo>
                    <a:cubicBezTo>
                      <a:pt x="25486" y="153604"/>
                      <a:pt x="24785" y="134357"/>
                      <a:pt x="24518" y="132622"/>
                    </a:cubicBezTo>
                    <a:cubicBezTo>
                      <a:pt x="23651" y="126418"/>
                      <a:pt x="24018" y="119946"/>
                      <a:pt x="24018" y="113642"/>
                    </a:cubicBezTo>
                    <a:cubicBezTo>
                      <a:pt x="24018" y="111807"/>
                      <a:pt x="24485" y="109439"/>
                      <a:pt x="24018" y="107637"/>
                    </a:cubicBezTo>
                    <a:cubicBezTo>
                      <a:pt x="22984" y="103434"/>
                      <a:pt x="23518" y="98564"/>
                      <a:pt x="23518" y="94161"/>
                    </a:cubicBezTo>
                    <a:cubicBezTo>
                      <a:pt x="23518" y="90559"/>
                      <a:pt x="21850" y="83654"/>
                      <a:pt x="23017" y="80218"/>
                    </a:cubicBezTo>
                    <a:cubicBezTo>
                      <a:pt x="23951" y="77482"/>
                      <a:pt x="23618" y="74414"/>
                      <a:pt x="24518" y="71712"/>
                    </a:cubicBezTo>
                    <a:cubicBezTo>
                      <a:pt x="24718" y="71111"/>
                      <a:pt x="25319" y="70744"/>
                      <a:pt x="25519" y="70211"/>
                    </a:cubicBezTo>
                    <a:cubicBezTo>
                      <a:pt x="26286" y="68376"/>
                      <a:pt x="26320" y="66475"/>
                      <a:pt x="27020" y="64707"/>
                    </a:cubicBezTo>
                    <a:cubicBezTo>
                      <a:pt x="28021" y="62138"/>
                      <a:pt x="29322" y="59636"/>
                      <a:pt x="30523" y="57201"/>
                    </a:cubicBezTo>
                    <a:cubicBezTo>
                      <a:pt x="32491" y="53232"/>
                      <a:pt x="34058" y="49095"/>
                      <a:pt x="36026" y="45226"/>
                    </a:cubicBezTo>
                    <a:cubicBezTo>
                      <a:pt x="37327" y="42591"/>
                      <a:pt x="39362" y="40122"/>
                      <a:pt x="41030" y="37721"/>
                    </a:cubicBezTo>
                    <a:cubicBezTo>
                      <a:pt x="42998" y="34885"/>
                      <a:pt x="44332" y="31349"/>
                      <a:pt x="46534" y="28714"/>
                    </a:cubicBezTo>
                    <a:cubicBezTo>
                      <a:pt x="48736" y="26079"/>
                      <a:pt x="51004" y="23044"/>
                      <a:pt x="53039" y="20208"/>
                    </a:cubicBezTo>
                    <a:cubicBezTo>
                      <a:pt x="53739" y="19207"/>
                      <a:pt x="57809" y="13437"/>
                      <a:pt x="56041" y="11702"/>
                    </a:cubicBezTo>
                    <a:cubicBezTo>
                      <a:pt x="56007" y="11668"/>
                      <a:pt x="55960" y="11652"/>
                      <a:pt x="55901" y="11652"/>
                    </a:cubicBezTo>
                    <a:cubicBezTo>
                      <a:pt x="55029" y="11652"/>
                      <a:pt x="51600" y="15143"/>
                      <a:pt x="51037" y="16205"/>
                    </a:cubicBezTo>
                    <a:cubicBezTo>
                      <a:pt x="50137" y="18040"/>
                      <a:pt x="49803" y="20442"/>
                      <a:pt x="48035" y="22210"/>
                    </a:cubicBezTo>
                    <a:cubicBezTo>
                      <a:pt x="44566" y="25679"/>
                      <a:pt x="40630" y="28381"/>
                      <a:pt x="37528" y="32217"/>
                    </a:cubicBezTo>
                    <a:cubicBezTo>
                      <a:pt x="36227" y="33851"/>
                      <a:pt x="35493" y="36253"/>
                      <a:pt x="34025" y="37721"/>
                    </a:cubicBezTo>
                    <a:cubicBezTo>
                      <a:pt x="33509" y="38237"/>
                      <a:pt x="33248" y="38406"/>
                      <a:pt x="33125" y="38406"/>
                    </a:cubicBezTo>
                    <a:cubicBezTo>
                      <a:pt x="32893" y="38406"/>
                      <a:pt x="33159" y="37799"/>
                      <a:pt x="33133" y="37799"/>
                    </a:cubicBezTo>
                    <a:lnTo>
                      <a:pt x="33133" y="37799"/>
                    </a:lnTo>
                    <a:cubicBezTo>
                      <a:pt x="33111" y="37799"/>
                      <a:pt x="32890" y="38213"/>
                      <a:pt x="32024" y="39722"/>
                    </a:cubicBezTo>
                    <a:cubicBezTo>
                      <a:pt x="30489" y="42424"/>
                      <a:pt x="28955" y="45793"/>
                      <a:pt x="27020" y="47728"/>
                    </a:cubicBezTo>
                    <a:cubicBezTo>
                      <a:pt x="25786" y="48962"/>
                      <a:pt x="22817" y="56768"/>
                      <a:pt x="22016" y="58736"/>
                    </a:cubicBezTo>
                    <a:cubicBezTo>
                      <a:pt x="21483" y="60070"/>
                      <a:pt x="22784" y="59470"/>
                      <a:pt x="21516" y="60737"/>
                    </a:cubicBezTo>
                    <a:cubicBezTo>
                      <a:pt x="21500" y="60753"/>
                      <a:pt x="21487" y="60761"/>
                      <a:pt x="21478" y="60761"/>
                    </a:cubicBezTo>
                    <a:cubicBezTo>
                      <a:pt x="21413" y="60761"/>
                      <a:pt x="21516" y="60383"/>
                      <a:pt x="21516" y="60237"/>
                    </a:cubicBezTo>
                    <a:lnTo>
                      <a:pt x="21516" y="57735"/>
                    </a:lnTo>
                    <a:cubicBezTo>
                      <a:pt x="21516" y="54533"/>
                      <a:pt x="21049" y="50930"/>
                      <a:pt x="20515" y="47728"/>
                    </a:cubicBezTo>
                    <a:cubicBezTo>
                      <a:pt x="20182" y="45693"/>
                      <a:pt x="18781" y="38955"/>
                      <a:pt x="19515" y="36720"/>
                    </a:cubicBezTo>
                    <a:cubicBezTo>
                      <a:pt x="21383" y="31049"/>
                      <a:pt x="23784" y="25278"/>
                      <a:pt x="26019" y="19741"/>
                    </a:cubicBezTo>
                    <a:cubicBezTo>
                      <a:pt x="26186" y="19274"/>
                      <a:pt x="29955" y="9834"/>
                      <a:pt x="30022" y="9734"/>
                    </a:cubicBezTo>
                    <a:cubicBezTo>
                      <a:pt x="30189" y="9567"/>
                      <a:pt x="30689" y="9400"/>
                      <a:pt x="30523" y="9234"/>
                    </a:cubicBezTo>
                    <a:cubicBezTo>
                      <a:pt x="30429" y="9140"/>
                      <a:pt x="30275" y="9107"/>
                      <a:pt x="30086" y="9107"/>
                    </a:cubicBezTo>
                    <a:cubicBezTo>
                      <a:pt x="29619" y="9107"/>
                      <a:pt x="28940" y="9311"/>
                      <a:pt x="28438" y="9311"/>
                    </a:cubicBezTo>
                    <a:cubicBezTo>
                      <a:pt x="28276" y="9311"/>
                      <a:pt x="28133" y="9290"/>
                      <a:pt x="28021" y="9234"/>
                    </a:cubicBezTo>
                    <a:cubicBezTo>
                      <a:pt x="27687" y="9067"/>
                      <a:pt x="27287" y="9000"/>
                      <a:pt x="27020" y="8733"/>
                    </a:cubicBezTo>
                    <a:cubicBezTo>
                      <a:pt x="26820" y="9601"/>
                      <a:pt x="26219" y="10368"/>
                      <a:pt x="26019" y="11235"/>
                    </a:cubicBezTo>
                    <a:cubicBezTo>
                      <a:pt x="24985" y="15505"/>
                      <a:pt x="22483" y="19841"/>
                      <a:pt x="20515" y="23711"/>
                    </a:cubicBezTo>
                    <a:cubicBezTo>
                      <a:pt x="19815" y="25078"/>
                      <a:pt x="18681" y="26313"/>
                      <a:pt x="18014" y="27714"/>
                    </a:cubicBezTo>
                    <a:cubicBezTo>
                      <a:pt x="17713" y="28281"/>
                      <a:pt x="17313" y="29081"/>
                      <a:pt x="17013" y="29715"/>
                    </a:cubicBezTo>
                    <a:cubicBezTo>
                      <a:pt x="16953" y="29865"/>
                      <a:pt x="17108" y="30230"/>
                      <a:pt x="17044" y="30230"/>
                    </a:cubicBezTo>
                    <a:cubicBezTo>
                      <a:pt x="17037" y="30230"/>
                      <a:pt x="17026" y="30225"/>
                      <a:pt x="17013" y="30215"/>
                    </a:cubicBezTo>
                    <a:cubicBezTo>
                      <a:pt x="16146" y="29315"/>
                      <a:pt x="15312" y="27447"/>
                      <a:pt x="15011" y="26212"/>
                    </a:cubicBezTo>
                    <a:cubicBezTo>
                      <a:pt x="14011" y="22143"/>
                      <a:pt x="13310" y="18540"/>
                      <a:pt x="12009" y="14738"/>
                    </a:cubicBezTo>
                    <a:cubicBezTo>
                      <a:pt x="11142" y="12136"/>
                      <a:pt x="12009" y="7532"/>
                      <a:pt x="12009" y="4730"/>
                    </a:cubicBezTo>
                    <a:cubicBezTo>
                      <a:pt x="12009" y="3863"/>
                      <a:pt x="11509" y="961"/>
                      <a:pt x="11009" y="728"/>
                    </a:cubicBezTo>
                    <a:cubicBezTo>
                      <a:pt x="10827" y="634"/>
                      <a:pt x="10578" y="598"/>
                      <a:pt x="10288" y="598"/>
                    </a:cubicBezTo>
                    <a:cubicBezTo>
                      <a:pt x="9332" y="598"/>
                      <a:pt x="7922" y="990"/>
                      <a:pt x="6942" y="990"/>
                    </a:cubicBezTo>
                    <a:cubicBezTo>
                      <a:pt x="6533" y="990"/>
                      <a:pt x="6199" y="922"/>
                      <a:pt x="6005" y="728"/>
                    </a:cubicBezTo>
                    <a:cubicBezTo>
                      <a:pt x="5879" y="602"/>
                      <a:pt x="4898" y="0"/>
                      <a:pt x="4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flipH="1">
                <a:off x="1726563" y="109259"/>
                <a:ext cx="1244325" cy="1846401"/>
              </a:xfrm>
              <a:custGeom>
                <a:avLst/>
                <a:gdLst/>
                <a:ahLst/>
                <a:cxnLst/>
                <a:rect l="l" t="t" r="r" b="b"/>
                <a:pathLst>
                  <a:path w="45933" h="72543" extrusionOk="0">
                    <a:moveTo>
                      <a:pt x="0" y="0"/>
                    </a:moveTo>
                    <a:lnTo>
                      <a:pt x="0" y="0"/>
                    </a:lnTo>
                    <a:cubicBezTo>
                      <a:pt x="534" y="6105"/>
                      <a:pt x="2402" y="12009"/>
                      <a:pt x="3503" y="17980"/>
                    </a:cubicBezTo>
                    <a:cubicBezTo>
                      <a:pt x="3669" y="18814"/>
                      <a:pt x="3336" y="19648"/>
                      <a:pt x="3503" y="20482"/>
                    </a:cubicBezTo>
                    <a:cubicBezTo>
                      <a:pt x="4036" y="23284"/>
                      <a:pt x="5437" y="25685"/>
                      <a:pt x="6004" y="28487"/>
                    </a:cubicBezTo>
                    <a:cubicBezTo>
                      <a:pt x="6371" y="30355"/>
                      <a:pt x="6171" y="34658"/>
                      <a:pt x="7505" y="35993"/>
                    </a:cubicBezTo>
                    <a:cubicBezTo>
                      <a:pt x="9107" y="37627"/>
                      <a:pt x="11742" y="38728"/>
                      <a:pt x="13510" y="40496"/>
                    </a:cubicBezTo>
                    <a:cubicBezTo>
                      <a:pt x="19414" y="46400"/>
                      <a:pt x="26085" y="51370"/>
                      <a:pt x="32457" y="56474"/>
                    </a:cubicBezTo>
                    <a:cubicBezTo>
                      <a:pt x="35792" y="59143"/>
                      <a:pt x="39295" y="61811"/>
                      <a:pt x="40963" y="65981"/>
                    </a:cubicBezTo>
                    <a:cubicBezTo>
                      <a:pt x="41596" y="67549"/>
                      <a:pt x="42564" y="68583"/>
                      <a:pt x="43464" y="69950"/>
                    </a:cubicBezTo>
                    <a:cubicBezTo>
                      <a:pt x="43585" y="70161"/>
                      <a:pt x="43814" y="72542"/>
                      <a:pt x="44298" y="72542"/>
                    </a:cubicBezTo>
                    <a:cubicBezTo>
                      <a:pt x="44351" y="72542"/>
                      <a:pt x="44406" y="72514"/>
                      <a:pt x="44465" y="72452"/>
                    </a:cubicBezTo>
                    <a:cubicBezTo>
                      <a:pt x="44965" y="71952"/>
                      <a:pt x="44465" y="68216"/>
                      <a:pt x="44465" y="67449"/>
                    </a:cubicBezTo>
                    <a:cubicBezTo>
                      <a:pt x="44465" y="66214"/>
                      <a:pt x="45933" y="61911"/>
                      <a:pt x="44965" y="60977"/>
                    </a:cubicBezTo>
                    <a:cubicBezTo>
                      <a:pt x="44914" y="60918"/>
                      <a:pt x="44824" y="60897"/>
                      <a:pt x="44713" y="60897"/>
                    </a:cubicBezTo>
                    <a:cubicBezTo>
                      <a:pt x="44424" y="60897"/>
                      <a:pt x="43990" y="61041"/>
                      <a:pt x="43701" y="61041"/>
                    </a:cubicBezTo>
                    <a:cubicBezTo>
                      <a:pt x="43601" y="61041"/>
                      <a:pt x="43518" y="61024"/>
                      <a:pt x="43464" y="60977"/>
                    </a:cubicBezTo>
                    <a:cubicBezTo>
                      <a:pt x="42397" y="59877"/>
                      <a:pt x="40229" y="58709"/>
                      <a:pt x="38961" y="57441"/>
                    </a:cubicBezTo>
                    <a:cubicBezTo>
                      <a:pt x="36593" y="55073"/>
                      <a:pt x="34258" y="52238"/>
                      <a:pt x="31956" y="49936"/>
                    </a:cubicBezTo>
                    <a:cubicBezTo>
                      <a:pt x="31089" y="49069"/>
                      <a:pt x="30222" y="47201"/>
                      <a:pt x="29454" y="46434"/>
                    </a:cubicBezTo>
                    <a:cubicBezTo>
                      <a:pt x="28454" y="45433"/>
                      <a:pt x="27119" y="44732"/>
                      <a:pt x="26452" y="43431"/>
                    </a:cubicBezTo>
                    <a:cubicBezTo>
                      <a:pt x="25518" y="41563"/>
                      <a:pt x="26452" y="23751"/>
                      <a:pt x="26452" y="19481"/>
                    </a:cubicBezTo>
                    <a:cubicBezTo>
                      <a:pt x="26452" y="18380"/>
                      <a:pt x="26519" y="13043"/>
                      <a:pt x="25952" y="12476"/>
                    </a:cubicBezTo>
                    <a:cubicBezTo>
                      <a:pt x="25807" y="12320"/>
                      <a:pt x="25611" y="12268"/>
                      <a:pt x="25389" y="12268"/>
                    </a:cubicBezTo>
                    <a:cubicBezTo>
                      <a:pt x="24944" y="12268"/>
                      <a:pt x="24395" y="12476"/>
                      <a:pt x="23950" y="12476"/>
                    </a:cubicBezTo>
                    <a:cubicBezTo>
                      <a:pt x="22416" y="12476"/>
                      <a:pt x="22950" y="15478"/>
                      <a:pt x="22950" y="16979"/>
                    </a:cubicBezTo>
                    <a:lnTo>
                      <a:pt x="22950" y="32424"/>
                    </a:lnTo>
                    <a:cubicBezTo>
                      <a:pt x="22950" y="33091"/>
                      <a:pt x="24117" y="35592"/>
                      <a:pt x="23450" y="36927"/>
                    </a:cubicBezTo>
                    <a:cubicBezTo>
                      <a:pt x="23383" y="37094"/>
                      <a:pt x="22683" y="38228"/>
                      <a:pt x="22449" y="38428"/>
                    </a:cubicBezTo>
                    <a:cubicBezTo>
                      <a:pt x="22153" y="38728"/>
                      <a:pt x="21754" y="38860"/>
                      <a:pt x="21283" y="38860"/>
                    </a:cubicBezTo>
                    <a:cubicBezTo>
                      <a:pt x="18147" y="38860"/>
                      <a:pt x="11819" y="32996"/>
                      <a:pt x="11442" y="31923"/>
                    </a:cubicBezTo>
                    <a:cubicBezTo>
                      <a:pt x="11075" y="30756"/>
                      <a:pt x="11442" y="28721"/>
                      <a:pt x="11442" y="27420"/>
                    </a:cubicBezTo>
                    <a:cubicBezTo>
                      <a:pt x="11442" y="26920"/>
                      <a:pt x="11175" y="24551"/>
                      <a:pt x="11442" y="23917"/>
                    </a:cubicBezTo>
                    <a:cubicBezTo>
                      <a:pt x="12442" y="21916"/>
                      <a:pt x="16412" y="17580"/>
                      <a:pt x="16945" y="15411"/>
                    </a:cubicBezTo>
                    <a:cubicBezTo>
                      <a:pt x="17207" y="14364"/>
                      <a:pt x="17215" y="11186"/>
                      <a:pt x="16373" y="11186"/>
                    </a:cubicBezTo>
                    <a:cubicBezTo>
                      <a:pt x="16249" y="11186"/>
                      <a:pt x="16107" y="11255"/>
                      <a:pt x="15945" y="11408"/>
                    </a:cubicBezTo>
                    <a:cubicBezTo>
                      <a:pt x="15154" y="12230"/>
                      <a:pt x="10314" y="20150"/>
                      <a:pt x="8025" y="20150"/>
                    </a:cubicBezTo>
                    <a:cubicBezTo>
                      <a:pt x="7804" y="20150"/>
                      <a:pt x="7606" y="20076"/>
                      <a:pt x="7439" y="19915"/>
                    </a:cubicBezTo>
                    <a:cubicBezTo>
                      <a:pt x="4937" y="17413"/>
                      <a:pt x="5871" y="3369"/>
                      <a:pt x="4937" y="2469"/>
                    </a:cubicBezTo>
                    <a:cubicBezTo>
                      <a:pt x="3903" y="1435"/>
                      <a:pt x="2001" y="150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9"/>
            <p:cNvSpPr/>
            <p:nvPr/>
          </p:nvSpPr>
          <p:spPr>
            <a:xfrm flipH="1">
              <a:off x="-278639" y="-469503"/>
              <a:ext cx="3994150" cy="1559551"/>
            </a:xfrm>
            <a:custGeom>
              <a:avLst/>
              <a:gdLst/>
              <a:ahLst/>
              <a:cxnLst/>
              <a:rect l="l" t="t" r="r" b="b"/>
              <a:pathLst>
                <a:path w="147440" h="61273" extrusionOk="0">
                  <a:moveTo>
                    <a:pt x="15508" y="1"/>
                  </a:moveTo>
                  <a:cubicBezTo>
                    <a:pt x="14428" y="1"/>
                    <a:pt x="13333" y="64"/>
                    <a:pt x="12209" y="217"/>
                  </a:cubicBezTo>
                  <a:cubicBezTo>
                    <a:pt x="12186" y="222"/>
                    <a:pt x="12142" y="225"/>
                    <a:pt x="12083" y="225"/>
                  </a:cubicBezTo>
                  <a:cubicBezTo>
                    <a:pt x="11619" y="225"/>
                    <a:pt x="10166" y="83"/>
                    <a:pt x="9170" y="83"/>
                  </a:cubicBezTo>
                  <a:cubicBezTo>
                    <a:pt x="8684" y="83"/>
                    <a:pt x="8307" y="117"/>
                    <a:pt x="8207" y="217"/>
                  </a:cubicBezTo>
                  <a:cubicBezTo>
                    <a:pt x="6305" y="2152"/>
                    <a:pt x="3136" y="8490"/>
                    <a:pt x="2703" y="11225"/>
                  </a:cubicBezTo>
                  <a:cubicBezTo>
                    <a:pt x="2571" y="12141"/>
                    <a:pt x="2489" y="12814"/>
                    <a:pt x="2441" y="13297"/>
                  </a:cubicBezTo>
                  <a:lnTo>
                    <a:pt x="2441" y="13297"/>
                  </a:lnTo>
                  <a:cubicBezTo>
                    <a:pt x="2376" y="13396"/>
                    <a:pt x="2297" y="13537"/>
                    <a:pt x="2202" y="13727"/>
                  </a:cubicBezTo>
                  <a:cubicBezTo>
                    <a:pt x="901" y="15962"/>
                    <a:pt x="2636" y="18297"/>
                    <a:pt x="1035" y="20698"/>
                  </a:cubicBezTo>
                  <a:cubicBezTo>
                    <a:pt x="1" y="22200"/>
                    <a:pt x="1468" y="34675"/>
                    <a:pt x="2536" y="34675"/>
                  </a:cubicBezTo>
                  <a:cubicBezTo>
                    <a:pt x="3370" y="34675"/>
                    <a:pt x="5071" y="31173"/>
                    <a:pt x="6539" y="31173"/>
                  </a:cubicBezTo>
                  <a:cubicBezTo>
                    <a:pt x="7173" y="31173"/>
                    <a:pt x="7740" y="35009"/>
                    <a:pt x="9041" y="35676"/>
                  </a:cubicBezTo>
                  <a:cubicBezTo>
                    <a:pt x="9218" y="35763"/>
                    <a:pt x="9415" y="35800"/>
                    <a:pt x="9626" y="35800"/>
                  </a:cubicBezTo>
                  <a:cubicBezTo>
                    <a:pt x="10871" y="35800"/>
                    <a:pt x="12589" y="34505"/>
                    <a:pt x="13564" y="34505"/>
                  </a:cubicBezTo>
                  <a:cubicBezTo>
                    <a:pt x="13756" y="34505"/>
                    <a:pt x="13919" y="34555"/>
                    <a:pt x="14044" y="34675"/>
                  </a:cubicBezTo>
                  <a:cubicBezTo>
                    <a:pt x="15245" y="35876"/>
                    <a:pt x="13010" y="38311"/>
                    <a:pt x="15045" y="39679"/>
                  </a:cubicBezTo>
                  <a:cubicBezTo>
                    <a:pt x="15387" y="39903"/>
                    <a:pt x="15877" y="39990"/>
                    <a:pt x="16461" y="39990"/>
                  </a:cubicBezTo>
                  <a:cubicBezTo>
                    <a:pt x="18491" y="39990"/>
                    <a:pt x="21657" y="38940"/>
                    <a:pt x="23724" y="38940"/>
                  </a:cubicBezTo>
                  <a:cubicBezTo>
                    <a:pt x="24250" y="38940"/>
                    <a:pt x="24705" y="39008"/>
                    <a:pt x="25052" y="39178"/>
                  </a:cubicBezTo>
                  <a:cubicBezTo>
                    <a:pt x="25152" y="39212"/>
                    <a:pt x="23284" y="42948"/>
                    <a:pt x="24051" y="43682"/>
                  </a:cubicBezTo>
                  <a:cubicBezTo>
                    <a:pt x="24279" y="43909"/>
                    <a:pt x="25138" y="43997"/>
                    <a:pt x="26277" y="43997"/>
                  </a:cubicBezTo>
                  <a:cubicBezTo>
                    <a:pt x="29141" y="43997"/>
                    <a:pt x="33771" y="43444"/>
                    <a:pt x="34559" y="43181"/>
                  </a:cubicBezTo>
                  <a:cubicBezTo>
                    <a:pt x="34693" y="43154"/>
                    <a:pt x="35001" y="42563"/>
                    <a:pt x="35326" y="42563"/>
                  </a:cubicBezTo>
                  <a:cubicBezTo>
                    <a:pt x="35403" y="42563"/>
                    <a:pt x="35482" y="42597"/>
                    <a:pt x="35559" y="42681"/>
                  </a:cubicBezTo>
                  <a:cubicBezTo>
                    <a:pt x="36427" y="43548"/>
                    <a:pt x="33358" y="46984"/>
                    <a:pt x="34559" y="48185"/>
                  </a:cubicBezTo>
                  <a:cubicBezTo>
                    <a:pt x="34742" y="48368"/>
                    <a:pt x="35182" y="48441"/>
                    <a:pt x="35780" y="48441"/>
                  </a:cubicBezTo>
                  <a:cubicBezTo>
                    <a:pt x="38276" y="48441"/>
                    <a:pt x="43529" y="47162"/>
                    <a:pt x="44438" y="47162"/>
                  </a:cubicBezTo>
                  <a:cubicBezTo>
                    <a:pt x="44506" y="47162"/>
                    <a:pt x="44549" y="47169"/>
                    <a:pt x="44566" y="47184"/>
                  </a:cubicBezTo>
                  <a:cubicBezTo>
                    <a:pt x="45366" y="47985"/>
                    <a:pt x="42898" y="52021"/>
                    <a:pt x="44066" y="53188"/>
                  </a:cubicBezTo>
                  <a:cubicBezTo>
                    <a:pt x="44160" y="53283"/>
                    <a:pt x="44346" y="53326"/>
                    <a:pt x="44605" y="53326"/>
                  </a:cubicBezTo>
                  <a:cubicBezTo>
                    <a:pt x="47000" y="53326"/>
                    <a:pt x="55660" y="49672"/>
                    <a:pt x="56484" y="49672"/>
                  </a:cubicBezTo>
                  <a:cubicBezTo>
                    <a:pt x="56513" y="49672"/>
                    <a:pt x="56532" y="49677"/>
                    <a:pt x="56541" y="49686"/>
                  </a:cubicBezTo>
                  <a:cubicBezTo>
                    <a:pt x="57375" y="50520"/>
                    <a:pt x="54740" y="53255"/>
                    <a:pt x="56541" y="54189"/>
                  </a:cubicBezTo>
                  <a:cubicBezTo>
                    <a:pt x="56761" y="54301"/>
                    <a:pt x="57012" y="54351"/>
                    <a:pt x="57286" y="54351"/>
                  </a:cubicBezTo>
                  <a:cubicBezTo>
                    <a:pt x="60068" y="54351"/>
                    <a:pt x="65316" y="49140"/>
                    <a:pt x="66411" y="49140"/>
                  </a:cubicBezTo>
                  <a:cubicBezTo>
                    <a:pt x="66468" y="49140"/>
                    <a:pt x="66515" y="49155"/>
                    <a:pt x="66548" y="49186"/>
                  </a:cubicBezTo>
                  <a:cubicBezTo>
                    <a:pt x="67349" y="49986"/>
                    <a:pt x="67549" y="55023"/>
                    <a:pt x="69550" y="55690"/>
                  </a:cubicBezTo>
                  <a:cubicBezTo>
                    <a:pt x="69822" y="55782"/>
                    <a:pt x="70080" y="55823"/>
                    <a:pt x="70325" y="55823"/>
                  </a:cubicBezTo>
                  <a:cubicBezTo>
                    <a:pt x="72925" y="55823"/>
                    <a:pt x="74067" y="51107"/>
                    <a:pt x="74880" y="51107"/>
                  </a:cubicBezTo>
                  <a:cubicBezTo>
                    <a:pt x="74940" y="51107"/>
                    <a:pt x="74998" y="51132"/>
                    <a:pt x="75054" y="51187"/>
                  </a:cubicBezTo>
                  <a:cubicBezTo>
                    <a:pt x="76856" y="52988"/>
                    <a:pt x="76922" y="55323"/>
                    <a:pt x="79558" y="56191"/>
                  </a:cubicBezTo>
                  <a:cubicBezTo>
                    <a:pt x="79656" y="56223"/>
                    <a:pt x="79751" y="56239"/>
                    <a:pt x="79842" y="56239"/>
                  </a:cubicBezTo>
                  <a:cubicBezTo>
                    <a:pt x="81485" y="56239"/>
                    <a:pt x="81951" y="51183"/>
                    <a:pt x="82055" y="51183"/>
                  </a:cubicBezTo>
                  <a:cubicBezTo>
                    <a:pt x="82056" y="51183"/>
                    <a:pt x="82058" y="51185"/>
                    <a:pt x="82059" y="51187"/>
                  </a:cubicBezTo>
                  <a:cubicBezTo>
                    <a:pt x="83052" y="53228"/>
                    <a:pt x="85415" y="57278"/>
                    <a:pt x="88240" y="57278"/>
                  </a:cubicBezTo>
                  <a:cubicBezTo>
                    <a:pt x="88831" y="57278"/>
                    <a:pt x="89442" y="57101"/>
                    <a:pt x="90065" y="56691"/>
                  </a:cubicBezTo>
                  <a:cubicBezTo>
                    <a:pt x="90250" y="56568"/>
                    <a:pt x="91402" y="51579"/>
                    <a:pt x="92339" y="51579"/>
                  </a:cubicBezTo>
                  <a:cubicBezTo>
                    <a:pt x="92417" y="51579"/>
                    <a:pt x="92493" y="51613"/>
                    <a:pt x="92567" y="51687"/>
                  </a:cubicBezTo>
                  <a:cubicBezTo>
                    <a:pt x="95135" y="54289"/>
                    <a:pt x="96436" y="58159"/>
                    <a:pt x="100573" y="59193"/>
                  </a:cubicBezTo>
                  <a:cubicBezTo>
                    <a:pt x="100695" y="59223"/>
                    <a:pt x="100810" y="59238"/>
                    <a:pt x="100920" y="59238"/>
                  </a:cubicBezTo>
                  <a:cubicBezTo>
                    <a:pt x="102825" y="59238"/>
                    <a:pt x="102979" y="54908"/>
                    <a:pt x="104057" y="54908"/>
                  </a:cubicBezTo>
                  <a:cubicBezTo>
                    <a:pt x="104209" y="54908"/>
                    <a:pt x="104379" y="54994"/>
                    <a:pt x="104575" y="55190"/>
                  </a:cubicBezTo>
                  <a:cubicBezTo>
                    <a:pt x="105710" y="56324"/>
                    <a:pt x="106277" y="58792"/>
                    <a:pt x="108078" y="59693"/>
                  </a:cubicBezTo>
                  <a:cubicBezTo>
                    <a:pt x="108509" y="59907"/>
                    <a:pt x="108838" y="59999"/>
                    <a:pt x="109087" y="59999"/>
                  </a:cubicBezTo>
                  <a:cubicBezTo>
                    <a:pt x="110622" y="59999"/>
                    <a:pt x="109197" y="56531"/>
                    <a:pt x="110576" y="56531"/>
                  </a:cubicBezTo>
                  <a:cubicBezTo>
                    <a:pt x="110899" y="56531"/>
                    <a:pt x="111376" y="56721"/>
                    <a:pt x="112081" y="57191"/>
                  </a:cubicBezTo>
                  <a:cubicBezTo>
                    <a:pt x="112697" y="57623"/>
                    <a:pt x="118781" y="61272"/>
                    <a:pt x="120308" y="61272"/>
                  </a:cubicBezTo>
                  <a:cubicBezTo>
                    <a:pt x="120434" y="61272"/>
                    <a:pt x="120529" y="61247"/>
                    <a:pt x="120587" y="61194"/>
                  </a:cubicBezTo>
                  <a:cubicBezTo>
                    <a:pt x="121954" y="59827"/>
                    <a:pt x="120220" y="57558"/>
                    <a:pt x="121588" y="56191"/>
                  </a:cubicBezTo>
                  <a:cubicBezTo>
                    <a:pt x="121662" y="56114"/>
                    <a:pt x="121756" y="56079"/>
                    <a:pt x="121869" y="56079"/>
                  </a:cubicBezTo>
                  <a:cubicBezTo>
                    <a:pt x="122972" y="56079"/>
                    <a:pt x="125809" y="59411"/>
                    <a:pt x="128142" y="59411"/>
                  </a:cubicBezTo>
                  <a:cubicBezTo>
                    <a:pt x="128471" y="59411"/>
                    <a:pt x="128790" y="59344"/>
                    <a:pt x="129093" y="59193"/>
                  </a:cubicBezTo>
                  <a:cubicBezTo>
                    <a:pt x="130661" y="58392"/>
                    <a:pt x="128993" y="54222"/>
                    <a:pt x="130594" y="53689"/>
                  </a:cubicBezTo>
                  <a:cubicBezTo>
                    <a:pt x="130879" y="53588"/>
                    <a:pt x="131163" y="53547"/>
                    <a:pt x="131447" y="53547"/>
                  </a:cubicBezTo>
                  <a:cubicBezTo>
                    <a:pt x="132639" y="53547"/>
                    <a:pt x="133814" y="54268"/>
                    <a:pt x="134973" y="54268"/>
                  </a:cubicBezTo>
                  <a:cubicBezTo>
                    <a:pt x="135182" y="54268"/>
                    <a:pt x="135390" y="54244"/>
                    <a:pt x="135598" y="54189"/>
                  </a:cubicBezTo>
                  <a:cubicBezTo>
                    <a:pt x="140001" y="53088"/>
                    <a:pt x="146605" y="42181"/>
                    <a:pt x="147072" y="38211"/>
                  </a:cubicBezTo>
                  <a:cubicBezTo>
                    <a:pt x="147439" y="35109"/>
                    <a:pt x="147439" y="30772"/>
                    <a:pt x="146572" y="27704"/>
                  </a:cubicBezTo>
                  <a:cubicBezTo>
                    <a:pt x="146138" y="26269"/>
                    <a:pt x="145271" y="24701"/>
                    <a:pt x="145071" y="23200"/>
                  </a:cubicBezTo>
                  <a:cubicBezTo>
                    <a:pt x="144838" y="21866"/>
                    <a:pt x="145271" y="20532"/>
                    <a:pt x="145071" y="19197"/>
                  </a:cubicBezTo>
                  <a:cubicBezTo>
                    <a:pt x="144471" y="15261"/>
                    <a:pt x="141235" y="5421"/>
                    <a:pt x="137065" y="3753"/>
                  </a:cubicBezTo>
                  <a:cubicBezTo>
                    <a:pt x="135967" y="3298"/>
                    <a:pt x="134781" y="3197"/>
                    <a:pt x="133579" y="3197"/>
                  </a:cubicBezTo>
                  <a:cubicBezTo>
                    <a:pt x="132621" y="3197"/>
                    <a:pt x="131653" y="3261"/>
                    <a:pt x="130712" y="3261"/>
                  </a:cubicBezTo>
                  <a:cubicBezTo>
                    <a:pt x="130323" y="3261"/>
                    <a:pt x="129938" y="3250"/>
                    <a:pt x="129560" y="3219"/>
                  </a:cubicBezTo>
                  <a:cubicBezTo>
                    <a:pt x="122388" y="2719"/>
                    <a:pt x="115250" y="3119"/>
                    <a:pt x="108078" y="2719"/>
                  </a:cubicBezTo>
                  <a:cubicBezTo>
                    <a:pt x="89465" y="1785"/>
                    <a:pt x="70785" y="1218"/>
                    <a:pt x="52171" y="1218"/>
                  </a:cubicBezTo>
                  <a:cubicBezTo>
                    <a:pt x="46790" y="1218"/>
                    <a:pt x="41275" y="1500"/>
                    <a:pt x="35814" y="1500"/>
                  </a:cubicBezTo>
                  <a:cubicBezTo>
                    <a:pt x="33084" y="1500"/>
                    <a:pt x="30367" y="1429"/>
                    <a:pt x="27687" y="1218"/>
                  </a:cubicBezTo>
                  <a:cubicBezTo>
                    <a:pt x="23440" y="901"/>
                    <a:pt x="19589" y="1"/>
                    <a:pt x="15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flipH="1">
              <a:off x="1217569" y="-193703"/>
              <a:ext cx="969876" cy="1152260"/>
            </a:xfrm>
            <a:custGeom>
              <a:avLst/>
              <a:gdLst/>
              <a:ahLst/>
              <a:cxnLst/>
              <a:rect l="l" t="t" r="r" b="b"/>
              <a:pathLst>
                <a:path w="35802" h="45271" extrusionOk="0">
                  <a:moveTo>
                    <a:pt x="15512" y="19409"/>
                  </a:moveTo>
                  <a:cubicBezTo>
                    <a:pt x="15178" y="19575"/>
                    <a:pt x="14878" y="19709"/>
                    <a:pt x="14811" y="19842"/>
                  </a:cubicBezTo>
                  <a:lnTo>
                    <a:pt x="14611" y="20042"/>
                  </a:lnTo>
                  <a:cubicBezTo>
                    <a:pt x="14911" y="19842"/>
                    <a:pt x="15212" y="19609"/>
                    <a:pt x="15512" y="19409"/>
                  </a:cubicBezTo>
                  <a:close/>
                  <a:moveTo>
                    <a:pt x="12810" y="28549"/>
                  </a:moveTo>
                  <a:lnTo>
                    <a:pt x="12810" y="28549"/>
                  </a:lnTo>
                  <a:cubicBezTo>
                    <a:pt x="12643" y="28749"/>
                    <a:pt x="12510" y="28882"/>
                    <a:pt x="12543" y="28915"/>
                  </a:cubicBezTo>
                  <a:cubicBezTo>
                    <a:pt x="12574" y="28954"/>
                    <a:pt x="12603" y="28971"/>
                    <a:pt x="12630" y="28971"/>
                  </a:cubicBezTo>
                  <a:cubicBezTo>
                    <a:pt x="12719" y="28971"/>
                    <a:pt x="12784" y="28780"/>
                    <a:pt x="12810" y="28549"/>
                  </a:cubicBezTo>
                  <a:close/>
                  <a:moveTo>
                    <a:pt x="34525" y="37522"/>
                  </a:moveTo>
                  <a:cubicBezTo>
                    <a:pt x="34625" y="37755"/>
                    <a:pt x="34692" y="37922"/>
                    <a:pt x="34725" y="37922"/>
                  </a:cubicBezTo>
                  <a:cubicBezTo>
                    <a:pt x="34926" y="37855"/>
                    <a:pt x="34792" y="37688"/>
                    <a:pt x="34525" y="37522"/>
                  </a:cubicBezTo>
                  <a:close/>
                  <a:moveTo>
                    <a:pt x="14611" y="20042"/>
                  </a:moveTo>
                  <a:lnTo>
                    <a:pt x="14611" y="20042"/>
                  </a:lnTo>
                  <a:cubicBezTo>
                    <a:pt x="13944" y="20509"/>
                    <a:pt x="13243" y="20910"/>
                    <a:pt x="12643" y="21410"/>
                  </a:cubicBezTo>
                  <a:cubicBezTo>
                    <a:pt x="12643" y="21410"/>
                    <a:pt x="12643" y="21377"/>
                    <a:pt x="12610" y="21377"/>
                  </a:cubicBezTo>
                  <a:cubicBezTo>
                    <a:pt x="12596" y="21359"/>
                    <a:pt x="12566" y="21351"/>
                    <a:pt x="12524" y="21351"/>
                  </a:cubicBezTo>
                  <a:cubicBezTo>
                    <a:pt x="12244" y="21351"/>
                    <a:pt x="11420" y="21686"/>
                    <a:pt x="11275" y="21744"/>
                  </a:cubicBezTo>
                  <a:cubicBezTo>
                    <a:pt x="10872" y="21955"/>
                    <a:pt x="10502" y="22031"/>
                    <a:pt x="10139" y="22031"/>
                  </a:cubicBezTo>
                  <a:cubicBezTo>
                    <a:pt x="9243" y="22031"/>
                    <a:pt x="8393" y="21567"/>
                    <a:pt x="7206" y="21544"/>
                  </a:cubicBezTo>
                  <a:cubicBezTo>
                    <a:pt x="7068" y="21533"/>
                    <a:pt x="6932" y="21528"/>
                    <a:pt x="6799" y="21528"/>
                  </a:cubicBezTo>
                  <a:cubicBezTo>
                    <a:pt x="6092" y="21528"/>
                    <a:pt x="5433" y="21660"/>
                    <a:pt x="4704" y="21744"/>
                  </a:cubicBezTo>
                  <a:cubicBezTo>
                    <a:pt x="4337" y="21777"/>
                    <a:pt x="3903" y="21844"/>
                    <a:pt x="3570" y="22077"/>
                  </a:cubicBezTo>
                  <a:cubicBezTo>
                    <a:pt x="3336" y="22244"/>
                    <a:pt x="3170" y="22544"/>
                    <a:pt x="2936" y="22744"/>
                  </a:cubicBezTo>
                  <a:cubicBezTo>
                    <a:pt x="2202" y="23278"/>
                    <a:pt x="1635" y="24245"/>
                    <a:pt x="868" y="24679"/>
                  </a:cubicBezTo>
                  <a:cubicBezTo>
                    <a:pt x="668" y="24779"/>
                    <a:pt x="1" y="24879"/>
                    <a:pt x="234" y="24946"/>
                  </a:cubicBezTo>
                  <a:cubicBezTo>
                    <a:pt x="572" y="25041"/>
                    <a:pt x="1094" y="25086"/>
                    <a:pt x="1681" y="25086"/>
                  </a:cubicBezTo>
                  <a:cubicBezTo>
                    <a:pt x="2946" y="25086"/>
                    <a:pt x="4510" y="24877"/>
                    <a:pt x="5171" y="24512"/>
                  </a:cubicBezTo>
                  <a:cubicBezTo>
                    <a:pt x="5671" y="24212"/>
                    <a:pt x="6339" y="23712"/>
                    <a:pt x="6806" y="23445"/>
                  </a:cubicBezTo>
                  <a:cubicBezTo>
                    <a:pt x="6871" y="23398"/>
                    <a:pt x="6973" y="23383"/>
                    <a:pt x="7092" y="23383"/>
                  </a:cubicBezTo>
                  <a:cubicBezTo>
                    <a:pt x="7317" y="23383"/>
                    <a:pt x="7603" y="23438"/>
                    <a:pt x="7814" y="23438"/>
                  </a:cubicBezTo>
                  <a:cubicBezTo>
                    <a:pt x="7890" y="23438"/>
                    <a:pt x="7956" y="23431"/>
                    <a:pt x="8006" y="23412"/>
                  </a:cubicBezTo>
                  <a:cubicBezTo>
                    <a:pt x="9296" y="23154"/>
                    <a:pt x="10368" y="22241"/>
                    <a:pt x="11674" y="22241"/>
                  </a:cubicBezTo>
                  <a:cubicBezTo>
                    <a:pt x="11719" y="22241"/>
                    <a:pt x="11764" y="22242"/>
                    <a:pt x="11809" y="22244"/>
                  </a:cubicBezTo>
                  <a:cubicBezTo>
                    <a:pt x="11542" y="22578"/>
                    <a:pt x="11309" y="23045"/>
                    <a:pt x="11142" y="23378"/>
                  </a:cubicBezTo>
                  <a:cubicBezTo>
                    <a:pt x="10942" y="23712"/>
                    <a:pt x="10675" y="24012"/>
                    <a:pt x="10375" y="24279"/>
                  </a:cubicBezTo>
                  <a:cubicBezTo>
                    <a:pt x="10366" y="24271"/>
                    <a:pt x="10360" y="24266"/>
                    <a:pt x="10355" y="24266"/>
                  </a:cubicBezTo>
                  <a:cubicBezTo>
                    <a:pt x="10339" y="24266"/>
                    <a:pt x="10333" y="24304"/>
                    <a:pt x="10308" y="24379"/>
                  </a:cubicBezTo>
                  <a:cubicBezTo>
                    <a:pt x="10008" y="24679"/>
                    <a:pt x="9674" y="25013"/>
                    <a:pt x="9441" y="25280"/>
                  </a:cubicBezTo>
                  <a:cubicBezTo>
                    <a:pt x="8807" y="26113"/>
                    <a:pt x="8307" y="26947"/>
                    <a:pt x="7639" y="27748"/>
                  </a:cubicBezTo>
                  <a:cubicBezTo>
                    <a:pt x="7439" y="28015"/>
                    <a:pt x="6939" y="28615"/>
                    <a:pt x="6372" y="29349"/>
                  </a:cubicBezTo>
                  <a:cubicBezTo>
                    <a:pt x="5471" y="29883"/>
                    <a:pt x="5671" y="30517"/>
                    <a:pt x="4971" y="31184"/>
                  </a:cubicBezTo>
                  <a:cubicBezTo>
                    <a:pt x="4537" y="31551"/>
                    <a:pt x="4204" y="31584"/>
                    <a:pt x="3803" y="31784"/>
                  </a:cubicBezTo>
                  <a:cubicBezTo>
                    <a:pt x="2469" y="32418"/>
                    <a:pt x="2502" y="33886"/>
                    <a:pt x="1969" y="34920"/>
                  </a:cubicBezTo>
                  <a:cubicBezTo>
                    <a:pt x="1468" y="35887"/>
                    <a:pt x="1168" y="37055"/>
                    <a:pt x="1001" y="38089"/>
                  </a:cubicBezTo>
                  <a:cubicBezTo>
                    <a:pt x="968" y="38356"/>
                    <a:pt x="835" y="38522"/>
                    <a:pt x="768" y="38723"/>
                  </a:cubicBezTo>
                  <a:cubicBezTo>
                    <a:pt x="768" y="38723"/>
                    <a:pt x="668" y="39023"/>
                    <a:pt x="668" y="39190"/>
                  </a:cubicBezTo>
                  <a:cubicBezTo>
                    <a:pt x="868" y="38889"/>
                    <a:pt x="2269" y="37789"/>
                    <a:pt x="2369" y="37688"/>
                  </a:cubicBezTo>
                  <a:cubicBezTo>
                    <a:pt x="3336" y="36754"/>
                    <a:pt x="4637" y="36087"/>
                    <a:pt x="5204" y="34786"/>
                  </a:cubicBezTo>
                  <a:cubicBezTo>
                    <a:pt x="5705" y="33719"/>
                    <a:pt x="5038" y="32351"/>
                    <a:pt x="5505" y="31217"/>
                  </a:cubicBezTo>
                  <a:cubicBezTo>
                    <a:pt x="5838" y="30717"/>
                    <a:pt x="6138" y="30216"/>
                    <a:pt x="6138" y="30216"/>
                  </a:cubicBezTo>
                  <a:cubicBezTo>
                    <a:pt x="7139" y="29116"/>
                    <a:pt x="8607" y="27881"/>
                    <a:pt x="9174" y="26614"/>
                  </a:cubicBezTo>
                  <a:cubicBezTo>
                    <a:pt x="9341" y="26247"/>
                    <a:pt x="9541" y="25913"/>
                    <a:pt x="9774" y="25580"/>
                  </a:cubicBezTo>
                  <a:lnTo>
                    <a:pt x="9774" y="25580"/>
                  </a:lnTo>
                  <a:cubicBezTo>
                    <a:pt x="9774" y="26047"/>
                    <a:pt x="9874" y="26414"/>
                    <a:pt x="9708" y="27014"/>
                  </a:cubicBezTo>
                  <a:cubicBezTo>
                    <a:pt x="9541" y="27548"/>
                    <a:pt x="9307" y="27715"/>
                    <a:pt x="9007" y="28115"/>
                  </a:cubicBezTo>
                  <a:cubicBezTo>
                    <a:pt x="8173" y="29349"/>
                    <a:pt x="8940" y="30583"/>
                    <a:pt x="9007" y="31751"/>
                  </a:cubicBezTo>
                  <a:cubicBezTo>
                    <a:pt x="9040" y="32785"/>
                    <a:pt x="9374" y="33952"/>
                    <a:pt x="9774" y="34953"/>
                  </a:cubicBezTo>
                  <a:cubicBezTo>
                    <a:pt x="9841" y="35220"/>
                    <a:pt x="9841" y="35420"/>
                    <a:pt x="9841" y="35620"/>
                  </a:cubicBezTo>
                  <a:cubicBezTo>
                    <a:pt x="9841" y="35620"/>
                    <a:pt x="9941" y="35921"/>
                    <a:pt x="9974" y="36054"/>
                  </a:cubicBezTo>
                  <a:cubicBezTo>
                    <a:pt x="10008" y="35720"/>
                    <a:pt x="10642" y="34053"/>
                    <a:pt x="10708" y="33886"/>
                  </a:cubicBezTo>
                  <a:cubicBezTo>
                    <a:pt x="11109" y="32585"/>
                    <a:pt x="11876" y="31384"/>
                    <a:pt x="11776" y="29950"/>
                  </a:cubicBezTo>
                  <a:cubicBezTo>
                    <a:pt x="11642" y="28715"/>
                    <a:pt x="10275" y="27848"/>
                    <a:pt x="10208" y="26547"/>
                  </a:cubicBezTo>
                  <a:cubicBezTo>
                    <a:pt x="10008" y="26013"/>
                    <a:pt x="10141" y="25680"/>
                    <a:pt x="10041" y="25179"/>
                  </a:cubicBezTo>
                  <a:lnTo>
                    <a:pt x="10041" y="25079"/>
                  </a:lnTo>
                  <a:cubicBezTo>
                    <a:pt x="11375" y="23278"/>
                    <a:pt x="13143" y="21610"/>
                    <a:pt x="14611" y="20042"/>
                  </a:cubicBezTo>
                  <a:close/>
                  <a:moveTo>
                    <a:pt x="668" y="39190"/>
                  </a:moveTo>
                  <a:cubicBezTo>
                    <a:pt x="634" y="39223"/>
                    <a:pt x="634" y="39256"/>
                    <a:pt x="634" y="39256"/>
                  </a:cubicBezTo>
                  <a:lnTo>
                    <a:pt x="668" y="39190"/>
                  </a:lnTo>
                  <a:close/>
                  <a:moveTo>
                    <a:pt x="33991" y="1"/>
                  </a:moveTo>
                  <a:cubicBezTo>
                    <a:pt x="33579" y="1"/>
                    <a:pt x="32644" y="2541"/>
                    <a:pt x="32424" y="2730"/>
                  </a:cubicBezTo>
                  <a:cubicBezTo>
                    <a:pt x="31356" y="3898"/>
                    <a:pt x="30689" y="5832"/>
                    <a:pt x="29655" y="6933"/>
                  </a:cubicBezTo>
                  <a:cubicBezTo>
                    <a:pt x="29488" y="7167"/>
                    <a:pt x="29355" y="7400"/>
                    <a:pt x="29255" y="7700"/>
                  </a:cubicBezTo>
                  <a:cubicBezTo>
                    <a:pt x="28917" y="7960"/>
                    <a:pt x="28438" y="8523"/>
                    <a:pt x="27974" y="8523"/>
                  </a:cubicBezTo>
                  <a:cubicBezTo>
                    <a:pt x="27843" y="8523"/>
                    <a:pt x="27712" y="8478"/>
                    <a:pt x="27587" y="8367"/>
                  </a:cubicBezTo>
                  <a:cubicBezTo>
                    <a:pt x="27387" y="8101"/>
                    <a:pt x="26853" y="7233"/>
                    <a:pt x="26353" y="7067"/>
                  </a:cubicBezTo>
                  <a:cubicBezTo>
                    <a:pt x="25767" y="6868"/>
                    <a:pt x="25163" y="6767"/>
                    <a:pt x="24569" y="6767"/>
                  </a:cubicBezTo>
                  <a:cubicBezTo>
                    <a:pt x="23165" y="6767"/>
                    <a:pt x="21809" y="7329"/>
                    <a:pt x="20849" y="8501"/>
                  </a:cubicBezTo>
                  <a:cubicBezTo>
                    <a:pt x="20082" y="9368"/>
                    <a:pt x="19048" y="10269"/>
                    <a:pt x="18014" y="10769"/>
                  </a:cubicBezTo>
                  <a:cubicBezTo>
                    <a:pt x="17380" y="11069"/>
                    <a:pt x="16679" y="11503"/>
                    <a:pt x="16746" y="11503"/>
                  </a:cubicBezTo>
                  <a:cubicBezTo>
                    <a:pt x="17660" y="11503"/>
                    <a:pt x="18791" y="10918"/>
                    <a:pt x="19789" y="10918"/>
                  </a:cubicBezTo>
                  <a:cubicBezTo>
                    <a:pt x="20029" y="10918"/>
                    <a:pt x="20262" y="10952"/>
                    <a:pt x="20482" y="11036"/>
                  </a:cubicBezTo>
                  <a:cubicBezTo>
                    <a:pt x="20916" y="11203"/>
                    <a:pt x="21483" y="11236"/>
                    <a:pt x="22016" y="11336"/>
                  </a:cubicBezTo>
                  <a:cubicBezTo>
                    <a:pt x="23005" y="11494"/>
                    <a:pt x="23513" y="11817"/>
                    <a:pt x="24117" y="11817"/>
                  </a:cubicBezTo>
                  <a:cubicBezTo>
                    <a:pt x="24533" y="11817"/>
                    <a:pt x="24993" y="11665"/>
                    <a:pt x="25686" y="11203"/>
                  </a:cubicBezTo>
                  <a:cubicBezTo>
                    <a:pt x="27354" y="10102"/>
                    <a:pt x="26053" y="9235"/>
                    <a:pt x="28588" y="8668"/>
                  </a:cubicBezTo>
                  <a:cubicBezTo>
                    <a:pt x="28721" y="8601"/>
                    <a:pt x="28855" y="8534"/>
                    <a:pt x="28988" y="8501"/>
                  </a:cubicBezTo>
                  <a:lnTo>
                    <a:pt x="28988" y="8501"/>
                  </a:lnTo>
                  <a:cubicBezTo>
                    <a:pt x="28888" y="8701"/>
                    <a:pt x="28755" y="8901"/>
                    <a:pt x="28654" y="9035"/>
                  </a:cubicBezTo>
                  <a:cubicBezTo>
                    <a:pt x="27754" y="9935"/>
                    <a:pt x="27887" y="11837"/>
                    <a:pt x="26820" y="12871"/>
                  </a:cubicBezTo>
                  <a:cubicBezTo>
                    <a:pt x="24685" y="14839"/>
                    <a:pt x="21649" y="15239"/>
                    <a:pt x="19148" y="16607"/>
                  </a:cubicBezTo>
                  <a:cubicBezTo>
                    <a:pt x="18747" y="16840"/>
                    <a:pt x="18414" y="17074"/>
                    <a:pt x="18080" y="17341"/>
                  </a:cubicBezTo>
                  <a:cubicBezTo>
                    <a:pt x="17768" y="17389"/>
                    <a:pt x="17091" y="17887"/>
                    <a:pt x="16576" y="17887"/>
                  </a:cubicBezTo>
                  <a:cubicBezTo>
                    <a:pt x="16376" y="17887"/>
                    <a:pt x="16200" y="17812"/>
                    <a:pt x="16079" y="17607"/>
                  </a:cubicBezTo>
                  <a:cubicBezTo>
                    <a:pt x="15912" y="17341"/>
                    <a:pt x="15645" y="16340"/>
                    <a:pt x="15212" y="16073"/>
                  </a:cubicBezTo>
                  <a:cubicBezTo>
                    <a:pt x="14332" y="15469"/>
                    <a:pt x="13318" y="15142"/>
                    <a:pt x="12300" y="15142"/>
                  </a:cubicBezTo>
                  <a:cubicBezTo>
                    <a:pt x="11350" y="15142"/>
                    <a:pt x="10395" y="15427"/>
                    <a:pt x="9541" y="16040"/>
                  </a:cubicBezTo>
                  <a:cubicBezTo>
                    <a:pt x="8573" y="16707"/>
                    <a:pt x="7373" y="17274"/>
                    <a:pt x="6205" y="17507"/>
                  </a:cubicBezTo>
                  <a:cubicBezTo>
                    <a:pt x="5538" y="17607"/>
                    <a:pt x="4737" y="17841"/>
                    <a:pt x="4804" y="17841"/>
                  </a:cubicBezTo>
                  <a:cubicBezTo>
                    <a:pt x="5160" y="17930"/>
                    <a:pt x="5582" y="17941"/>
                    <a:pt x="6022" y="17941"/>
                  </a:cubicBezTo>
                  <a:cubicBezTo>
                    <a:pt x="6169" y="17941"/>
                    <a:pt x="6317" y="17940"/>
                    <a:pt x="6466" y="17940"/>
                  </a:cubicBezTo>
                  <a:cubicBezTo>
                    <a:pt x="7209" y="17940"/>
                    <a:pt x="7955" y="17971"/>
                    <a:pt x="8473" y="18341"/>
                  </a:cubicBezTo>
                  <a:cubicBezTo>
                    <a:pt x="8874" y="18608"/>
                    <a:pt x="9374" y="18775"/>
                    <a:pt x="9841" y="19008"/>
                  </a:cubicBezTo>
                  <a:cubicBezTo>
                    <a:pt x="10977" y="19527"/>
                    <a:pt x="11327" y="20064"/>
                    <a:pt x="12218" y="20064"/>
                  </a:cubicBezTo>
                  <a:cubicBezTo>
                    <a:pt x="12530" y="20064"/>
                    <a:pt x="12908" y="19998"/>
                    <a:pt x="13410" y="19842"/>
                  </a:cubicBezTo>
                  <a:cubicBezTo>
                    <a:pt x="15292" y="19226"/>
                    <a:pt x="14366" y="18105"/>
                    <a:pt x="16675" y="18105"/>
                  </a:cubicBezTo>
                  <a:cubicBezTo>
                    <a:pt x="16741" y="18105"/>
                    <a:pt x="16809" y="18106"/>
                    <a:pt x="16879" y="18108"/>
                  </a:cubicBezTo>
                  <a:lnTo>
                    <a:pt x="17046" y="18108"/>
                  </a:lnTo>
                  <a:cubicBezTo>
                    <a:pt x="16679" y="18441"/>
                    <a:pt x="16312" y="18775"/>
                    <a:pt x="15879" y="19108"/>
                  </a:cubicBezTo>
                  <a:cubicBezTo>
                    <a:pt x="15812" y="19209"/>
                    <a:pt x="15679" y="19275"/>
                    <a:pt x="15578" y="19342"/>
                  </a:cubicBezTo>
                  <a:cubicBezTo>
                    <a:pt x="16246" y="19008"/>
                    <a:pt x="17146" y="18675"/>
                    <a:pt x="17547" y="18541"/>
                  </a:cubicBezTo>
                  <a:cubicBezTo>
                    <a:pt x="17747" y="18441"/>
                    <a:pt x="18014" y="18341"/>
                    <a:pt x="18214" y="18208"/>
                  </a:cubicBezTo>
                  <a:lnTo>
                    <a:pt x="18214" y="18208"/>
                  </a:lnTo>
                  <a:cubicBezTo>
                    <a:pt x="18147" y="18775"/>
                    <a:pt x="18014" y="19409"/>
                    <a:pt x="17580" y="19409"/>
                  </a:cubicBezTo>
                  <a:cubicBezTo>
                    <a:pt x="17563" y="19408"/>
                    <a:pt x="17546" y="19408"/>
                    <a:pt x="17528" y="19408"/>
                  </a:cubicBezTo>
                  <a:cubicBezTo>
                    <a:pt x="15654" y="19408"/>
                    <a:pt x="12512" y="21199"/>
                    <a:pt x="12810" y="23678"/>
                  </a:cubicBezTo>
                  <a:cubicBezTo>
                    <a:pt x="12977" y="24879"/>
                    <a:pt x="13410" y="26514"/>
                    <a:pt x="12977" y="27748"/>
                  </a:cubicBezTo>
                  <a:cubicBezTo>
                    <a:pt x="12910" y="27915"/>
                    <a:pt x="12877" y="28248"/>
                    <a:pt x="12843" y="28515"/>
                  </a:cubicBezTo>
                  <a:cubicBezTo>
                    <a:pt x="13344" y="27948"/>
                    <a:pt x="14344" y="27047"/>
                    <a:pt x="14578" y="26947"/>
                  </a:cubicBezTo>
                  <a:cubicBezTo>
                    <a:pt x="16312" y="26414"/>
                    <a:pt x="18014" y="24879"/>
                    <a:pt x="18014" y="23011"/>
                  </a:cubicBezTo>
                  <a:cubicBezTo>
                    <a:pt x="18047" y="21010"/>
                    <a:pt x="17480" y="20042"/>
                    <a:pt x="18814" y="18108"/>
                  </a:cubicBezTo>
                  <a:cubicBezTo>
                    <a:pt x="18781" y="18074"/>
                    <a:pt x="18714" y="18008"/>
                    <a:pt x="18681" y="17908"/>
                  </a:cubicBezTo>
                  <a:cubicBezTo>
                    <a:pt x="19281" y="17541"/>
                    <a:pt x="19815" y="17107"/>
                    <a:pt x="20248" y="16740"/>
                  </a:cubicBezTo>
                  <a:cubicBezTo>
                    <a:pt x="20749" y="16340"/>
                    <a:pt x="21516" y="16206"/>
                    <a:pt x="22116" y="15873"/>
                  </a:cubicBezTo>
                  <a:cubicBezTo>
                    <a:pt x="23151" y="15272"/>
                    <a:pt x="24485" y="15206"/>
                    <a:pt x="25552" y="14605"/>
                  </a:cubicBezTo>
                  <a:cubicBezTo>
                    <a:pt x="25701" y="14546"/>
                    <a:pt x="26482" y="14012"/>
                    <a:pt x="26747" y="14012"/>
                  </a:cubicBezTo>
                  <a:cubicBezTo>
                    <a:pt x="26780" y="14012"/>
                    <a:pt x="26805" y="14020"/>
                    <a:pt x="26820" y="14038"/>
                  </a:cubicBezTo>
                  <a:cubicBezTo>
                    <a:pt x="26887" y="14172"/>
                    <a:pt x="26653" y="14905"/>
                    <a:pt x="26653" y="15039"/>
                  </a:cubicBezTo>
                  <a:cubicBezTo>
                    <a:pt x="26653" y="15573"/>
                    <a:pt x="26686" y="16940"/>
                    <a:pt x="26820" y="17874"/>
                  </a:cubicBezTo>
                  <a:cubicBezTo>
                    <a:pt x="26667" y="18364"/>
                    <a:pt x="26429" y="18854"/>
                    <a:pt x="25979" y="18854"/>
                  </a:cubicBezTo>
                  <a:cubicBezTo>
                    <a:pt x="25939" y="18854"/>
                    <a:pt x="25896" y="18850"/>
                    <a:pt x="25852" y="18842"/>
                  </a:cubicBezTo>
                  <a:cubicBezTo>
                    <a:pt x="25571" y="18748"/>
                    <a:pt x="24761" y="18302"/>
                    <a:pt x="24249" y="18302"/>
                  </a:cubicBezTo>
                  <a:cubicBezTo>
                    <a:pt x="24215" y="18302"/>
                    <a:pt x="24182" y="18304"/>
                    <a:pt x="24151" y="18308"/>
                  </a:cubicBezTo>
                  <a:cubicBezTo>
                    <a:pt x="22116" y="18708"/>
                    <a:pt x="20482" y="20143"/>
                    <a:pt x="20115" y="22311"/>
                  </a:cubicBezTo>
                  <a:cubicBezTo>
                    <a:pt x="19882" y="23445"/>
                    <a:pt x="19448" y="24779"/>
                    <a:pt x="18814" y="25713"/>
                  </a:cubicBezTo>
                  <a:cubicBezTo>
                    <a:pt x="18447" y="26280"/>
                    <a:pt x="18014" y="26947"/>
                    <a:pt x="18047" y="26947"/>
                  </a:cubicBezTo>
                  <a:cubicBezTo>
                    <a:pt x="19014" y="26414"/>
                    <a:pt x="19882" y="24913"/>
                    <a:pt x="21016" y="24712"/>
                  </a:cubicBezTo>
                  <a:cubicBezTo>
                    <a:pt x="21516" y="24612"/>
                    <a:pt x="21983" y="24379"/>
                    <a:pt x="22483" y="24212"/>
                  </a:cubicBezTo>
                  <a:cubicBezTo>
                    <a:pt x="24051" y="23612"/>
                    <a:pt x="24685" y="24079"/>
                    <a:pt x="25619" y="22244"/>
                  </a:cubicBezTo>
                  <a:cubicBezTo>
                    <a:pt x="26520" y="20443"/>
                    <a:pt x="24952" y="20309"/>
                    <a:pt x="26853" y="18575"/>
                  </a:cubicBezTo>
                  <a:lnTo>
                    <a:pt x="26887" y="18541"/>
                  </a:lnTo>
                  <a:lnTo>
                    <a:pt x="26887" y="18608"/>
                  </a:lnTo>
                  <a:cubicBezTo>
                    <a:pt x="27220" y="20443"/>
                    <a:pt x="28321" y="22544"/>
                    <a:pt x="27620" y="24446"/>
                  </a:cubicBezTo>
                  <a:cubicBezTo>
                    <a:pt x="27187" y="24712"/>
                    <a:pt x="25152" y="27181"/>
                    <a:pt x="24785" y="27481"/>
                  </a:cubicBezTo>
                  <a:cubicBezTo>
                    <a:pt x="24385" y="27815"/>
                    <a:pt x="23784" y="28582"/>
                    <a:pt x="23317" y="28749"/>
                  </a:cubicBezTo>
                  <a:cubicBezTo>
                    <a:pt x="23284" y="28759"/>
                    <a:pt x="23247" y="28764"/>
                    <a:pt x="23206" y="28764"/>
                  </a:cubicBezTo>
                  <a:cubicBezTo>
                    <a:pt x="22728" y="28764"/>
                    <a:pt x="21796" y="28086"/>
                    <a:pt x="21150" y="28086"/>
                  </a:cubicBezTo>
                  <a:cubicBezTo>
                    <a:pt x="20981" y="28086"/>
                    <a:pt x="20832" y="28132"/>
                    <a:pt x="20715" y="28248"/>
                  </a:cubicBezTo>
                  <a:cubicBezTo>
                    <a:pt x="19348" y="29583"/>
                    <a:pt x="18547" y="31317"/>
                    <a:pt x="17313" y="32485"/>
                  </a:cubicBezTo>
                  <a:cubicBezTo>
                    <a:pt x="16713" y="33052"/>
                    <a:pt x="15345" y="33152"/>
                    <a:pt x="15045" y="33452"/>
                  </a:cubicBezTo>
                  <a:cubicBezTo>
                    <a:pt x="15011" y="33485"/>
                    <a:pt x="16879" y="33819"/>
                    <a:pt x="17113" y="33819"/>
                  </a:cubicBezTo>
                  <a:cubicBezTo>
                    <a:pt x="17898" y="33883"/>
                    <a:pt x="19479" y="34095"/>
                    <a:pt x="20818" y="34095"/>
                  </a:cubicBezTo>
                  <a:cubicBezTo>
                    <a:pt x="21584" y="34095"/>
                    <a:pt x="22271" y="34025"/>
                    <a:pt x="22684" y="33819"/>
                  </a:cubicBezTo>
                  <a:cubicBezTo>
                    <a:pt x="23317" y="33552"/>
                    <a:pt x="23684" y="32985"/>
                    <a:pt x="23984" y="32418"/>
                  </a:cubicBezTo>
                  <a:cubicBezTo>
                    <a:pt x="24818" y="30817"/>
                    <a:pt x="23851" y="29816"/>
                    <a:pt x="24318" y="28982"/>
                  </a:cubicBezTo>
                  <a:cubicBezTo>
                    <a:pt x="24485" y="28715"/>
                    <a:pt x="24652" y="28482"/>
                    <a:pt x="24852" y="28282"/>
                  </a:cubicBezTo>
                  <a:cubicBezTo>
                    <a:pt x="25519" y="27648"/>
                    <a:pt x="26153" y="26947"/>
                    <a:pt x="26553" y="26447"/>
                  </a:cubicBezTo>
                  <a:cubicBezTo>
                    <a:pt x="26920" y="26080"/>
                    <a:pt x="27354" y="25713"/>
                    <a:pt x="27687" y="25380"/>
                  </a:cubicBezTo>
                  <a:lnTo>
                    <a:pt x="27687" y="25380"/>
                  </a:lnTo>
                  <a:cubicBezTo>
                    <a:pt x="27754" y="25880"/>
                    <a:pt x="27487" y="26547"/>
                    <a:pt x="27487" y="27081"/>
                  </a:cubicBezTo>
                  <a:cubicBezTo>
                    <a:pt x="27487" y="30317"/>
                    <a:pt x="27187" y="31117"/>
                    <a:pt x="26319" y="34153"/>
                  </a:cubicBezTo>
                  <a:cubicBezTo>
                    <a:pt x="26219" y="34453"/>
                    <a:pt x="25986" y="35487"/>
                    <a:pt x="25819" y="36421"/>
                  </a:cubicBezTo>
                  <a:cubicBezTo>
                    <a:pt x="25719" y="36621"/>
                    <a:pt x="25652" y="36821"/>
                    <a:pt x="25519" y="36955"/>
                  </a:cubicBezTo>
                  <a:cubicBezTo>
                    <a:pt x="25152" y="37388"/>
                    <a:pt x="23251" y="37055"/>
                    <a:pt x="23017" y="37822"/>
                  </a:cubicBezTo>
                  <a:cubicBezTo>
                    <a:pt x="22483" y="39723"/>
                    <a:pt x="22684" y="41591"/>
                    <a:pt x="22183" y="43226"/>
                  </a:cubicBezTo>
                  <a:cubicBezTo>
                    <a:pt x="21850" y="44093"/>
                    <a:pt x="20715" y="44894"/>
                    <a:pt x="20615" y="45261"/>
                  </a:cubicBezTo>
                  <a:cubicBezTo>
                    <a:pt x="20615" y="45267"/>
                    <a:pt x="20624" y="45271"/>
                    <a:pt x="20639" y="45271"/>
                  </a:cubicBezTo>
                  <a:cubicBezTo>
                    <a:pt x="20849" y="45271"/>
                    <a:pt x="22369" y="44687"/>
                    <a:pt x="22617" y="44593"/>
                  </a:cubicBezTo>
                  <a:cubicBezTo>
                    <a:pt x="23718" y="44060"/>
                    <a:pt x="26720" y="42859"/>
                    <a:pt x="27420" y="41791"/>
                  </a:cubicBezTo>
                  <a:cubicBezTo>
                    <a:pt x="27821" y="41224"/>
                    <a:pt x="27854" y="40557"/>
                    <a:pt x="27854" y="39923"/>
                  </a:cubicBezTo>
                  <a:cubicBezTo>
                    <a:pt x="27754" y="38122"/>
                    <a:pt x="26486" y="37755"/>
                    <a:pt x="26420" y="36788"/>
                  </a:cubicBezTo>
                  <a:cubicBezTo>
                    <a:pt x="26386" y="36021"/>
                    <a:pt x="26820" y="35387"/>
                    <a:pt x="26753" y="34686"/>
                  </a:cubicBezTo>
                  <a:cubicBezTo>
                    <a:pt x="26753" y="34553"/>
                    <a:pt x="27187" y="33852"/>
                    <a:pt x="27053" y="33719"/>
                  </a:cubicBezTo>
                  <a:cubicBezTo>
                    <a:pt x="27720" y="31718"/>
                    <a:pt x="28021" y="29683"/>
                    <a:pt x="28187" y="27581"/>
                  </a:cubicBezTo>
                  <a:cubicBezTo>
                    <a:pt x="28688" y="27915"/>
                    <a:pt x="29322" y="28415"/>
                    <a:pt x="29055" y="28882"/>
                  </a:cubicBezTo>
                  <a:cubicBezTo>
                    <a:pt x="28087" y="30450"/>
                    <a:pt x="28021" y="34186"/>
                    <a:pt x="30356" y="35120"/>
                  </a:cubicBezTo>
                  <a:cubicBezTo>
                    <a:pt x="31490" y="35587"/>
                    <a:pt x="33158" y="36054"/>
                    <a:pt x="33992" y="37021"/>
                  </a:cubicBezTo>
                  <a:cubicBezTo>
                    <a:pt x="34092" y="37121"/>
                    <a:pt x="34359" y="37322"/>
                    <a:pt x="34559" y="37522"/>
                  </a:cubicBezTo>
                  <a:cubicBezTo>
                    <a:pt x="34359" y="36788"/>
                    <a:pt x="34025" y="35454"/>
                    <a:pt x="34092" y="35220"/>
                  </a:cubicBezTo>
                  <a:cubicBezTo>
                    <a:pt x="34492" y="33452"/>
                    <a:pt x="33992" y="31217"/>
                    <a:pt x="32390" y="30250"/>
                  </a:cubicBezTo>
                  <a:cubicBezTo>
                    <a:pt x="30656" y="29216"/>
                    <a:pt x="29555" y="29216"/>
                    <a:pt x="28554" y="27114"/>
                  </a:cubicBezTo>
                  <a:cubicBezTo>
                    <a:pt x="28534" y="27135"/>
                    <a:pt x="28507" y="27143"/>
                    <a:pt x="28475" y="27143"/>
                  </a:cubicBezTo>
                  <a:cubicBezTo>
                    <a:pt x="28405" y="27143"/>
                    <a:pt x="28313" y="27104"/>
                    <a:pt x="28221" y="27081"/>
                  </a:cubicBezTo>
                  <a:cubicBezTo>
                    <a:pt x="28354" y="25413"/>
                    <a:pt x="28354" y="23745"/>
                    <a:pt x="28454" y="22077"/>
                  </a:cubicBezTo>
                  <a:cubicBezTo>
                    <a:pt x="28488" y="20676"/>
                    <a:pt x="27687" y="19275"/>
                    <a:pt x="27620" y="17874"/>
                  </a:cubicBezTo>
                  <a:lnTo>
                    <a:pt x="27620" y="17874"/>
                  </a:lnTo>
                  <a:cubicBezTo>
                    <a:pt x="28621" y="18575"/>
                    <a:pt x="29021" y="19876"/>
                    <a:pt x="29922" y="20710"/>
                  </a:cubicBezTo>
                  <a:cubicBezTo>
                    <a:pt x="30122" y="20876"/>
                    <a:pt x="30823" y="21110"/>
                    <a:pt x="30989" y="21377"/>
                  </a:cubicBezTo>
                  <a:cubicBezTo>
                    <a:pt x="31223" y="21777"/>
                    <a:pt x="31523" y="22578"/>
                    <a:pt x="31790" y="23078"/>
                  </a:cubicBezTo>
                  <a:cubicBezTo>
                    <a:pt x="32324" y="24045"/>
                    <a:pt x="34625" y="25747"/>
                    <a:pt x="35693" y="26080"/>
                  </a:cubicBezTo>
                  <a:cubicBezTo>
                    <a:pt x="35712" y="26090"/>
                    <a:pt x="35725" y="26094"/>
                    <a:pt x="35732" y="26094"/>
                  </a:cubicBezTo>
                  <a:cubicBezTo>
                    <a:pt x="35802" y="26094"/>
                    <a:pt x="35386" y="25694"/>
                    <a:pt x="35326" y="25513"/>
                  </a:cubicBezTo>
                  <a:cubicBezTo>
                    <a:pt x="34892" y="24746"/>
                    <a:pt x="34892" y="23578"/>
                    <a:pt x="34625" y="22778"/>
                  </a:cubicBezTo>
                  <a:cubicBezTo>
                    <a:pt x="34492" y="22511"/>
                    <a:pt x="34525" y="22177"/>
                    <a:pt x="34392" y="21877"/>
                  </a:cubicBezTo>
                  <a:cubicBezTo>
                    <a:pt x="34225" y="21510"/>
                    <a:pt x="33892" y="21210"/>
                    <a:pt x="33591" y="21010"/>
                  </a:cubicBezTo>
                  <a:cubicBezTo>
                    <a:pt x="32958" y="20443"/>
                    <a:pt x="32357" y="19909"/>
                    <a:pt x="31590" y="19509"/>
                  </a:cubicBezTo>
                  <a:cubicBezTo>
                    <a:pt x="30156" y="18675"/>
                    <a:pt x="28821" y="18908"/>
                    <a:pt x="28054" y="17541"/>
                  </a:cubicBezTo>
                  <a:cubicBezTo>
                    <a:pt x="28021" y="17441"/>
                    <a:pt x="27854" y="17207"/>
                    <a:pt x="27654" y="17007"/>
                  </a:cubicBezTo>
                  <a:cubicBezTo>
                    <a:pt x="27687" y="15906"/>
                    <a:pt x="27821" y="13738"/>
                    <a:pt x="27654" y="13438"/>
                  </a:cubicBezTo>
                  <a:cubicBezTo>
                    <a:pt x="27320" y="12871"/>
                    <a:pt x="29488" y="8868"/>
                    <a:pt x="30823" y="6399"/>
                  </a:cubicBezTo>
                  <a:lnTo>
                    <a:pt x="30823" y="6399"/>
                  </a:lnTo>
                  <a:cubicBezTo>
                    <a:pt x="30823" y="6866"/>
                    <a:pt x="30923" y="7233"/>
                    <a:pt x="30756" y="7834"/>
                  </a:cubicBezTo>
                  <a:cubicBezTo>
                    <a:pt x="30589" y="8367"/>
                    <a:pt x="30356" y="8534"/>
                    <a:pt x="30055" y="8935"/>
                  </a:cubicBezTo>
                  <a:cubicBezTo>
                    <a:pt x="29222" y="10169"/>
                    <a:pt x="29989" y="11403"/>
                    <a:pt x="30055" y="12570"/>
                  </a:cubicBezTo>
                  <a:cubicBezTo>
                    <a:pt x="30089" y="13605"/>
                    <a:pt x="30456" y="14772"/>
                    <a:pt x="30823" y="15773"/>
                  </a:cubicBezTo>
                  <a:cubicBezTo>
                    <a:pt x="30889" y="16040"/>
                    <a:pt x="30889" y="16240"/>
                    <a:pt x="30889" y="16440"/>
                  </a:cubicBezTo>
                  <a:cubicBezTo>
                    <a:pt x="30889" y="16440"/>
                    <a:pt x="30989" y="16740"/>
                    <a:pt x="31023" y="16874"/>
                  </a:cubicBezTo>
                  <a:cubicBezTo>
                    <a:pt x="31056" y="16540"/>
                    <a:pt x="31690" y="14872"/>
                    <a:pt x="31757" y="14705"/>
                  </a:cubicBezTo>
                  <a:cubicBezTo>
                    <a:pt x="32157" y="13404"/>
                    <a:pt x="32924" y="12204"/>
                    <a:pt x="32824" y="10769"/>
                  </a:cubicBezTo>
                  <a:cubicBezTo>
                    <a:pt x="32691" y="9535"/>
                    <a:pt x="31323" y="8668"/>
                    <a:pt x="31256" y="7367"/>
                  </a:cubicBezTo>
                  <a:cubicBezTo>
                    <a:pt x="31056" y="6833"/>
                    <a:pt x="31190" y="6499"/>
                    <a:pt x="31090" y="5999"/>
                  </a:cubicBezTo>
                  <a:cubicBezTo>
                    <a:pt x="31090" y="5899"/>
                    <a:pt x="31156" y="5832"/>
                    <a:pt x="31190" y="5699"/>
                  </a:cubicBezTo>
                  <a:cubicBezTo>
                    <a:pt x="31423" y="5232"/>
                    <a:pt x="31723" y="4732"/>
                    <a:pt x="31823" y="4565"/>
                  </a:cubicBezTo>
                  <a:cubicBezTo>
                    <a:pt x="32157" y="3898"/>
                    <a:pt x="34258" y="195"/>
                    <a:pt x="34058" y="28"/>
                  </a:cubicBezTo>
                  <a:cubicBezTo>
                    <a:pt x="34038" y="10"/>
                    <a:pt x="34016" y="1"/>
                    <a:pt x="33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flipH="1">
              <a:off x="-1106465" y="-476200"/>
              <a:ext cx="3234589" cy="5510848"/>
            </a:xfrm>
            <a:custGeom>
              <a:avLst/>
              <a:gdLst/>
              <a:ahLst/>
              <a:cxnLst/>
              <a:rect l="l" t="t" r="r" b="b"/>
              <a:pathLst>
                <a:path w="123990" h="216515" extrusionOk="0">
                  <a:moveTo>
                    <a:pt x="46823" y="1"/>
                  </a:moveTo>
                  <a:cubicBezTo>
                    <a:pt x="45837" y="1"/>
                    <a:pt x="45900" y="9291"/>
                    <a:pt x="45900" y="10527"/>
                  </a:cubicBezTo>
                  <a:cubicBezTo>
                    <a:pt x="45900" y="15430"/>
                    <a:pt x="45199" y="19466"/>
                    <a:pt x="43398" y="24003"/>
                  </a:cubicBezTo>
                  <a:cubicBezTo>
                    <a:pt x="42898" y="25304"/>
                    <a:pt x="42931" y="28473"/>
                    <a:pt x="41897" y="29507"/>
                  </a:cubicBezTo>
                  <a:cubicBezTo>
                    <a:pt x="41888" y="29516"/>
                    <a:pt x="41874" y="29520"/>
                    <a:pt x="41854" y="29520"/>
                  </a:cubicBezTo>
                  <a:cubicBezTo>
                    <a:pt x="41210" y="29520"/>
                    <a:pt x="35007" y="24924"/>
                    <a:pt x="34392" y="24503"/>
                  </a:cubicBezTo>
                  <a:cubicBezTo>
                    <a:pt x="33558" y="23970"/>
                    <a:pt x="34225" y="23536"/>
                    <a:pt x="33391" y="23002"/>
                  </a:cubicBezTo>
                  <a:cubicBezTo>
                    <a:pt x="32200" y="22203"/>
                    <a:pt x="31789" y="21933"/>
                    <a:pt x="31754" y="21933"/>
                  </a:cubicBezTo>
                  <a:cubicBezTo>
                    <a:pt x="31683" y="21933"/>
                    <a:pt x="33232" y="23092"/>
                    <a:pt x="32823" y="23092"/>
                  </a:cubicBezTo>
                  <a:cubicBezTo>
                    <a:pt x="32672" y="23092"/>
                    <a:pt x="32254" y="22934"/>
                    <a:pt x="31390" y="22502"/>
                  </a:cubicBezTo>
                  <a:cubicBezTo>
                    <a:pt x="30589" y="22102"/>
                    <a:pt x="29755" y="20801"/>
                    <a:pt x="28888" y="20501"/>
                  </a:cubicBezTo>
                  <a:cubicBezTo>
                    <a:pt x="28824" y="20475"/>
                    <a:pt x="28758" y="20465"/>
                    <a:pt x="28692" y="20465"/>
                  </a:cubicBezTo>
                  <a:cubicBezTo>
                    <a:pt x="28494" y="20465"/>
                    <a:pt x="28291" y="20552"/>
                    <a:pt x="28103" y="20552"/>
                  </a:cubicBezTo>
                  <a:cubicBezTo>
                    <a:pt x="28028" y="20552"/>
                    <a:pt x="27956" y="20539"/>
                    <a:pt x="27887" y="20501"/>
                  </a:cubicBezTo>
                  <a:cubicBezTo>
                    <a:pt x="21549" y="17332"/>
                    <a:pt x="15245" y="12928"/>
                    <a:pt x="9407" y="9026"/>
                  </a:cubicBezTo>
                  <a:cubicBezTo>
                    <a:pt x="8236" y="8236"/>
                    <a:pt x="7297" y="6416"/>
                    <a:pt x="6103" y="6416"/>
                  </a:cubicBezTo>
                  <a:cubicBezTo>
                    <a:pt x="5732" y="6416"/>
                    <a:pt x="5338" y="6590"/>
                    <a:pt x="4904" y="7024"/>
                  </a:cubicBezTo>
                  <a:cubicBezTo>
                    <a:pt x="4737" y="7191"/>
                    <a:pt x="5238" y="7358"/>
                    <a:pt x="5404" y="7525"/>
                  </a:cubicBezTo>
                  <a:cubicBezTo>
                    <a:pt x="5871" y="7992"/>
                    <a:pt x="6138" y="9459"/>
                    <a:pt x="6405" y="10026"/>
                  </a:cubicBezTo>
                  <a:cubicBezTo>
                    <a:pt x="6905" y="11027"/>
                    <a:pt x="12042" y="14696"/>
                    <a:pt x="13410" y="15530"/>
                  </a:cubicBezTo>
                  <a:cubicBezTo>
                    <a:pt x="14678" y="16298"/>
                    <a:pt x="15178" y="17198"/>
                    <a:pt x="16412" y="18032"/>
                  </a:cubicBezTo>
                  <a:cubicBezTo>
                    <a:pt x="17646" y="18866"/>
                    <a:pt x="19181" y="19300"/>
                    <a:pt x="20415" y="20034"/>
                  </a:cubicBezTo>
                  <a:cubicBezTo>
                    <a:pt x="23551" y="21935"/>
                    <a:pt x="26586" y="24804"/>
                    <a:pt x="29422" y="27039"/>
                  </a:cubicBezTo>
                  <a:cubicBezTo>
                    <a:pt x="31089" y="28373"/>
                    <a:pt x="33224" y="28940"/>
                    <a:pt x="34925" y="30041"/>
                  </a:cubicBezTo>
                  <a:cubicBezTo>
                    <a:pt x="36260" y="30975"/>
                    <a:pt x="37160" y="32609"/>
                    <a:pt x="38428" y="33543"/>
                  </a:cubicBezTo>
                  <a:cubicBezTo>
                    <a:pt x="41730" y="36012"/>
                    <a:pt x="45333" y="38947"/>
                    <a:pt x="47935" y="41549"/>
                  </a:cubicBezTo>
                  <a:cubicBezTo>
                    <a:pt x="48335" y="41949"/>
                    <a:pt x="49002" y="41782"/>
                    <a:pt x="49436" y="42049"/>
                  </a:cubicBezTo>
                  <a:cubicBezTo>
                    <a:pt x="50904" y="43017"/>
                    <a:pt x="51537" y="44151"/>
                    <a:pt x="52438" y="45051"/>
                  </a:cubicBezTo>
                  <a:cubicBezTo>
                    <a:pt x="53372" y="45985"/>
                    <a:pt x="54706" y="46219"/>
                    <a:pt x="55940" y="47053"/>
                  </a:cubicBezTo>
                  <a:cubicBezTo>
                    <a:pt x="57442" y="48054"/>
                    <a:pt x="57909" y="50055"/>
                    <a:pt x="59943" y="51056"/>
                  </a:cubicBezTo>
                  <a:cubicBezTo>
                    <a:pt x="60744" y="51489"/>
                    <a:pt x="62378" y="52323"/>
                    <a:pt x="62945" y="53057"/>
                  </a:cubicBezTo>
                  <a:cubicBezTo>
                    <a:pt x="63279" y="53491"/>
                    <a:pt x="63112" y="54158"/>
                    <a:pt x="63446" y="54558"/>
                  </a:cubicBezTo>
                  <a:cubicBezTo>
                    <a:pt x="64580" y="56059"/>
                    <a:pt x="66782" y="57894"/>
                    <a:pt x="67949" y="59061"/>
                  </a:cubicBezTo>
                  <a:cubicBezTo>
                    <a:pt x="68549" y="59662"/>
                    <a:pt x="69083" y="61196"/>
                    <a:pt x="69450" y="61563"/>
                  </a:cubicBezTo>
                  <a:cubicBezTo>
                    <a:pt x="69717" y="61830"/>
                    <a:pt x="77089" y="71003"/>
                    <a:pt x="77456" y="72071"/>
                  </a:cubicBezTo>
                  <a:cubicBezTo>
                    <a:pt x="79524" y="78242"/>
                    <a:pt x="79958" y="83746"/>
                    <a:pt x="79958" y="90551"/>
                  </a:cubicBezTo>
                  <a:cubicBezTo>
                    <a:pt x="79958" y="93519"/>
                    <a:pt x="79057" y="100324"/>
                    <a:pt x="79958" y="103026"/>
                  </a:cubicBezTo>
                  <a:cubicBezTo>
                    <a:pt x="81559" y="107696"/>
                    <a:pt x="82559" y="118170"/>
                    <a:pt x="84961" y="123007"/>
                  </a:cubicBezTo>
                  <a:cubicBezTo>
                    <a:pt x="85123" y="123335"/>
                    <a:pt x="85092" y="123476"/>
                    <a:pt x="84917" y="123476"/>
                  </a:cubicBezTo>
                  <a:cubicBezTo>
                    <a:pt x="83827" y="123476"/>
                    <a:pt x="77145" y="118004"/>
                    <a:pt x="76455" y="118004"/>
                  </a:cubicBezTo>
                  <a:cubicBezTo>
                    <a:pt x="75087" y="118004"/>
                    <a:pt x="71218" y="115735"/>
                    <a:pt x="70451" y="115002"/>
                  </a:cubicBezTo>
                  <a:cubicBezTo>
                    <a:pt x="70380" y="114931"/>
                    <a:pt x="70265" y="114905"/>
                    <a:pt x="70124" y="114905"/>
                  </a:cubicBezTo>
                  <a:cubicBezTo>
                    <a:pt x="69739" y="114905"/>
                    <a:pt x="69161" y="115098"/>
                    <a:pt x="68776" y="115098"/>
                  </a:cubicBezTo>
                  <a:cubicBezTo>
                    <a:pt x="68635" y="115098"/>
                    <a:pt x="68520" y="115072"/>
                    <a:pt x="68449" y="115002"/>
                  </a:cubicBezTo>
                  <a:cubicBezTo>
                    <a:pt x="67682" y="114201"/>
                    <a:pt x="66081" y="113534"/>
                    <a:pt x="64447" y="113000"/>
                  </a:cubicBezTo>
                  <a:cubicBezTo>
                    <a:pt x="62378" y="112266"/>
                    <a:pt x="60744" y="110765"/>
                    <a:pt x="59443" y="109498"/>
                  </a:cubicBezTo>
                  <a:cubicBezTo>
                    <a:pt x="58909" y="108930"/>
                    <a:pt x="57341" y="108864"/>
                    <a:pt x="56941" y="108497"/>
                  </a:cubicBezTo>
                  <a:cubicBezTo>
                    <a:pt x="55373" y="106896"/>
                    <a:pt x="52938" y="105995"/>
                    <a:pt x="50937" y="104494"/>
                  </a:cubicBezTo>
                  <a:cubicBezTo>
                    <a:pt x="50670" y="104260"/>
                    <a:pt x="50603" y="103827"/>
                    <a:pt x="50437" y="103493"/>
                  </a:cubicBezTo>
                  <a:cubicBezTo>
                    <a:pt x="50270" y="103326"/>
                    <a:pt x="50170" y="103093"/>
                    <a:pt x="49936" y="102993"/>
                  </a:cubicBezTo>
                  <a:cubicBezTo>
                    <a:pt x="45933" y="100324"/>
                    <a:pt x="45033" y="98356"/>
                    <a:pt x="42431" y="94487"/>
                  </a:cubicBezTo>
                  <a:cubicBezTo>
                    <a:pt x="40730" y="91885"/>
                    <a:pt x="39762" y="89817"/>
                    <a:pt x="37427" y="87482"/>
                  </a:cubicBezTo>
                  <a:cubicBezTo>
                    <a:pt x="36994" y="86981"/>
                    <a:pt x="37027" y="85047"/>
                    <a:pt x="36427" y="84480"/>
                  </a:cubicBezTo>
                  <a:cubicBezTo>
                    <a:pt x="35793" y="83818"/>
                    <a:pt x="33495" y="80721"/>
                    <a:pt x="32042" y="80721"/>
                  </a:cubicBezTo>
                  <a:cubicBezTo>
                    <a:pt x="31811" y="80721"/>
                    <a:pt x="31601" y="80799"/>
                    <a:pt x="31423" y="80977"/>
                  </a:cubicBezTo>
                  <a:cubicBezTo>
                    <a:pt x="31223" y="81177"/>
                    <a:pt x="32224" y="82078"/>
                    <a:pt x="32424" y="82478"/>
                  </a:cubicBezTo>
                  <a:cubicBezTo>
                    <a:pt x="32724" y="83079"/>
                    <a:pt x="31390" y="84146"/>
                    <a:pt x="32924" y="84480"/>
                  </a:cubicBezTo>
                  <a:cubicBezTo>
                    <a:pt x="33825" y="85747"/>
                    <a:pt x="35493" y="89216"/>
                    <a:pt x="36427" y="90484"/>
                  </a:cubicBezTo>
                  <a:cubicBezTo>
                    <a:pt x="37060" y="91318"/>
                    <a:pt x="37994" y="92052"/>
                    <a:pt x="38428" y="92986"/>
                  </a:cubicBezTo>
                  <a:cubicBezTo>
                    <a:pt x="38928" y="93986"/>
                    <a:pt x="38995" y="95554"/>
                    <a:pt x="39429" y="96488"/>
                  </a:cubicBezTo>
                  <a:cubicBezTo>
                    <a:pt x="39762" y="97089"/>
                    <a:pt x="41930" y="99257"/>
                    <a:pt x="41930" y="99991"/>
                  </a:cubicBezTo>
                  <a:cubicBezTo>
                    <a:pt x="41930" y="100007"/>
                    <a:pt x="41921" y="100015"/>
                    <a:pt x="41903" y="100015"/>
                  </a:cubicBezTo>
                  <a:cubicBezTo>
                    <a:pt x="41624" y="100015"/>
                    <a:pt x="39246" y="98148"/>
                    <a:pt x="36927" y="96989"/>
                  </a:cubicBezTo>
                  <a:cubicBezTo>
                    <a:pt x="32090" y="94554"/>
                    <a:pt x="27554" y="91551"/>
                    <a:pt x="22984" y="88483"/>
                  </a:cubicBezTo>
                  <a:cubicBezTo>
                    <a:pt x="21583" y="87549"/>
                    <a:pt x="20415" y="87549"/>
                    <a:pt x="18981" y="86981"/>
                  </a:cubicBezTo>
                  <a:cubicBezTo>
                    <a:pt x="18180" y="86681"/>
                    <a:pt x="17747" y="85714"/>
                    <a:pt x="16979" y="85480"/>
                  </a:cubicBezTo>
                  <a:cubicBezTo>
                    <a:pt x="11909" y="83746"/>
                    <a:pt x="9674" y="82545"/>
                    <a:pt x="6972" y="78475"/>
                  </a:cubicBezTo>
                  <a:cubicBezTo>
                    <a:pt x="5831" y="76764"/>
                    <a:pt x="3618" y="71470"/>
                    <a:pt x="1520" y="71470"/>
                  </a:cubicBezTo>
                  <a:cubicBezTo>
                    <a:pt x="1164" y="71470"/>
                    <a:pt x="811" y="71622"/>
                    <a:pt x="468" y="71971"/>
                  </a:cubicBezTo>
                  <a:cubicBezTo>
                    <a:pt x="1" y="72471"/>
                    <a:pt x="6972" y="82178"/>
                    <a:pt x="6972" y="82478"/>
                  </a:cubicBezTo>
                  <a:cubicBezTo>
                    <a:pt x="6972" y="84380"/>
                    <a:pt x="11309" y="85647"/>
                    <a:pt x="12976" y="86481"/>
                  </a:cubicBezTo>
                  <a:cubicBezTo>
                    <a:pt x="15712" y="87849"/>
                    <a:pt x="17847" y="90150"/>
                    <a:pt x="20482" y="91485"/>
                  </a:cubicBezTo>
                  <a:cubicBezTo>
                    <a:pt x="20982" y="91718"/>
                    <a:pt x="21983" y="91718"/>
                    <a:pt x="22483" y="91985"/>
                  </a:cubicBezTo>
                  <a:cubicBezTo>
                    <a:pt x="23084" y="92319"/>
                    <a:pt x="23384" y="93052"/>
                    <a:pt x="23984" y="93486"/>
                  </a:cubicBezTo>
                  <a:cubicBezTo>
                    <a:pt x="25152" y="94353"/>
                    <a:pt x="26753" y="94687"/>
                    <a:pt x="27987" y="95488"/>
                  </a:cubicBezTo>
                  <a:cubicBezTo>
                    <a:pt x="29055" y="96188"/>
                    <a:pt x="29922" y="97222"/>
                    <a:pt x="30989" y="97989"/>
                  </a:cubicBezTo>
                  <a:cubicBezTo>
                    <a:pt x="36226" y="101925"/>
                    <a:pt x="43365" y="102392"/>
                    <a:pt x="47935" y="106996"/>
                  </a:cubicBezTo>
                  <a:cubicBezTo>
                    <a:pt x="48769" y="107830"/>
                    <a:pt x="51404" y="108930"/>
                    <a:pt x="52438" y="109498"/>
                  </a:cubicBezTo>
                  <a:cubicBezTo>
                    <a:pt x="54740" y="110598"/>
                    <a:pt x="56007" y="113234"/>
                    <a:pt x="58442" y="114501"/>
                  </a:cubicBezTo>
                  <a:cubicBezTo>
                    <a:pt x="60744" y="115669"/>
                    <a:pt x="63179" y="116436"/>
                    <a:pt x="65447" y="118004"/>
                  </a:cubicBezTo>
                  <a:cubicBezTo>
                    <a:pt x="69350" y="120606"/>
                    <a:pt x="73720" y="123774"/>
                    <a:pt x="76922" y="127010"/>
                  </a:cubicBezTo>
                  <a:cubicBezTo>
                    <a:pt x="78223" y="128278"/>
                    <a:pt x="78957" y="130546"/>
                    <a:pt x="79924" y="132014"/>
                  </a:cubicBezTo>
                  <a:cubicBezTo>
                    <a:pt x="81726" y="134716"/>
                    <a:pt x="83927" y="137351"/>
                    <a:pt x="85929" y="140019"/>
                  </a:cubicBezTo>
                  <a:cubicBezTo>
                    <a:pt x="88264" y="143088"/>
                    <a:pt x="89564" y="148526"/>
                    <a:pt x="90932" y="151961"/>
                  </a:cubicBezTo>
                  <a:cubicBezTo>
                    <a:pt x="91966" y="154563"/>
                    <a:pt x="93067" y="163203"/>
                    <a:pt x="93934" y="164937"/>
                  </a:cubicBezTo>
                  <a:cubicBezTo>
                    <a:pt x="93955" y="164973"/>
                    <a:pt x="93987" y="164985"/>
                    <a:pt x="94024" y="164985"/>
                  </a:cubicBezTo>
                  <a:cubicBezTo>
                    <a:pt x="94126" y="164985"/>
                    <a:pt x="94271" y="164889"/>
                    <a:pt x="94361" y="164889"/>
                  </a:cubicBezTo>
                  <a:cubicBezTo>
                    <a:pt x="94395" y="164889"/>
                    <a:pt x="94421" y="164902"/>
                    <a:pt x="94435" y="164937"/>
                  </a:cubicBezTo>
                  <a:cubicBezTo>
                    <a:pt x="94935" y="165938"/>
                    <a:pt x="95469" y="169574"/>
                    <a:pt x="95936" y="170942"/>
                  </a:cubicBezTo>
                  <a:cubicBezTo>
                    <a:pt x="96136" y="171575"/>
                    <a:pt x="95736" y="172309"/>
                    <a:pt x="95936" y="172943"/>
                  </a:cubicBezTo>
                  <a:cubicBezTo>
                    <a:pt x="99305" y="183050"/>
                    <a:pt x="95435" y="193458"/>
                    <a:pt x="98938" y="203932"/>
                  </a:cubicBezTo>
                  <a:cubicBezTo>
                    <a:pt x="99438" y="205433"/>
                    <a:pt x="99638" y="215607"/>
                    <a:pt x="100439" y="216407"/>
                  </a:cubicBezTo>
                  <a:cubicBezTo>
                    <a:pt x="100513" y="216482"/>
                    <a:pt x="100702" y="216515"/>
                    <a:pt x="100982" y="216515"/>
                  </a:cubicBezTo>
                  <a:cubicBezTo>
                    <a:pt x="103222" y="216515"/>
                    <a:pt x="111258" y="214406"/>
                    <a:pt x="112414" y="214406"/>
                  </a:cubicBezTo>
                  <a:cubicBezTo>
                    <a:pt x="114349" y="214406"/>
                    <a:pt x="117707" y="214940"/>
                    <a:pt x="120462" y="214940"/>
                  </a:cubicBezTo>
                  <a:cubicBezTo>
                    <a:pt x="121839" y="214940"/>
                    <a:pt x="123066" y="214806"/>
                    <a:pt x="123889" y="214406"/>
                  </a:cubicBezTo>
                  <a:cubicBezTo>
                    <a:pt x="123989" y="214306"/>
                    <a:pt x="122388" y="208502"/>
                    <a:pt x="122388" y="205900"/>
                  </a:cubicBezTo>
                  <a:cubicBezTo>
                    <a:pt x="122388" y="202464"/>
                    <a:pt x="121054" y="199662"/>
                    <a:pt x="120387" y="196393"/>
                  </a:cubicBezTo>
                  <a:cubicBezTo>
                    <a:pt x="118785" y="188588"/>
                    <a:pt x="117951" y="180382"/>
                    <a:pt x="116384" y="172409"/>
                  </a:cubicBezTo>
                  <a:cubicBezTo>
                    <a:pt x="115216" y="166605"/>
                    <a:pt x="113748" y="160467"/>
                    <a:pt x="112381" y="154930"/>
                  </a:cubicBezTo>
                  <a:cubicBezTo>
                    <a:pt x="112114" y="153963"/>
                    <a:pt x="112548" y="152929"/>
                    <a:pt x="112381" y="151928"/>
                  </a:cubicBezTo>
                  <a:cubicBezTo>
                    <a:pt x="111880" y="148959"/>
                    <a:pt x="111280" y="145690"/>
                    <a:pt x="110379" y="142921"/>
                  </a:cubicBezTo>
                  <a:cubicBezTo>
                    <a:pt x="110112" y="142188"/>
                    <a:pt x="110613" y="141187"/>
                    <a:pt x="110379" y="140420"/>
                  </a:cubicBezTo>
                  <a:cubicBezTo>
                    <a:pt x="109012" y="136383"/>
                    <a:pt x="107210" y="131947"/>
                    <a:pt x="105876" y="127944"/>
                  </a:cubicBezTo>
                  <a:cubicBezTo>
                    <a:pt x="104709" y="124442"/>
                    <a:pt x="106543" y="120038"/>
                    <a:pt x="105376" y="116503"/>
                  </a:cubicBezTo>
                  <a:cubicBezTo>
                    <a:pt x="104942" y="115235"/>
                    <a:pt x="103675" y="107263"/>
                    <a:pt x="103374" y="106996"/>
                  </a:cubicBezTo>
                  <a:cubicBezTo>
                    <a:pt x="103349" y="106970"/>
                    <a:pt x="103317" y="106961"/>
                    <a:pt x="103282" y="106961"/>
                  </a:cubicBezTo>
                  <a:cubicBezTo>
                    <a:pt x="103176" y="106961"/>
                    <a:pt x="103040" y="107048"/>
                    <a:pt x="102952" y="107048"/>
                  </a:cubicBezTo>
                  <a:cubicBezTo>
                    <a:pt x="102917" y="107048"/>
                    <a:pt x="102889" y="107034"/>
                    <a:pt x="102874" y="106996"/>
                  </a:cubicBezTo>
                  <a:cubicBezTo>
                    <a:pt x="102440" y="106195"/>
                    <a:pt x="103274" y="104761"/>
                    <a:pt x="102874" y="103994"/>
                  </a:cubicBezTo>
                  <a:cubicBezTo>
                    <a:pt x="101673" y="101525"/>
                    <a:pt x="101173" y="98823"/>
                    <a:pt x="100372" y="96488"/>
                  </a:cubicBezTo>
                  <a:cubicBezTo>
                    <a:pt x="99238" y="93153"/>
                    <a:pt x="101873" y="83512"/>
                    <a:pt x="101873" y="79509"/>
                  </a:cubicBezTo>
                  <a:cubicBezTo>
                    <a:pt x="101873" y="79042"/>
                    <a:pt x="101573" y="76808"/>
                    <a:pt x="101873" y="76507"/>
                  </a:cubicBezTo>
                  <a:cubicBezTo>
                    <a:pt x="102741" y="75640"/>
                    <a:pt x="103141" y="74206"/>
                    <a:pt x="103875" y="73505"/>
                  </a:cubicBezTo>
                  <a:cubicBezTo>
                    <a:pt x="104075" y="73338"/>
                    <a:pt x="103675" y="57594"/>
                    <a:pt x="104375" y="55526"/>
                  </a:cubicBezTo>
                  <a:cubicBezTo>
                    <a:pt x="105576" y="51890"/>
                    <a:pt x="106243" y="48320"/>
                    <a:pt x="107878" y="45018"/>
                  </a:cubicBezTo>
                  <a:cubicBezTo>
                    <a:pt x="108411" y="43951"/>
                    <a:pt x="109379" y="43017"/>
                    <a:pt x="109879" y="42016"/>
                  </a:cubicBezTo>
                  <a:cubicBezTo>
                    <a:pt x="110579" y="40548"/>
                    <a:pt x="110379" y="38480"/>
                    <a:pt x="110880" y="37012"/>
                  </a:cubicBezTo>
                  <a:cubicBezTo>
                    <a:pt x="111614" y="34777"/>
                    <a:pt x="112347" y="33276"/>
                    <a:pt x="112881" y="31008"/>
                  </a:cubicBezTo>
                  <a:cubicBezTo>
                    <a:pt x="113148" y="29941"/>
                    <a:pt x="113949" y="29874"/>
                    <a:pt x="114382" y="29007"/>
                  </a:cubicBezTo>
                  <a:cubicBezTo>
                    <a:pt x="115249" y="27272"/>
                    <a:pt x="116117" y="25537"/>
                    <a:pt x="116884" y="24003"/>
                  </a:cubicBezTo>
                  <a:cubicBezTo>
                    <a:pt x="117851" y="22035"/>
                    <a:pt x="113882" y="20534"/>
                    <a:pt x="112881" y="20000"/>
                  </a:cubicBezTo>
                  <a:cubicBezTo>
                    <a:pt x="110446" y="23202"/>
                    <a:pt x="110946" y="25337"/>
                    <a:pt x="109412" y="28540"/>
                  </a:cubicBezTo>
                  <a:cubicBezTo>
                    <a:pt x="108912" y="29574"/>
                    <a:pt x="107777" y="30474"/>
                    <a:pt x="107411" y="31542"/>
                  </a:cubicBezTo>
                  <a:cubicBezTo>
                    <a:pt x="106643" y="33843"/>
                    <a:pt x="106743" y="37713"/>
                    <a:pt x="104909" y="39547"/>
                  </a:cubicBezTo>
                  <a:cubicBezTo>
                    <a:pt x="104907" y="39550"/>
                    <a:pt x="104905" y="39551"/>
                    <a:pt x="104902" y="39551"/>
                  </a:cubicBezTo>
                  <a:cubicBezTo>
                    <a:pt x="104749" y="39551"/>
                    <a:pt x="103908" y="35373"/>
                    <a:pt x="103908" y="35044"/>
                  </a:cubicBezTo>
                  <a:cubicBezTo>
                    <a:pt x="103908" y="33677"/>
                    <a:pt x="102574" y="27372"/>
                    <a:pt x="101907" y="26038"/>
                  </a:cubicBezTo>
                  <a:cubicBezTo>
                    <a:pt x="101473" y="25204"/>
                    <a:pt x="101239" y="25771"/>
                    <a:pt x="100906" y="25037"/>
                  </a:cubicBezTo>
                  <a:cubicBezTo>
                    <a:pt x="100733" y="24720"/>
                    <a:pt x="99291" y="22885"/>
                    <a:pt x="98643" y="22885"/>
                  </a:cubicBezTo>
                  <a:cubicBezTo>
                    <a:pt x="98541" y="22885"/>
                    <a:pt x="98459" y="22931"/>
                    <a:pt x="98404" y="23036"/>
                  </a:cubicBezTo>
                  <a:cubicBezTo>
                    <a:pt x="98071" y="23770"/>
                    <a:pt x="99605" y="31342"/>
                    <a:pt x="99905" y="32042"/>
                  </a:cubicBezTo>
                  <a:cubicBezTo>
                    <a:pt x="100406" y="33210"/>
                    <a:pt x="100406" y="45985"/>
                    <a:pt x="99905" y="47520"/>
                  </a:cubicBezTo>
                  <a:cubicBezTo>
                    <a:pt x="99638" y="48287"/>
                    <a:pt x="98538" y="50389"/>
                    <a:pt x="97904" y="51022"/>
                  </a:cubicBezTo>
                  <a:cubicBezTo>
                    <a:pt x="96269" y="52657"/>
                    <a:pt x="95269" y="50822"/>
                    <a:pt x="93401" y="54525"/>
                  </a:cubicBezTo>
                  <a:cubicBezTo>
                    <a:pt x="93067" y="55192"/>
                    <a:pt x="92266" y="59028"/>
                    <a:pt x="91899" y="59028"/>
                  </a:cubicBezTo>
                  <a:cubicBezTo>
                    <a:pt x="91699" y="59028"/>
                    <a:pt x="90632" y="50222"/>
                    <a:pt x="90398" y="49021"/>
                  </a:cubicBezTo>
                  <a:cubicBezTo>
                    <a:pt x="90065" y="47453"/>
                    <a:pt x="90765" y="45619"/>
                    <a:pt x="90398" y="44017"/>
                  </a:cubicBezTo>
                  <a:cubicBezTo>
                    <a:pt x="88197" y="35144"/>
                    <a:pt x="88430" y="25171"/>
                    <a:pt x="84394" y="17031"/>
                  </a:cubicBezTo>
                  <a:cubicBezTo>
                    <a:pt x="83694" y="15597"/>
                    <a:pt x="83727" y="13829"/>
                    <a:pt x="82893" y="12528"/>
                  </a:cubicBezTo>
                  <a:cubicBezTo>
                    <a:pt x="81769" y="10842"/>
                    <a:pt x="81023" y="7095"/>
                    <a:pt x="78502" y="7095"/>
                  </a:cubicBezTo>
                  <a:cubicBezTo>
                    <a:pt x="78031" y="7095"/>
                    <a:pt x="77498" y="7225"/>
                    <a:pt x="76889" y="7525"/>
                  </a:cubicBezTo>
                  <a:cubicBezTo>
                    <a:pt x="76422" y="7791"/>
                    <a:pt x="75755" y="7658"/>
                    <a:pt x="75388" y="8025"/>
                  </a:cubicBezTo>
                  <a:cubicBezTo>
                    <a:pt x="74020" y="9426"/>
                    <a:pt x="78590" y="27606"/>
                    <a:pt x="79391" y="30007"/>
                  </a:cubicBezTo>
                  <a:cubicBezTo>
                    <a:pt x="79924" y="31642"/>
                    <a:pt x="79124" y="33843"/>
                    <a:pt x="79391" y="35511"/>
                  </a:cubicBezTo>
                  <a:cubicBezTo>
                    <a:pt x="80291" y="41782"/>
                    <a:pt x="80258" y="48721"/>
                    <a:pt x="79391" y="54992"/>
                  </a:cubicBezTo>
                  <a:cubicBezTo>
                    <a:pt x="79224" y="56226"/>
                    <a:pt x="79691" y="57794"/>
                    <a:pt x="79391" y="58995"/>
                  </a:cubicBezTo>
                  <a:cubicBezTo>
                    <a:pt x="79190" y="59829"/>
                    <a:pt x="79290" y="62164"/>
                    <a:pt x="78890" y="62998"/>
                  </a:cubicBezTo>
                  <a:cubicBezTo>
                    <a:pt x="78888" y="63001"/>
                    <a:pt x="78885" y="63003"/>
                    <a:pt x="78880" y="63003"/>
                  </a:cubicBezTo>
                  <a:cubicBezTo>
                    <a:pt x="78666" y="63003"/>
                    <a:pt x="75714" y="59148"/>
                    <a:pt x="75388" y="58494"/>
                  </a:cubicBezTo>
                  <a:cubicBezTo>
                    <a:pt x="74087" y="55893"/>
                    <a:pt x="71585" y="53891"/>
                    <a:pt x="70384" y="51489"/>
                  </a:cubicBezTo>
                  <a:cubicBezTo>
                    <a:pt x="68616" y="47987"/>
                    <a:pt x="64213" y="46386"/>
                    <a:pt x="60377" y="44484"/>
                  </a:cubicBezTo>
                  <a:cubicBezTo>
                    <a:pt x="55707" y="42149"/>
                    <a:pt x="50070" y="36679"/>
                    <a:pt x="46400" y="33009"/>
                  </a:cubicBezTo>
                  <a:cubicBezTo>
                    <a:pt x="46400" y="33009"/>
                    <a:pt x="47001" y="28773"/>
                    <a:pt x="47401" y="27506"/>
                  </a:cubicBezTo>
                  <a:cubicBezTo>
                    <a:pt x="49503" y="21201"/>
                    <a:pt x="53005" y="9459"/>
                    <a:pt x="48402" y="2521"/>
                  </a:cubicBezTo>
                  <a:cubicBezTo>
                    <a:pt x="48035" y="1954"/>
                    <a:pt x="47534" y="319"/>
                    <a:pt x="46901" y="19"/>
                  </a:cubicBezTo>
                  <a:cubicBezTo>
                    <a:pt x="46874" y="7"/>
                    <a:pt x="46848" y="1"/>
                    <a:pt x="46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flipH="1">
              <a:off x="-515160" y="4044559"/>
              <a:ext cx="10305359" cy="1770501"/>
            </a:xfrm>
            <a:custGeom>
              <a:avLst/>
              <a:gdLst/>
              <a:ahLst/>
              <a:cxnLst/>
              <a:rect l="l" t="t" r="r" b="b"/>
              <a:pathLst>
                <a:path w="359824" h="69561" extrusionOk="0">
                  <a:moveTo>
                    <a:pt x="4173" y="0"/>
                  </a:moveTo>
                  <a:cubicBezTo>
                    <a:pt x="3394" y="0"/>
                    <a:pt x="2686" y="37"/>
                    <a:pt x="2068" y="115"/>
                  </a:cubicBezTo>
                  <a:cubicBezTo>
                    <a:pt x="2569" y="815"/>
                    <a:pt x="3169" y="1482"/>
                    <a:pt x="3469" y="2183"/>
                  </a:cubicBezTo>
                  <a:cubicBezTo>
                    <a:pt x="4537" y="4051"/>
                    <a:pt x="2836" y="8954"/>
                    <a:pt x="2469" y="10622"/>
                  </a:cubicBezTo>
                  <a:cubicBezTo>
                    <a:pt x="34" y="20696"/>
                    <a:pt x="4170" y="32471"/>
                    <a:pt x="2969" y="42679"/>
                  </a:cubicBezTo>
                  <a:cubicBezTo>
                    <a:pt x="2469" y="46982"/>
                    <a:pt x="0" y="55421"/>
                    <a:pt x="1968" y="59524"/>
                  </a:cubicBezTo>
                  <a:cubicBezTo>
                    <a:pt x="2302" y="60224"/>
                    <a:pt x="8240" y="63393"/>
                    <a:pt x="9474" y="63727"/>
                  </a:cubicBezTo>
                  <a:cubicBezTo>
                    <a:pt x="14844" y="65161"/>
                    <a:pt x="20248" y="68163"/>
                    <a:pt x="25919" y="68997"/>
                  </a:cubicBezTo>
                  <a:cubicBezTo>
                    <a:pt x="28549" y="69390"/>
                    <a:pt x="31324" y="69560"/>
                    <a:pt x="34202" y="69560"/>
                  </a:cubicBezTo>
                  <a:cubicBezTo>
                    <a:pt x="51148" y="69560"/>
                    <a:pt x="71680" y="63642"/>
                    <a:pt x="87363" y="62159"/>
                  </a:cubicBezTo>
                  <a:cubicBezTo>
                    <a:pt x="109545" y="60024"/>
                    <a:pt x="132462" y="58490"/>
                    <a:pt x="154777" y="58490"/>
                  </a:cubicBezTo>
                  <a:cubicBezTo>
                    <a:pt x="184532" y="58490"/>
                    <a:pt x="214487" y="59824"/>
                    <a:pt x="244175" y="61659"/>
                  </a:cubicBezTo>
                  <a:cubicBezTo>
                    <a:pt x="247996" y="61903"/>
                    <a:pt x="251824" y="61961"/>
                    <a:pt x="255656" y="61961"/>
                  </a:cubicBezTo>
                  <a:cubicBezTo>
                    <a:pt x="259119" y="61961"/>
                    <a:pt x="262584" y="61913"/>
                    <a:pt x="266047" y="61913"/>
                  </a:cubicBezTo>
                  <a:cubicBezTo>
                    <a:pt x="269757" y="61913"/>
                    <a:pt x="273465" y="61968"/>
                    <a:pt x="277165" y="62192"/>
                  </a:cubicBezTo>
                  <a:cubicBezTo>
                    <a:pt x="291941" y="63125"/>
                    <a:pt x="309532" y="64705"/>
                    <a:pt x="326283" y="64705"/>
                  </a:cubicBezTo>
                  <a:cubicBezTo>
                    <a:pt x="335891" y="64705"/>
                    <a:pt x="345221" y="64185"/>
                    <a:pt x="353586" y="62726"/>
                  </a:cubicBezTo>
                  <a:cubicBezTo>
                    <a:pt x="354720" y="62559"/>
                    <a:pt x="356055" y="61225"/>
                    <a:pt x="356588" y="60658"/>
                  </a:cubicBezTo>
                  <a:cubicBezTo>
                    <a:pt x="357989" y="59157"/>
                    <a:pt x="356922" y="52752"/>
                    <a:pt x="357089" y="51185"/>
                  </a:cubicBezTo>
                  <a:cubicBezTo>
                    <a:pt x="357556" y="46415"/>
                    <a:pt x="359824" y="13324"/>
                    <a:pt x="359090" y="11723"/>
                  </a:cubicBezTo>
                  <a:cubicBezTo>
                    <a:pt x="358742" y="10985"/>
                    <a:pt x="356593" y="10770"/>
                    <a:pt x="354100" y="10770"/>
                  </a:cubicBezTo>
                  <a:cubicBezTo>
                    <a:pt x="350620" y="10770"/>
                    <a:pt x="346469" y="11189"/>
                    <a:pt x="345614" y="11189"/>
                  </a:cubicBezTo>
                  <a:cubicBezTo>
                    <a:pt x="339209" y="11189"/>
                    <a:pt x="333438" y="13157"/>
                    <a:pt x="327134" y="13825"/>
                  </a:cubicBezTo>
                  <a:cubicBezTo>
                    <a:pt x="313257" y="15292"/>
                    <a:pt x="299014" y="16993"/>
                    <a:pt x="285204" y="19062"/>
                  </a:cubicBezTo>
                  <a:cubicBezTo>
                    <a:pt x="273829" y="20796"/>
                    <a:pt x="262721" y="22998"/>
                    <a:pt x="251246" y="24332"/>
                  </a:cubicBezTo>
                  <a:cubicBezTo>
                    <a:pt x="250574" y="24407"/>
                    <a:pt x="249895" y="24435"/>
                    <a:pt x="249212" y="24435"/>
                  </a:cubicBezTo>
                  <a:cubicBezTo>
                    <a:pt x="247090" y="24435"/>
                    <a:pt x="244926" y="24163"/>
                    <a:pt x="242797" y="24163"/>
                  </a:cubicBezTo>
                  <a:cubicBezTo>
                    <a:pt x="241937" y="24163"/>
                    <a:pt x="241082" y="24207"/>
                    <a:pt x="240239" y="24332"/>
                  </a:cubicBezTo>
                  <a:cubicBezTo>
                    <a:pt x="235902" y="24966"/>
                    <a:pt x="231699" y="27401"/>
                    <a:pt x="227296" y="28001"/>
                  </a:cubicBezTo>
                  <a:cubicBezTo>
                    <a:pt x="219557" y="29002"/>
                    <a:pt x="212319" y="28668"/>
                    <a:pt x="204813" y="30637"/>
                  </a:cubicBezTo>
                  <a:cubicBezTo>
                    <a:pt x="203214" y="31048"/>
                    <a:pt x="189246" y="31537"/>
                    <a:pt x="179825" y="31537"/>
                  </a:cubicBezTo>
                  <a:cubicBezTo>
                    <a:pt x="175487" y="31537"/>
                    <a:pt x="172113" y="31433"/>
                    <a:pt x="171356" y="31170"/>
                  </a:cubicBezTo>
                  <a:cubicBezTo>
                    <a:pt x="170002" y="30668"/>
                    <a:pt x="168162" y="30337"/>
                    <a:pt x="166425" y="30337"/>
                  </a:cubicBezTo>
                  <a:cubicBezTo>
                    <a:pt x="165509" y="30337"/>
                    <a:pt x="164622" y="30429"/>
                    <a:pt x="163851" y="30637"/>
                  </a:cubicBezTo>
                  <a:cubicBezTo>
                    <a:pt x="162310" y="31042"/>
                    <a:pt x="158867" y="31215"/>
                    <a:pt x="154660" y="31215"/>
                  </a:cubicBezTo>
                  <a:cubicBezTo>
                    <a:pt x="144657" y="31215"/>
                    <a:pt x="130329" y="30233"/>
                    <a:pt x="126924" y="29035"/>
                  </a:cubicBezTo>
                  <a:cubicBezTo>
                    <a:pt x="126198" y="28782"/>
                    <a:pt x="125421" y="28689"/>
                    <a:pt x="124615" y="28689"/>
                  </a:cubicBezTo>
                  <a:cubicBezTo>
                    <a:pt x="122412" y="28689"/>
                    <a:pt x="119989" y="29382"/>
                    <a:pt x="117775" y="29382"/>
                  </a:cubicBezTo>
                  <a:cubicBezTo>
                    <a:pt x="116965" y="29382"/>
                    <a:pt x="116183" y="29289"/>
                    <a:pt x="115449" y="29035"/>
                  </a:cubicBezTo>
                  <a:cubicBezTo>
                    <a:pt x="108544" y="26567"/>
                    <a:pt x="98938" y="24799"/>
                    <a:pt x="92967" y="21663"/>
                  </a:cubicBezTo>
                  <a:cubicBezTo>
                    <a:pt x="90131" y="20162"/>
                    <a:pt x="85895" y="21297"/>
                    <a:pt x="82459" y="20062"/>
                  </a:cubicBezTo>
                  <a:cubicBezTo>
                    <a:pt x="79424" y="18995"/>
                    <a:pt x="76221" y="16993"/>
                    <a:pt x="72952" y="15859"/>
                  </a:cubicBezTo>
                  <a:cubicBezTo>
                    <a:pt x="68783" y="14392"/>
                    <a:pt x="62912" y="15459"/>
                    <a:pt x="58509" y="14292"/>
                  </a:cubicBezTo>
                  <a:cubicBezTo>
                    <a:pt x="55540" y="13524"/>
                    <a:pt x="53939" y="11289"/>
                    <a:pt x="51504" y="10622"/>
                  </a:cubicBezTo>
                  <a:cubicBezTo>
                    <a:pt x="46534" y="9288"/>
                    <a:pt x="42497" y="7453"/>
                    <a:pt x="38027" y="5852"/>
                  </a:cubicBezTo>
                  <a:cubicBezTo>
                    <a:pt x="37073" y="5514"/>
                    <a:pt x="35937" y="5425"/>
                    <a:pt x="34733" y="5425"/>
                  </a:cubicBezTo>
                  <a:cubicBezTo>
                    <a:pt x="33392" y="5425"/>
                    <a:pt x="31967" y="5535"/>
                    <a:pt x="30611" y="5535"/>
                  </a:cubicBezTo>
                  <a:cubicBezTo>
                    <a:pt x="29100" y="5535"/>
                    <a:pt x="27676" y="5398"/>
                    <a:pt x="26553" y="4818"/>
                  </a:cubicBezTo>
                  <a:cubicBezTo>
                    <a:pt x="22260" y="2582"/>
                    <a:pt x="10721" y="0"/>
                    <a:pt x="4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flipH="1">
              <a:off x="4410369" y="503212"/>
              <a:ext cx="4248985" cy="439616"/>
            </a:xfrm>
            <a:custGeom>
              <a:avLst/>
              <a:gdLst/>
              <a:ahLst/>
              <a:cxnLst/>
              <a:rect l="l" t="t" r="r" b="b"/>
              <a:pathLst>
                <a:path w="156847" h="17272" extrusionOk="0">
                  <a:moveTo>
                    <a:pt x="64647" y="0"/>
                  </a:moveTo>
                  <a:cubicBezTo>
                    <a:pt x="60411" y="0"/>
                    <a:pt x="56441" y="1835"/>
                    <a:pt x="52705" y="3503"/>
                  </a:cubicBezTo>
                  <a:cubicBezTo>
                    <a:pt x="48969" y="5337"/>
                    <a:pt x="45033" y="5170"/>
                    <a:pt x="41764" y="6505"/>
                  </a:cubicBezTo>
                  <a:cubicBezTo>
                    <a:pt x="38128" y="7939"/>
                    <a:pt x="36727" y="10541"/>
                    <a:pt x="32257" y="11008"/>
                  </a:cubicBezTo>
                  <a:cubicBezTo>
                    <a:pt x="26186" y="11608"/>
                    <a:pt x="19882" y="11375"/>
                    <a:pt x="13777" y="12509"/>
                  </a:cubicBezTo>
                  <a:cubicBezTo>
                    <a:pt x="9407" y="13343"/>
                    <a:pt x="5705" y="15011"/>
                    <a:pt x="1335" y="15011"/>
                  </a:cubicBezTo>
                  <a:cubicBezTo>
                    <a:pt x="1" y="15011"/>
                    <a:pt x="4004" y="15511"/>
                    <a:pt x="5338" y="15511"/>
                  </a:cubicBezTo>
                  <a:cubicBezTo>
                    <a:pt x="8707" y="15511"/>
                    <a:pt x="12043" y="14510"/>
                    <a:pt x="15345" y="14510"/>
                  </a:cubicBezTo>
                  <a:cubicBezTo>
                    <a:pt x="19748" y="14510"/>
                    <a:pt x="24463" y="14095"/>
                    <a:pt x="29054" y="14095"/>
                  </a:cubicBezTo>
                  <a:cubicBezTo>
                    <a:pt x="31349" y="14095"/>
                    <a:pt x="33614" y="14199"/>
                    <a:pt x="35793" y="14510"/>
                  </a:cubicBezTo>
                  <a:cubicBezTo>
                    <a:pt x="39295" y="15011"/>
                    <a:pt x="42264" y="16012"/>
                    <a:pt x="45800" y="16012"/>
                  </a:cubicBezTo>
                  <a:cubicBezTo>
                    <a:pt x="50080" y="16012"/>
                    <a:pt x="56830" y="16256"/>
                    <a:pt x="63810" y="16256"/>
                  </a:cubicBezTo>
                  <a:cubicBezTo>
                    <a:pt x="73532" y="16256"/>
                    <a:pt x="83701" y="15782"/>
                    <a:pt x="88264" y="13510"/>
                  </a:cubicBezTo>
                  <a:cubicBezTo>
                    <a:pt x="88363" y="13460"/>
                    <a:pt x="88481" y="13438"/>
                    <a:pt x="88613" y="13438"/>
                  </a:cubicBezTo>
                  <a:cubicBezTo>
                    <a:pt x="89644" y="13438"/>
                    <a:pt x="91557" y="14774"/>
                    <a:pt x="92267" y="15011"/>
                  </a:cubicBezTo>
                  <a:cubicBezTo>
                    <a:pt x="93901" y="15545"/>
                    <a:pt x="95906" y="15722"/>
                    <a:pt x="98051" y="15722"/>
                  </a:cubicBezTo>
                  <a:cubicBezTo>
                    <a:pt x="102340" y="15722"/>
                    <a:pt x="107188" y="15011"/>
                    <a:pt x="110746" y="15011"/>
                  </a:cubicBezTo>
                  <a:cubicBezTo>
                    <a:pt x="115617" y="15011"/>
                    <a:pt x="120120" y="16078"/>
                    <a:pt x="124690" y="17012"/>
                  </a:cubicBezTo>
                  <a:cubicBezTo>
                    <a:pt x="125637" y="17196"/>
                    <a:pt x="126586" y="17272"/>
                    <a:pt x="127535" y="17272"/>
                  </a:cubicBezTo>
                  <a:cubicBezTo>
                    <a:pt x="132106" y="17272"/>
                    <a:pt x="136694" y="15511"/>
                    <a:pt x="141168" y="15511"/>
                  </a:cubicBezTo>
                  <a:cubicBezTo>
                    <a:pt x="144938" y="15511"/>
                    <a:pt x="148440" y="14510"/>
                    <a:pt x="152176" y="14510"/>
                  </a:cubicBezTo>
                  <a:cubicBezTo>
                    <a:pt x="153344" y="14510"/>
                    <a:pt x="156846" y="14010"/>
                    <a:pt x="155679" y="14010"/>
                  </a:cubicBezTo>
                  <a:cubicBezTo>
                    <a:pt x="149174" y="14010"/>
                    <a:pt x="136465" y="12909"/>
                    <a:pt x="130694" y="11008"/>
                  </a:cubicBezTo>
                  <a:cubicBezTo>
                    <a:pt x="130326" y="10880"/>
                    <a:pt x="129903" y="10828"/>
                    <a:pt x="129455" y="10828"/>
                  </a:cubicBezTo>
                  <a:cubicBezTo>
                    <a:pt x="128159" y="10828"/>
                    <a:pt x="126658" y="11260"/>
                    <a:pt x="125690" y="11508"/>
                  </a:cubicBezTo>
                  <a:cubicBezTo>
                    <a:pt x="125109" y="11652"/>
                    <a:pt x="124488" y="11715"/>
                    <a:pt x="123843" y="11715"/>
                  </a:cubicBezTo>
                  <a:cubicBezTo>
                    <a:pt x="120750" y="11715"/>
                    <a:pt x="117111" y="10280"/>
                    <a:pt x="114683" y="9507"/>
                  </a:cubicBezTo>
                  <a:cubicBezTo>
                    <a:pt x="114211" y="9344"/>
                    <a:pt x="113727" y="9279"/>
                    <a:pt x="113234" y="9279"/>
                  </a:cubicBezTo>
                  <a:cubicBezTo>
                    <a:pt x="111364" y="9279"/>
                    <a:pt x="109374" y="10206"/>
                    <a:pt x="107523" y="10206"/>
                  </a:cubicBezTo>
                  <a:cubicBezTo>
                    <a:pt x="107065" y="10206"/>
                    <a:pt x="106614" y="10149"/>
                    <a:pt x="106177" y="10007"/>
                  </a:cubicBezTo>
                  <a:cubicBezTo>
                    <a:pt x="105142" y="9674"/>
                    <a:pt x="104642" y="8506"/>
                    <a:pt x="103675" y="8006"/>
                  </a:cubicBezTo>
                  <a:cubicBezTo>
                    <a:pt x="102107" y="7205"/>
                    <a:pt x="98471" y="6471"/>
                    <a:pt x="96670" y="6004"/>
                  </a:cubicBezTo>
                  <a:cubicBezTo>
                    <a:pt x="96181" y="5884"/>
                    <a:pt x="95691" y="5845"/>
                    <a:pt x="95200" y="5845"/>
                  </a:cubicBezTo>
                  <a:cubicBezTo>
                    <a:pt x="94298" y="5845"/>
                    <a:pt x="93394" y="5976"/>
                    <a:pt x="92496" y="5976"/>
                  </a:cubicBezTo>
                  <a:cubicBezTo>
                    <a:pt x="91713" y="5976"/>
                    <a:pt x="90935" y="5877"/>
                    <a:pt x="90165" y="5504"/>
                  </a:cubicBezTo>
                  <a:cubicBezTo>
                    <a:pt x="88597" y="4703"/>
                    <a:pt x="87463" y="2468"/>
                    <a:pt x="85662" y="2001"/>
                  </a:cubicBezTo>
                  <a:cubicBezTo>
                    <a:pt x="85255" y="1901"/>
                    <a:pt x="84843" y="1857"/>
                    <a:pt x="84427" y="1857"/>
                  </a:cubicBezTo>
                  <a:cubicBezTo>
                    <a:pt x="81729" y="1857"/>
                    <a:pt x="78871" y="3690"/>
                    <a:pt x="76408" y="3690"/>
                  </a:cubicBezTo>
                  <a:cubicBezTo>
                    <a:pt x="75977" y="3690"/>
                    <a:pt x="75558" y="3634"/>
                    <a:pt x="75154" y="3503"/>
                  </a:cubicBezTo>
                  <a:cubicBezTo>
                    <a:pt x="71452" y="2235"/>
                    <a:pt x="69284" y="0"/>
                    <a:pt x="64647" y="0"/>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flipH="1">
              <a:off x="6097762" y="1988773"/>
              <a:ext cx="4249852" cy="439946"/>
            </a:xfrm>
            <a:custGeom>
              <a:avLst/>
              <a:gdLst/>
              <a:ahLst/>
              <a:cxnLst/>
              <a:rect l="l" t="t" r="r" b="b"/>
              <a:pathLst>
                <a:path w="156879" h="17285" extrusionOk="0">
                  <a:moveTo>
                    <a:pt x="64680" y="1"/>
                  </a:moveTo>
                  <a:cubicBezTo>
                    <a:pt x="60410" y="1"/>
                    <a:pt x="56474" y="1835"/>
                    <a:pt x="52704" y="3503"/>
                  </a:cubicBezTo>
                  <a:cubicBezTo>
                    <a:pt x="49035" y="5338"/>
                    <a:pt x="45032" y="5171"/>
                    <a:pt x="41797" y="6505"/>
                  </a:cubicBezTo>
                  <a:cubicBezTo>
                    <a:pt x="38161" y="7973"/>
                    <a:pt x="36726" y="10575"/>
                    <a:pt x="32290" y="11008"/>
                  </a:cubicBezTo>
                  <a:cubicBezTo>
                    <a:pt x="26185" y="11642"/>
                    <a:pt x="19881" y="11409"/>
                    <a:pt x="13810" y="12509"/>
                  </a:cubicBezTo>
                  <a:cubicBezTo>
                    <a:pt x="9440" y="13343"/>
                    <a:pt x="5704" y="15011"/>
                    <a:pt x="1334" y="15011"/>
                  </a:cubicBezTo>
                  <a:cubicBezTo>
                    <a:pt x="0" y="15011"/>
                    <a:pt x="4003" y="15512"/>
                    <a:pt x="5337" y="15512"/>
                  </a:cubicBezTo>
                  <a:cubicBezTo>
                    <a:pt x="8706" y="15512"/>
                    <a:pt x="12042" y="14511"/>
                    <a:pt x="15344" y="14511"/>
                  </a:cubicBezTo>
                  <a:cubicBezTo>
                    <a:pt x="19770" y="14511"/>
                    <a:pt x="24492" y="14111"/>
                    <a:pt x="29085" y="14111"/>
                  </a:cubicBezTo>
                  <a:cubicBezTo>
                    <a:pt x="31382" y="14111"/>
                    <a:pt x="33646" y="14211"/>
                    <a:pt x="35826" y="14511"/>
                  </a:cubicBezTo>
                  <a:cubicBezTo>
                    <a:pt x="39328" y="15011"/>
                    <a:pt x="42297" y="16012"/>
                    <a:pt x="45833" y="16012"/>
                  </a:cubicBezTo>
                  <a:cubicBezTo>
                    <a:pt x="50136" y="16012"/>
                    <a:pt x="56958" y="16267"/>
                    <a:pt x="63999" y="16267"/>
                  </a:cubicBezTo>
                  <a:cubicBezTo>
                    <a:pt x="73659" y="16267"/>
                    <a:pt x="83729" y="15787"/>
                    <a:pt x="88263" y="13510"/>
                  </a:cubicBezTo>
                  <a:cubicBezTo>
                    <a:pt x="88359" y="13468"/>
                    <a:pt x="88471" y="13448"/>
                    <a:pt x="88595" y="13448"/>
                  </a:cubicBezTo>
                  <a:cubicBezTo>
                    <a:pt x="89643" y="13448"/>
                    <a:pt x="91580" y="14803"/>
                    <a:pt x="92266" y="15011"/>
                  </a:cubicBezTo>
                  <a:cubicBezTo>
                    <a:pt x="93912" y="15556"/>
                    <a:pt x="95920" y="15738"/>
                    <a:pt x="98065" y="15738"/>
                  </a:cubicBezTo>
                  <a:cubicBezTo>
                    <a:pt x="102355" y="15738"/>
                    <a:pt x="107188" y="15011"/>
                    <a:pt x="110746" y="15011"/>
                  </a:cubicBezTo>
                  <a:cubicBezTo>
                    <a:pt x="115616" y="15011"/>
                    <a:pt x="120119" y="16112"/>
                    <a:pt x="124722" y="17013"/>
                  </a:cubicBezTo>
                  <a:cubicBezTo>
                    <a:pt x="125683" y="17205"/>
                    <a:pt x="126645" y="17284"/>
                    <a:pt x="127608" y="17284"/>
                  </a:cubicBezTo>
                  <a:cubicBezTo>
                    <a:pt x="132157" y="17284"/>
                    <a:pt x="136713" y="15512"/>
                    <a:pt x="141201" y="15512"/>
                  </a:cubicBezTo>
                  <a:cubicBezTo>
                    <a:pt x="144937" y="15512"/>
                    <a:pt x="148439" y="14511"/>
                    <a:pt x="152209" y="14511"/>
                  </a:cubicBezTo>
                  <a:cubicBezTo>
                    <a:pt x="153376" y="14511"/>
                    <a:pt x="156879" y="14011"/>
                    <a:pt x="155711" y="14011"/>
                  </a:cubicBezTo>
                  <a:cubicBezTo>
                    <a:pt x="149207" y="14011"/>
                    <a:pt x="136464" y="12943"/>
                    <a:pt x="130727" y="11008"/>
                  </a:cubicBezTo>
                  <a:cubicBezTo>
                    <a:pt x="130350" y="10880"/>
                    <a:pt x="129923" y="10828"/>
                    <a:pt x="129474" y="10828"/>
                  </a:cubicBezTo>
                  <a:cubicBezTo>
                    <a:pt x="128173" y="10828"/>
                    <a:pt x="126690" y="11261"/>
                    <a:pt x="125723" y="11509"/>
                  </a:cubicBezTo>
                  <a:cubicBezTo>
                    <a:pt x="125135" y="11654"/>
                    <a:pt x="124505" y="11718"/>
                    <a:pt x="123850" y="11718"/>
                  </a:cubicBezTo>
                  <a:cubicBezTo>
                    <a:pt x="120755" y="11718"/>
                    <a:pt x="117110" y="10306"/>
                    <a:pt x="114715" y="9507"/>
                  </a:cubicBezTo>
                  <a:cubicBezTo>
                    <a:pt x="114258" y="9355"/>
                    <a:pt x="113788" y="9294"/>
                    <a:pt x="113310" y="9294"/>
                  </a:cubicBezTo>
                  <a:cubicBezTo>
                    <a:pt x="111443" y="9294"/>
                    <a:pt x="109453" y="10221"/>
                    <a:pt x="107600" y="10221"/>
                  </a:cubicBezTo>
                  <a:cubicBezTo>
                    <a:pt x="107126" y="10221"/>
                    <a:pt x="106661" y="10160"/>
                    <a:pt x="106209" y="10008"/>
                  </a:cubicBezTo>
                  <a:cubicBezTo>
                    <a:pt x="105175" y="9674"/>
                    <a:pt x="104675" y="8507"/>
                    <a:pt x="103707" y="8006"/>
                  </a:cubicBezTo>
                  <a:cubicBezTo>
                    <a:pt x="102106" y="7239"/>
                    <a:pt x="98504" y="6472"/>
                    <a:pt x="96702" y="6005"/>
                  </a:cubicBezTo>
                  <a:cubicBezTo>
                    <a:pt x="96227" y="5888"/>
                    <a:pt x="95751" y="5849"/>
                    <a:pt x="95273" y="5849"/>
                  </a:cubicBezTo>
                  <a:cubicBezTo>
                    <a:pt x="94356" y="5849"/>
                    <a:pt x="93436" y="5992"/>
                    <a:pt x="92521" y="5992"/>
                  </a:cubicBezTo>
                  <a:cubicBezTo>
                    <a:pt x="91741" y="5992"/>
                    <a:pt x="90965" y="5888"/>
                    <a:pt x="90198" y="5504"/>
                  </a:cubicBezTo>
                  <a:cubicBezTo>
                    <a:pt x="88597" y="4737"/>
                    <a:pt x="87496" y="2469"/>
                    <a:pt x="85695" y="2002"/>
                  </a:cubicBezTo>
                  <a:cubicBezTo>
                    <a:pt x="85288" y="1901"/>
                    <a:pt x="84875" y="1858"/>
                    <a:pt x="84459" y="1858"/>
                  </a:cubicBezTo>
                  <a:cubicBezTo>
                    <a:pt x="81756" y="1858"/>
                    <a:pt x="78881" y="3691"/>
                    <a:pt x="76430" y="3691"/>
                  </a:cubicBezTo>
                  <a:cubicBezTo>
                    <a:pt x="76002" y="3691"/>
                    <a:pt x="75586" y="3635"/>
                    <a:pt x="75187" y="3503"/>
                  </a:cubicBezTo>
                  <a:cubicBezTo>
                    <a:pt x="71484" y="2269"/>
                    <a:pt x="69316" y="1"/>
                    <a:pt x="64680" y="1"/>
                  </a:cubicBezTo>
                  <a:close/>
                </a:path>
              </a:pathLst>
            </a:custGeom>
            <a:solidFill>
              <a:srgbClr val="FFFFFF">
                <a:alpha val="15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flipH="1">
              <a:off x="7676187" y="-67635"/>
              <a:ext cx="1623240" cy="4830410"/>
            </a:xfrm>
            <a:custGeom>
              <a:avLst/>
              <a:gdLst/>
              <a:ahLst/>
              <a:cxnLst/>
              <a:rect l="l" t="t" r="r" b="b"/>
              <a:pathLst>
                <a:path w="51271" h="162394" extrusionOk="0">
                  <a:moveTo>
                    <a:pt x="20771" y="0"/>
                  </a:moveTo>
                  <a:cubicBezTo>
                    <a:pt x="20535" y="0"/>
                    <a:pt x="20372" y="1293"/>
                    <a:pt x="20081" y="1729"/>
                  </a:cubicBezTo>
                  <a:cubicBezTo>
                    <a:pt x="19748" y="2196"/>
                    <a:pt x="18747" y="2563"/>
                    <a:pt x="18580" y="3163"/>
                  </a:cubicBezTo>
                  <a:cubicBezTo>
                    <a:pt x="18280" y="4264"/>
                    <a:pt x="19181" y="5932"/>
                    <a:pt x="19381" y="7032"/>
                  </a:cubicBezTo>
                  <a:cubicBezTo>
                    <a:pt x="19681" y="8533"/>
                    <a:pt x="19681" y="10035"/>
                    <a:pt x="19614" y="11502"/>
                  </a:cubicBezTo>
                  <a:cubicBezTo>
                    <a:pt x="19581" y="12937"/>
                    <a:pt x="20582" y="14438"/>
                    <a:pt x="20682" y="15772"/>
                  </a:cubicBezTo>
                  <a:cubicBezTo>
                    <a:pt x="20715" y="16406"/>
                    <a:pt x="20415" y="17373"/>
                    <a:pt x="20782" y="18007"/>
                  </a:cubicBezTo>
                  <a:cubicBezTo>
                    <a:pt x="21716" y="19575"/>
                    <a:pt x="22683" y="21276"/>
                    <a:pt x="23450" y="23077"/>
                  </a:cubicBezTo>
                  <a:cubicBezTo>
                    <a:pt x="23917" y="24178"/>
                    <a:pt x="23884" y="25546"/>
                    <a:pt x="24351" y="26613"/>
                  </a:cubicBezTo>
                  <a:cubicBezTo>
                    <a:pt x="24451" y="26880"/>
                    <a:pt x="24785" y="26913"/>
                    <a:pt x="24918" y="27180"/>
                  </a:cubicBezTo>
                  <a:cubicBezTo>
                    <a:pt x="25352" y="27914"/>
                    <a:pt x="25418" y="28781"/>
                    <a:pt x="25752" y="29582"/>
                  </a:cubicBezTo>
                  <a:cubicBezTo>
                    <a:pt x="27420" y="33718"/>
                    <a:pt x="30922" y="37121"/>
                    <a:pt x="30856" y="41924"/>
                  </a:cubicBezTo>
                  <a:cubicBezTo>
                    <a:pt x="30789" y="44626"/>
                    <a:pt x="30088" y="51297"/>
                    <a:pt x="29088" y="53899"/>
                  </a:cubicBezTo>
                  <a:cubicBezTo>
                    <a:pt x="28574" y="55239"/>
                    <a:pt x="28418" y="55630"/>
                    <a:pt x="28362" y="55630"/>
                  </a:cubicBezTo>
                  <a:cubicBezTo>
                    <a:pt x="28283" y="55630"/>
                    <a:pt x="28398" y="54871"/>
                    <a:pt x="28008" y="54871"/>
                  </a:cubicBezTo>
                  <a:cubicBezTo>
                    <a:pt x="27932" y="54871"/>
                    <a:pt x="27838" y="54899"/>
                    <a:pt x="27720" y="54967"/>
                  </a:cubicBezTo>
                  <a:cubicBezTo>
                    <a:pt x="27387" y="55200"/>
                    <a:pt x="26019" y="59970"/>
                    <a:pt x="25852" y="60704"/>
                  </a:cubicBezTo>
                  <a:cubicBezTo>
                    <a:pt x="25418" y="62205"/>
                    <a:pt x="26086" y="67743"/>
                    <a:pt x="25285" y="68243"/>
                  </a:cubicBezTo>
                  <a:cubicBezTo>
                    <a:pt x="25245" y="68266"/>
                    <a:pt x="25202" y="68277"/>
                    <a:pt x="25155" y="68277"/>
                  </a:cubicBezTo>
                  <a:cubicBezTo>
                    <a:pt x="23764" y="68277"/>
                    <a:pt x="19528" y="58447"/>
                    <a:pt x="18947" y="57769"/>
                  </a:cubicBezTo>
                  <a:cubicBezTo>
                    <a:pt x="17546" y="55934"/>
                    <a:pt x="19214" y="53632"/>
                    <a:pt x="19514" y="51698"/>
                  </a:cubicBezTo>
                  <a:cubicBezTo>
                    <a:pt x="19915" y="48862"/>
                    <a:pt x="19214" y="46060"/>
                    <a:pt x="19548" y="43292"/>
                  </a:cubicBezTo>
                  <a:cubicBezTo>
                    <a:pt x="19848" y="40723"/>
                    <a:pt x="20915" y="38855"/>
                    <a:pt x="20015" y="36120"/>
                  </a:cubicBezTo>
                  <a:cubicBezTo>
                    <a:pt x="19803" y="35539"/>
                    <a:pt x="18943" y="32885"/>
                    <a:pt x="17898" y="32885"/>
                  </a:cubicBezTo>
                  <a:cubicBezTo>
                    <a:pt x="17624" y="32885"/>
                    <a:pt x="17337" y="33067"/>
                    <a:pt x="17046" y="33518"/>
                  </a:cubicBezTo>
                  <a:cubicBezTo>
                    <a:pt x="16612" y="34118"/>
                    <a:pt x="18880" y="40390"/>
                    <a:pt x="18780" y="42024"/>
                  </a:cubicBezTo>
                  <a:cubicBezTo>
                    <a:pt x="18714" y="43525"/>
                    <a:pt x="17780" y="44960"/>
                    <a:pt x="17613" y="46427"/>
                  </a:cubicBezTo>
                  <a:cubicBezTo>
                    <a:pt x="17379" y="48529"/>
                    <a:pt x="17213" y="50730"/>
                    <a:pt x="16679" y="52765"/>
                  </a:cubicBezTo>
                  <a:cubicBezTo>
                    <a:pt x="16612" y="52899"/>
                    <a:pt x="16679" y="54767"/>
                    <a:pt x="16445" y="54900"/>
                  </a:cubicBezTo>
                  <a:cubicBezTo>
                    <a:pt x="16414" y="54919"/>
                    <a:pt x="16379" y="54928"/>
                    <a:pt x="16342" y="54928"/>
                  </a:cubicBezTo>
                  <a:cubicBezTo>
                    <a:pt x="15381" y="54928"/>
                    <a:pt x="12482" y="48983"/>
                    <a:pt x="11775" y="47795"/>
                  </a:cubicBezTo>
                  <a:cubicBezTo>
                    <a:pt x="11008" y="46427"/>
                    <a:pt x="9941" y="45126"/>
                    <a:pt x="9207" y="43792"/>
                  </a:cubicBezTo>
                  <a:cubicBezTo>
                    <a:pt x="8173" y="42024"/>
                    <a:pt x="9007" y="29782"/>
                    <a:pt x="9073" y="26580"/>
                  </a:cubicBezTo>
                  <a:cubicBezTo>
                    <a:pt x="9107" y="24211"/>
                    <a:pt x="7072" y="21243"/>
                    <a:pt x="6271" y="19241"/>
                  </a:cubicBezTo>
                  <a:cubicBezTo>
                    <a:pt x="6085" y="18776"/>
                    <a:pt x="3882" y="13441"/>
                    <a:pt x="2903" y="13441"/>
                  </a:cubicBezTo>
                  <a:cubicBezTo>
                    <a:pt x="2828" y="13441"/>
                    <a:pt x="2761" y="13471"/>
                    <a:pt x="2702" y="13537"/>
                  </a:cubicBezTo>
                  <a:cubicBezTo>
                    <a:pt x="2402" y="13871"/>
                    <a:pt x="2202" y="16573"/>
                    <a:pt x="2569" y="16773"/>
                  </a:cubicBezTo>
                  <a:cubicBezTo>
                    <a:pt x="3936" y="17673"/>
                    <a:pt x="5171" y="19074"/>
                    <a:pt x="5504" y="20876"/>
                  </a:cubicBezTo>
                  <a:cubicBezTo>
                    <a:pt x="6105" y="23945"/>
                    <a:pt x="6839" y="27280"/>
                    <a:pt x="6605" y="30282"/>
                  </a:cubicBezTo>
                  <a:cubicBezTo>
                    <a:pt x="6538" y="31450"/>
                    <a:pt x="7506" y="32617"/>
                    <a:pt x="7506" y="33852"/>
                  </a:cubicBezTo>
                  <a:cubicBezTo>
                    <a:pt x="7539" y="36087"/>
                    <a:pt x="7672" y="38522"/>
                    <a:pt x="7773" y="40890"/>
                  </a:cubicBezTo>
                  <a:cubicBezTo>
                    <a:pt x="7839" y="41724"/>
                    <a:pt x="6872" y="42791"/>
                    <a:pt x="7039" y="43592"/>
                  </a:cubicBezTo>
                  <a:cubicBezTo>
                    <a:pt x="7272" y="44759"/>
                    <a:pt x="7672" y="45927"/>
                    <a:pt x="7906" y="47128"/>
                  </a:cubicBezTo>
                  <a:cubicBezTo>
                    <a:pt x="8506" y="50063"/>
                    <a:pt x="15945" y="54733"/>
                    <a:pt x="16245" y="59603"/>
                  </a:cubicBezTo>
                  <a:cubicBezTo>
                    <a:pt x="16345" y="60771"/>
                    <a:pt x="20048" y="72112"/>
                    <a:pt x="19381" y="72479"/>
                  </a:cubicBezTo>
                  <a:cubicBezTo>
                    <a:pt x="19365" y="72491"/>
                    <a:pt x="19351" y="72496"/>
                    <a:pt x="19338" y="72496"/>
                  </a:cubicBezTo>
                  <a:cubicBezTo>
                    <a:pt x="19239" y="72496"/>
                    <a:pt x="19202" y="72197"/>
                    <a:pt x="19114" y="72079"/>
                  </a:cubicBezTo>
                  <a:cubicBezTo>
                    <a:pt x="18780" y="71612"/>
                    <a:pt x="18413" y="71112"/>
                    <a:pt x="18047" y="70711"/>
                  </a:cubicBezTo>
                  <a:cubicBezTo>
                    <a:pt x="17113" y="69744"/>
                    <a:pt x="16545" y="69277"/>
                    <a:pt x="15778" y="68276"/>
                  </a:cubicBezTo>
                  <a:cubicBezTo>
                    <a:pt x="14844" y="67009"/>
                    <a:pt x="13610" y="65908"/>
                    <a:pt x="12242" y="65174"/>
                  </a:cubicBezTo>
                  <a:cubicBezTo>
                    <a:pt x="11842" y="64907"/>
                    <a:pt x="10908" y="64974"/>
                    <a:pt x="10541" y="64707"/>
                  </a:cubicBezTo>
                  <a:cubicBezTo>
                    <a:pt x="10074" y="64340"/>
                    <a:pt x="9907" y="63706"/>
                    <a:pt x="9440" y="63339"/>
                  </a:cubicBezTo>
                  <a:cubicBezTo>
                    <a:pt x="7706" y="61905"/>
                    <a:pt x="5371" y="60871"/>
                    <a:pt x="3536" y="59537"/>
                  </a:cubicBezTo>
                  <a:cubicBezTo>
                    <a:pt x="3207" y="59297"/>
                    <a:pt x="1616" y="57527"/>
                    <a:pt x="690" y="57527"/>
                  </a:cubicBezTo>
                  <a:cubicBezTo>
                    <a:pt x="584" y="57527"/>
                    <a:pt x="486" y="57551"/>
                    <a:pt x="401" y="57602"/>
                  </a:cubicBezTo>
                  <a:cubicBezTo>
                    <a:pt x="0" y="57869"/>
                    <a:pt x="434" y="58536"/>
                    <a:pt x="501" y="58736"/>
                  </a:cubicBezTo>
                  <a:cubicBezTo>
                    <a:pt x="534" y="59270"/>
                    <a:pt x="367" y="59703"/>
                    <a:pt x="434" y="60204"/>
                  </a:cubicBezTo>
                  <a:cubicBezTo>
                    <a:pt x="701" y="61438"/>
                    <a:pt x="7406" y="65674"/>
                    <a:pt x="8673" y="66408"/>
                  </a:cubicBezTo>
                  <a:cubicBezTo>
                    <a:pt x="9507" y="66909"/>
                    <a:pt x="10374" y="67743"/>
                    <a:pt x="11108" y="68176"/>
                  </a:cubicBezTo>
                  <a:cubicBezTo>
                    <a:pt x="11842" y="68543"/>
                    <a:pt x="13410" y="68610"/>
                    <a:pt x="13743" y="69244"/>
                  </a:cubicBezTo>
                  <a:cubicBezTo>
                    <a:pt x="14444" y="70511"/>
                    <a:pt x="14377" y="69711"/>
                    <a:pt x="15178" y="70745"/>
                  </a:cubicBezTo>
                  <a:cubicBezTo>
                    <a:pt x="15878" y="71679"/>
                    <a:pt x="16045" y="72779"/>
                    <a:pt x="16579" y="73680"/>
                  </a:cubicBezTo>
                  <a:cubicBezTo>
                    <a:pt x="17513" y="75281"/>
                    <a:pt x="17179" y="74047"/>
                    <a:pt x="18013" y="75181"/>
                  </a:cubicBezTo>
                  <a:cubicBezTo>
                    <a:pt x="19748" y="77383"/>
                    <a:pt x="20715" y="81552"/>
                    <a:pt x="20682" y="84288"/>
                  </a:cubicBezTo>
                  <a:cubicBezTo>
                    <a:pt x="20582" y="90259"/>
                    <a:pt x="18213" y="96096"/>
                    <a:pt x="17379" y="102067"/>
                  </a:cubicBezTo>
                  <a:cubicBezTo>
                    <a:pt x="17046" y="104536"/>
                    <a:pt x="16545" y="107371"/>
                    <a:pt x="16379" y="109873"/>
                  </a:cubicBezTo>
                  <a:cubicBezTo>
                    <a:pt x="16245" y="112041"/>
                    <a:pt x="14911" y="114142"/>
                    <a:pt x="14611" y="116311"/>
                  </a:cubicBezTo>
                  <a:cubicBezTo>
                    <a:pt x="14377" y="118446"/>
                    <a:pt x="14110" y="120914"/>
                    <a:pt x="13243" y="122915"/>
                  </a:cubicBezTo>
                  <a:cubicBezTo>
                    <a:pt x="12242" y="125084"/>
                    <a:pt x="11675" y="127385"/>
                    <a:pt x="10741" y="129553"/>
                  </a:cubicBezTo>
                  <a:cubicBezTo>
                    <a:pt x="10208" y="130788"/>
                    <a:pt x="9274" y="131788"/>
                    <a:pt x="8707" y="132989"/>
                  </a:cubicBezTo>
                  <a:cubicBezTo>
                    <a:pt x="7539" y="135558"/>
                    <a:pt x="5604" y="140895"/>
                    <a:pt x="5204" y="143397"/>
                  </a:cubicBezTo>
                  <a:cubicBezTo>
                    <a:pt x="4870" y="145465"/>
                    <a:pt x="4904" y="147666"/>
                    <a:pt x="4570" y="149801"/>
                  </a:cubicBezTo>
                  <a:cubicBezTo>
                    <a:pt x="4103" y="152503"/>
                    <a:pt x="2569" y="156139"/>
                    <a:pt x="2535" y="158774"/>
                  </a:cubicBezTo>
                  <a:cubicBezTo>
                    <a:pt x="2507" y="160421"/>
                    <a:pt x="7758" y="162393"/>
                    <a:pt x="9489" y="162393"/>
                  </a:cubicBezTo>
                  <a:cubicBezTo>
                    <a:pt x="9757" y="162393"/>
                    <a:pt x="9941" y="162346"/>
                    <a:pt x="10007" y="162244"/>
                  </a:cubicBezTo>
                  <a:cubicBezTo>
                    <a:pt x="10408" y="161143"/>
                    <a:pt x="12643" y="150335"/>
                    <a:pt x="12643" y="148901"/>
                  </a:cubicBezTo>
                  <a:cubicBezTo>
                    <a:pt x="14110" y="140361"/>
                    <a:pt x="15545" y="131888"/>
                    <a:pt x="18981" y="123916"/>
                  </a:cubicBezTo>
                  <a:cubicBezTo>
                    <a:pt x="20815" y="119613"/>
                    <a:pt x="21249" y="114242"/>
                    <a:pt x="21682" y="109639"/>
                  </a:cubicBezTo>
                  <a:cubicBezTo>
                    <a:pt x="21916" y="107137"/>
                    <a:pt x="21549" y="104569"/>
                    <a:pt x="21883" y="102000"/>
                  </a:cubicBezTo>
                  <a:cubicBezTo>
                    <a:pt x="22216" y="99499"/>
                    <a:pt x="22650" y="97097"/>
                    <a:pt x="22750" y="94595"/>
                  </a:cubicBezTo>
                  <a:cubicBezTo>
                    <a:pt x="22850" y="92961"/>
                    <a:pt x="23851" y="91426"/>
                    <a:pt x="24051" y="89792"/>
                  </a:cubicBezTo>
                  <a:cubicBezTo>
                    <a:pt x="24184" y="88724"/>
                    <a:pt x="24718" y="83554"/>
                    <a:pt x="25619" y="82553"/>
                  </a:cubicBezTo>
                  <a:cubicBezTo>
                    <a:pt x="30622" y="76916"/>
                    <a:pt x="35359" y="70044"/>
                    <a:pt x="38561" y="62972"/>
                  </a:cubicBezTo>
                  <a:cubicBezTo>
                    <a:pt x="40062" y="59703"/>
                    <a:pt x="42064" y="56768"/>
                    <a:pt x="43031" y="53232"/>
                  </a:cubicBezTo>
                  <a:cubicBezTo>
                    <a:pt x="43131" y="52765"/>
                    <a:pt x="44799" y="47862"/>
                    <a:pt x="44799" y="47862"/>
                  </a:cubicBezTo>
                  <a:cubicBezTo>
                    <a:pt x="44706" y="47697"/>
                    <a:pt x="44577" y="47627"/>
                    <a:pt x="44426" y="47627"/>
                  </a:cubicBezTo>
                  <a:cubicBezTo>
                    <a:pt x="43660" y="47627"/>
                    <a:pt x="42325" y="49418"/>
                    <a:pt x="42130" y="49696"/>
                  </a:cubicBezTo>
                  <a:cubicBezTo>
                    <a:pt x="41130" y="51197"/>
                    <a:pt x="40696" y="53266"/>
                    <a:pt x="40029" y="54967"/>
                  </a:cubicBezTo>
                  <a:cubicBezTo>
                    <a:pt x="38795" y="57936"/>
                    <a:pt x="38094" y="61104"/>
                    <a:pt x="36526" y="63906"/>
                  </a:cubicBezTo>
                  <a:cubicBezTo>
                    <a:pt x="35959" y="64907"/>
                    <a:pt x="34859" y="65541"/>
                    <a:pt x="34358" y="66608"/>
                  </a:cubicBezTo>
                  <a:cubicBezTo>
                    <a:pt x="33391" y="68576"/>
                    <a:pt x="32390" y="70478"/>
                    <a:pt x="31356" y="72379"/>
                  </a:cubicBezTo>
                  <a:cubicBezTo>
                    <a:pt x="31030" y="72931"/>
                    <a:pt x="28366" y="76254"/>
                    <a:pt x="27489" y="76254"/>
                  </a:cubicBezTo>
                  <a:cubicBezTo>
                    <a:pt x="27200" y="76254"/>
                    <a:pt x="27105" y="75892"/>
                    <a:pt x="27353" y="74948"/>
                  </a:cubicBezTo>
                  <a:cubicBezTo>
                    <a:pt x="27620" y="73814"/>
                    <a:pt x="27520" y="72546"/>
                    <a:pt x="27587" y="71378"/>
                  </a:cubicBezTo>
                  <a:cubicBezTo>
                    <a:pt x="27787" y="68376"/>
                    <a:pt x="28788" y="65608"/>
                    <a:pt x="29188" y="62639"/>
                  </a:cubicBezTo>
                  <a:cubicBezTo>
                    <a:pt x="29588" y="59703"/>
                    <a:pt x="29521" y="55701"/>
                    <a:pt x="31056" y="52932"/>
                  </a:cubicBezTo>
                  <a:cubicBezTo>
                    <a:pt x="33357" y="48796"/>
                    <a:pt x="36893" y="45760"/>
                    <a:pt x="39896" y="41757"/>
                  </a:cubicBezTo>
                  <a:cubicBezTo>
                    <a:pt x="42130" y="38755"/>
                    <a:pt x="43531" y="35286"/>
                    <a:pt x="45700" y="32351"/>
                  </a:cubicBezTo>
                  <a:cubicBezTo>
                    <a:pt x="48035" y="29215"/>
                    <a:pt x="49736" y="26847"/>
                    <a:pt x="50737" y="23077"/>
                  </a:cubicBezTo>
                  <a:cubicBezTo>
                    <a:pt x="50770" y="22977"/>
                    <a:pt x="51270" y="21543"/>
                    <a:pt x="51204" y="21376"/>
                  </a:cubicBezTo>
                  <a:cubicBezTo>
                    <a:pt x="51127" y="21241"/>
                    <a:pt x="50995" y="21189"/>
                    <a:pt x="50839" y="21189"/>
                  </a:cubicBezTo>
                  <a:cubicBezTo>
                    <a:pt x="50379" y="21189"/>
                    <a:pt x="49710" y="21635"/>
                    <a:pt x="49636" y="21710"/>
                  </a:cubicBezTo>
                  <a:cubicBezTo>
                    <a:pt x="48969" y="22077"/>
                    <a:pt x="48802" y="24278"/>
                    <a:pt x="48402" y="25045"/>
                  </a:cubicBezTo>
                  <a:cubicBezTo>
                    <a:pt x="47634" y="26380"/>
                    <a:pt x="46867" y="27947"/>
                    <a:pt x="45866" y="29115"/>
                  </a:cubicBezTo>
                  <a:cubicBezTo>
                    <a:pt x="44566" y="30583"/>
                    <a:pt x="43131" y="34185"/>
                    <a:pt x="41730" y="34952"/>
                  </a:cubicBezTo>
                  <a:cubicBezTo>
                    <a:pt x="41363" y="35186"/>
                    <a:pt x="40062" y="35686"/>
                    <a:pt x="39562" y="36220"/>
                  </a:cubicBezTo>
                  <a:cubicBezTo>
                    <a:pt x="38394" y="37554"/>
                    <a:pt x="35592" y="41424"/>
                    <a:pt x="35192" y="43092"/>
                  </a:cubicBezTo>
                  <a:cubicBezTo>
                    <a:pt x="34964" y="43840"/>
                    <a:pt x="33433" y="45797"/>
                    <a:pt x="33050" y="45797"/>
                  </a:cubicBezTo>
                  <a:cubicBezTo>
                    <a:pt x="33041" y="45797"/>
                    <a:pt x="33032" y="45796"/>
                    <a:pt x="33024" y="45793"/>
                  </a:cubicBezTo>
                  <a:cubicBezTo>
                    <a:pt x="32357" y="45627"/>
                    <a:pt x="34291" y="39689"/>
                    <a:pt x="34291" y="39589"/>
                  </a:cubicBezTo>
                  <a:cubicBezTo>
                    <a:pt x="35025" y="36920"/>
                    <a:pt x="36193" y="34118"/>
                    <a:pt x="36526" y="31417"/>
                  </a:cubicBezTo>
                  <a:cubicBezTo>
                    <a:pt x="37127" y="26380"/>
                    <a:pt x="37227" y="24912"/>
                    <a:pt x="40796" y="20876"/>
                  </a:cubicBezTo>
                  <a:cubicBezTo>
                    <a:pt x="41096" y="20542"/>
                    <a:pt x="41964" y="20142"/>
                    <a:pt x="42197" y="19808"/>
                  </a:cubicBezTo>
                  <a:cubicBezTo>
                    <a:pt x="43465" y="17840"/>
                    <a:pt x="43965" y="15839"/>
                    <a:pt x="44599" y="13504"/>
                  </a:cubicBezTo>
                  <a:cubicBezTo>
                    <a:pt x="44699" y="13170"/>
                    <a:pt x="45233" y="12570"/>
                    <a:pt x="44899" y="12436"/>
                  </a:cubicBezTo>
                  <a:cubicBezTo>
                    <a:pt x="44833" y="12422"/>
                    <a:pt x="44778" y="12416"/>
                    <a:pt x="44730" y="12416"/>
                  </a:cubicBezTo>
                  <a:cubicBezTo>
                    <a:pt x="44322" y="12416"/>
                    <a:pt x="44545" y="12887"/>
                    <a:pt x="44365" y="13037"/>
                  </a:cubicBezTo>
                  <a:cubicBezTo>
                    <a:pt x="43797" y="13528"/>
                    <a:pt x="43594" y="13669"/>
                    <a:pt x="43523" y="13669"/>
                  </a:cubicBezTo>
                  <a:cubicBezTo>
                    <a:pt x="43427" y="13669"/>
                    <a:pt x="43569" y="13416"/>
                    <a:pt x="43383" y="13416"/>
                  </a:cubicBezTo>
                  <a:cubicBezTo>
                    <a:pt x="43285" y="13416"/>
                    <a:pt x="43096" y="13487"/>
                    <a:pt x="42731" y="13704"/>
                  </a:cubicBezTo>
                  <a:cubicBezTo>
                    <a:pt x="42030" y="14104"/>
                    <a:pt x="40196" y="18808"/>
                    <a:pt x="39629" y="19842"/>
                  </a:cubicBezTo>
                  <a:cubicBezTo>
                    <a:pt x="39262" y="20509"/>
                    <a:pt x="38528" y="21042"/>
                    <a:pt x="38128" y="21243"/>
                  </a:cubicBezTo>
                  <a:cubicBezTo>
                    <a:pt x="38070" y="21300"/>
                    <a:pt x="38087" y="21603"/>
                    <a:pt x="38071" y="21603"/>
                  </a:cubicBezTo>
                  <a:cubicBezTo>
                    <a:pt x="38069" y="21603"/>
                    <a:pt x="38066" y="21595"/>
                    <a:pt x="38061" y="21576"/>
                  </a:cubicBezTo>
                  <a:cubicBezTo>
                    <a:pt x="37761" y="21076"/>
                    <a:pt x="37927" y="19675"/>
                    <a:pt x="37927" y="19375"/>
                  </a:cubicBezTo>
                  <a:cubicBezTo>
                    <a:pt x="37794" y="17407"/>
                    <a:pt x="37427" y="15539"/>
                    <a:pt x="38394" y="13670"/>
                  </a:cubicBezTo>
                  <a:cubicBezTo>
                    <a:pt x="38895" y="12670"/>
                    <a:pt x="39295" y="12336"/>
                    <a:pt x="39462" y="11035"/>
                  </a:cubicBezTo>
                  <a:cubicBezTo>
                    <a:pt x="39595" y="10001"/>
                    <a:pt x="39095" y="9067"/>
                    <a:pt x="39195" y="8033"/>
                  </a:cubicBezTo>
                  <a:cubicBezTo>
                    <a:pt x="39295" y="6832"/>
                    <a:pt x="39595" y="6032"/>
                    <a:pt x="39695" y="4864"/>
                  </a:cubicBezTo>
                  <a:cubicBezTo>
                    <a:pt x="39750" y="3614"/>
                    <a:pt x="39007" y="1944"/>
                    <a:pt x="37703" y="1944"/>
                  </a:cubicBezTo>
                  <a:cubicBezTo>
                    <a:pt x="37406" y="1944"/>
                    <a:pt x="37079" y="2031"/>
                    <a:pt x="36727" y="2229"/>
                  </a:cubicBezTo>
                  <a:cubicBezTo>
                    <a:pt x="36360" y="2429"/>
                    <a:pt x="36093" y="4531"/>
                    <a:pt x="35959" y="4931"/>
                  </a:cubicBezTo>
                  <a:cubicBezTo>
                    <a:pt x="34859" y="9067"/>
                    <a:pt x="34758" y="13370"/>
                    <a:pt x="34058" y="17573"/>
                  </a:cubicBezTo>
                  <a:cubicBezTo>
                    <a:pt x="33558" y="20509"/>
                    <a:pt x="32857" y="23077"/>
                    <a:pt x="33224" y="26113"/>
                  </a:cubicBezTo>
                  <a:cubicBezTo>
                    <a:pt x="33458" y="28348"/>
                    <a:pt x="32757" y="30616"/>
                    <a:pt x="32190" y="32784"/>
                  </a:cubicBezTo>
                  <a:cubicBezTo>
                    <a:pt x="31893" y="33872"/>
                    <a:pt x="31890" y="35253"/>
                    <a:pt x="31890" y="35253"/>
                  </a:cubicBezTo>
                  <a:cubicBezTo>
                    <a:pt x="31890" y="35253"/>
                    <a:pt x="31890" y="35253"/>
                    <a:pt x="31890" y="35253"/>
                  </a:cubicBezTo>
                  <a:cubicBezTo>
                    <a:pt x="31223" y="33285"/>
                    <a:pt x="30922" y="31050"/>
                    <a:pt x="29855" y="29215"/>
                  </a:cubicBezTo>
                  <a:cubicBezTo>
                    <a:pt x="28721" y="27214"/>
                    <a:pt x="27787" y="25079"/>
                    <a:pt x="26786" y="22910"/>
                  </a:cubicBezTo>
                  <a:cubicBezTo>
                    <a:pt x="26086" y="21409"/>
                    <a:pt x="24785" y="20776"/>
                    <a:pt x="24118" y="19275"/>
                  </a:cubicBezTo>
                  <a:cubicBezTo>
                    <a:pt x="23284" y="17407"/>
                    <a:pt x="23384" y="14838"/>
                    <a:pt x="22950" y="12736"/>
                  </a:cubicBezTo>
                  <a:cubicBezTo>
                    <a:pt x="22717" y="11502"/>
                    <a:pt x="22016" y="10368"/>
                    <a:pt x="21749" y="9101"/>
                  </a:cubicBezTo>
                  <a:cubicBezTo>
                    <a:pt x="21282" y="6932"/>
                    <a:pt x="21883" y="1862"/>
                    <a:pt x="20882" y="94"/>
                  </a:cubicBezTo>
                  <a:cubicBezTo>
                    <a:pt x="20843" y="29"/>
                    <a:pt x="20806" y="0"/>
                    <a:pt x="20771" y="0"/>
                  </a:cubicBezTo>
                  <a:close/>
                </a:path>
              </a:pathLst>
            </a:custGeom>
            <a:solidFill>
              <a:srgbClr val="3A5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flipH="1">
              <a:off x="8102682" y="408885"/>
              <a:ext cx="614510" cy="861669"/>
            </a:xfrm>
            <a:custGeom>
              <a:avLst/>
              <a:gdLst/>
              <a:ahLst/>
              <a:cxnLst/>
              <a:rect l="l" t="t" r="r" b="b"/>
              <a:pathLst>
                <a:path w="22684" h="33854" extrusionOk="0">
                  <a:moveTo>
                    <a:pt x="16199" y="1"/>
                  </a:moveTo>
                  <a:cubicBezTo>
                    <a:pt x="14014" y="1"/>
                    <a:pt x="11571" y="1248"/>
                    <a:pt x="8307" y="2372"/>
                  </a:cubicBezTo>
                  <a:cubicBezTo>
                    <a:pt x="7540" y="2605"/>
                    <a:pt x="2002" y="3706"/>
                    <a:pt x="1569" y="4106"/>
                  </a:cubicBezTo>
                  <a:cubicBezTo>
                    <a:pt x="301" y="5407"/>
                    <a:pt x="1002" y="8543"/>
                    <a:pt x="868" y="10111"/>
                  </a:cubicBezTo>
                  <a:cubicBezTo>
                    <a:pt x="535" y="13546"/>
                    <a:pt x="1" y="16916"/>
                    <a:pt x="168" y="20385"/>
                  </a:cubicBezTo>
                  <a:cubicBezTo>
                    <a:pt x="301" y="22953"/>
                    <a:pt x="668" y="23220"/>
                    <a:pt x="868" y="25655"/>
                  </a:cubicBezTo>
                  <a:cubicBezTo>
                    <a:pt x="1002" y="27523"/>
                    <a:pt x="601" y="32527"/>
                    <a:pt x="1902" y="33794"/>
                  </a:cubicBezTo>
                  <a:cubicBezTo>
                    <a:pt x="1947" y="33839"/>
                    <a:pt x="2095" y="33854"/>
                    <a:pt x="2282" y="33854"/>
                  </a:cubicBezTo>
                  <a:cubicBezTo>
                    <a:pt x="2655" y="33854"/>
                    <a:pt x="3181" y="33794"/>
                    <a:pt x="3337" y="33794"/>
                  </a:cubicBezTo>
                  <a:cubicBezTo>
                    <a:pt x="7540" y="33794"/>
                    <a:pt x="8340" y="27923"/>
                    <a:pt x="9341" y="24955"/>
                  </a:cubicBezTo>
                  <a:cubicBezTo>
                    <a:pt x="9574" y="24254"/>
                    <a:pt x="9708" y="23487"/>
                    <a:pt x="10041" y="22820"/>
                  </a:cubicBezTo>
                  <a:cubicBezTo>
                    <a:pt x="10104" y="22701"/>
                    <a:pt x="10202" y="22652"/>
                    <a:pt x="10321" y="22652"/>
                  </a:cubicBezTo>
                  <a:cubicBezTo>
                    <a:pt x="10833" y="22652"/>
                    <a:pt x="11728" y="23554"/>
                    <a:pt x="11809" y="23554"/>
                  </a:cubicBezTo>
                  <a:cubicBezTo>
                    <a:pt x="11976" y="23554"/>
                    <a:pt x="11376" y="18283"/>
                    <a:pt x="12110" y="17549"/>
                  </a:cubicBezTo>
                  <a:cubicBezTo>
                    <a:pt x="12250" y="17408"/>
                    <a:pt x="12438" y="17354"/>
                    <a:pt x="12656" y="17354"/>
                  </a:cubicBezTo>
                  <a:cubicBezTo>
                    <a:pt x="13374" y="17354"/>
                    <a:pt x="14421" y="17944"/>
                    <a:pt x="15207" y="17944"/>
                  </a:cubicBezTo>
                  <a:cubicBezTo>
                    <a:pt x="15535" y="17944"/>
                    <a:pt x="15818" y="17841"/>
                    <a:pt x="16012" y="17549"/>
                  </a:cubicBezTo>
                  <a:cubicBezTo>
                    <a:pt x="16579" y="16682"/>
                    <a:pt x="17046" y="15048"/>
                    <a:pt x="16713" y="14013"/>
                  </a:cubicBezTo>
                  <a:cubicBezTo>
                    <a:pt x="16646" y="13713"/>
                    <a:pt x="15979" y="13013"/>
                    <a:pt x="16379" y="12579"/>
                  </a:cubicBezTo>
                  <a:cubicBezTo>
                    <a:pt x="16594" y="12365"/>
                    <a:pt x="16870" y="12285"/>
                    <a:pt x="17185" y="12285"/>
                  </a:cubicBezTo>
                  <a:cubicBezTo>
                    <a:pt x="18077" y="12285"/>
                    <a:pt x="19278" y="12923"/>
                    <a:pt x="20253" y="12923"/>
                  </a:cubicBezTo>
                  <a:cubicBezTo>
                    <a:pt x="20859" y="12923"/>
                    <a:pt x="21379" y="12677"/>
                    <a:pt x="21683" y="11879"/>
                  </a:cubicBezTo>
                  <a:cubicBezTo>
                    <a:pt x="22684" y="9177"/>
                    <a:pt x="21416" y="6508"/>
                    <a:pt x="21683" y="3739"/>
                  </a:cubicBezTo>
                  <a:cubicBezTo>
                    <a:pt x="19805" y="945"/>
                    <a:pt x="18100" y="1"/>
                    <a:pt x="16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flipH="1">
              <a:off x="3887614" y="-987202"/>
              <a:ext cx="5758461" cy="1745660"/>
            </a:xfrm>
            <a:custGeom>
              <a:avLst/>
              <a:gdLst/>
              <a:ahLst/>
              <a:cxnLst/>
              <a:rect l="l" t="t" r="r" b="b"/>
              <a:pathLst>
                <a:path w="193806" h="68585" extrusionOk="0">
                  <a:moveTo>
                    <a:pt x="145802" y="1"/>
                  </a:moveTo>
                  <a:cubicBezTo>
                    <a:pt x="138139" y="1"/>
                    <a:pt x="130736" y="1039"/>
                    <a:pt x="123121" y="2050"/>
                  </a:cubicBezTo>
                  <a:cubicBezTo>
                    <a:pt x="112180" y="3451"/>
                    <a:pt x="101139" y="4085"/>
                    <a:pt x="90131" y="4552"/>
                  </a:cubicBezTo>
                  <a:cubicBezTo>
                    <a:pt x="83838" y="4819"/>
                    <a:pt x="77567" y="4908"/>
                    <a:pt x="71304" y="4908"/>
                  </a:cubicBezTo>
                  <a:cubicBezTo>
                    <a:pt x="58779" y="4908"/>
                    <a:pt x="46289" y="4552"/>
                    <a:pt x="33724" y="4552"/>
                  </a:cubicBezTo>
                  <a:cubicBezTo>
                    <a:pt x="31104" y="4552"/>
                    <a:pt x="25159" y="4105"/>
                    <a:pt x="19614" y="4105"/>
                  </a:cubicBezTo>
                  <a:cubicBezTo>
                    <a:pt x="14993" y="4105"/>
                    <a:pt x="10650" y="4415"/>
                    <a:pt x="8740" y="5552"/>
                  </a:cubicBezTo>
                  <a:cubicBezTo>
                    <a:pt x="0" y="10790"/>
                    <a:pt x="1668" y="16360"/>
                    <a:pt x="2735" y="25033"/>
                  </a:cubicBezTo>
                  <a:cubicBezTo>
                    <a:pt x="3002" y="27135"/>
                    <a:pt x="2435" y="29403"/>
                    <a:pt x="2735" y="31538"/>
                  </a:cubicBezTo>
                  <a:cubicBezTo>
                    <a:pt x="3102" y="34106"/>
                    <a:pt x="3703" y="36875"/>
                    <a:pt x="3236" y="39543"/>
                  </a:cubicBezTo>
                  <a:cubicBezTo>
                    <a:pt x="2669" y="43079"/>
                    <a:pt x="3236" y="46915"/>
                    <a:pt x="2735" y="50551"/>
                  </a:cubicBezTo>
                  <a:cubicBezTo>
                    <a:pt x="1868" y="54421"/>
                    <a:pt x="33" y="57957"/>
                    <a:pt x="1401" y="62060"/>
                  </a:cubicBezTo>
                  <a:cubicBezTo>
                    <a:pt x="1901" y="63227"/>
                    <a:pt x="2368" y="64395"/>
                    <a:pt x="2902" y="65562"/>
                  </a:cubicBezTo>
                  <a:cubicBezTo>
                    <a:pt x="3915" y="67781"/>
                    <a:pt x="4567" y="68585"/>
                    <a:pt x="5062" y="68585"/>
                  </a:cubicBezTo>
                  <a:cubicBezTo>
                    <a:pt x="6361" y="68585"/>
                    <a:pt x="6581" y="63060"/>
                    <a:pt x="9407" y="63060"/>
                  </a:cubicBezTo>
                  <a:cubicBezTo>
                    <a:pt x="9574" y="63060"/>
                    <a:pt x="9874" y="64962"/>
                    <a:pt x="9907" y="65062"/>
                  </a:cubicBezTo>
                  <a:cubicBezTo>
                    <a:pt x="10341" y="66363"/>
                    <a:pt x="12209" y="67930"/>
                    <a:pt x="13410" y="68564"/>
                  </a:cubicBezTo>
                  <a:cubicBezTo>
                    <a:pt x="13414" y="68567"/>
                    <a:pt x="13419" y="68568"/>
                    <a:pt x="13425" y="68568"/>
                  </a:cubicBezTo>
                  <a:cubicBezTo>
                    <a:pt x="13786" y="68568"/>
                    <a:pt x="15280" y="62922"/>
                    <a:pt x="15411" y="62560"/>
                  </a:cubicBezTo>
                  <a:cubicBezTo>
                    <a:pt x="15445" y="62462"/>
                    <a:pt x="15510" y="62418"/>
                    <a:pt x="15599" y="62418"/>
                  </a:cubicBezTo>
                  <a:cubicBezTo>
                    <a:pt x="16301" y="62418"/>
                    <a:pt x="18526" y="65118"/>
                    <a:pt x="19414" y="65562"/>
                  </a:cubicBezTo>
                  <a:cubicBezTo>
                    <a:pt x="19790" y="65752"/>
                    <a:pt x="20105" y="65837"/>
                    <a:pt x="20370" y="65837"/>
                  </a:cubicBezTo>
                  <a:cubicBezTo>
                    <a:pt x="22191" y="65837"/>
                    <a:pt x="21630" y="61845"/>
                    <a:pt x="22416" y="61059"/>
                  </a:cubicBezTo>
                  <a:cubicBezTo>
                    <a:pt x="22456" y="61019"/>
                    <a:pt x="22498" y="61000"/>
                    <a:pt x="22541" y="61000"/>
                  </a:cubicBezTo>
                  <a:cubicBezTo>
                    <a:pt x="22960" y="61000"/>
                    <a:pt x="23494" y="62758"/>
                    <a:pt x="23917" y="63060"/>
                  </a:cubicBezTo>
                  <a:cubicBezTo>
                    <a:pt x="25385" y="64028"/>
                    <a:pt x="27620" y="65562"/>
                    <a:pt x="29421" y="65562"/>
                  </a:cubicBezTo>
                  <a:cubicBezTo>
                    <a:pt x="30589" y="65562"/>
                    <a:pt x="29555" y="61859"/>
                    <a:pt x="29921" y="61059"/>
                  </a:cubicBezTo>
                  <a:cubicBezTo>
                    <a:pt x="29940" y="61015"/>
                    <a:pt x="29969" y="60996"/>
                    <a:pt x="30007" y="60996"/>
                  </a:cubicBezTo>
                  <a:cubicBezTo>
                    <a:pt x="30373" y="60996"/>
                    <a:pt x="31560" y="62879"/>
                    <a:pt x="31923" y="63060"/>
                  </a:cubicBezTo>
                  <a:cubicBezTo>
                    <a:pt x="32890" y="63561"/>
                    <a:pt x="35359" y="64561"/>
                    <a:pt x="36426" y="64561"/>
                  </a:cubicBezTo>
                  <a:cubicBezTo>
                    <a:pt x="36726" y="64561"/>
                    <a:pt x="36126" y="60859"/>
                    <a:pt x="36426" y="60558"/>
                  </a:cubicBezTo>
                  <a:cubicBezTo>
                    <a:pt x="36598" y="60387"/>
                    <a:pt x="36816" y="60312"/>
                    <a:pt x="37071" y="60312"/>
                  </a:cubicBezTo>
                  <a:cubicBezTo>
                    <a:pt x="38778" y="60312"/>
                    <a:pt x="42117" y="63664"/>
                    <a:pt x="43941" y="63664"/>
                  </a:cubicBezTo>
                  <a:cubicBezTo>
                    <a:pt x="44120" y="63664"/>
                    <a:pt x="44285" y="63631"/>
                    <a:pt x="44432" y="63561"/>
                  </a:cubicBezTo>
                  <a:cubicBezTo>
                    <a:pt x="44966" y="63260"/>
                    <a:pt x="43931" y="60458"/>
                    <a:pt x="43931" y="60058"/>
                  </a:cubicBezTo>
                  <a:cubicBezTo>
                    <a:pt x="43931" y="59986"/>
                    <a:pt x="43946" y="59956"/>
                    <a:pt x="43971" y="59956"/>
                  </a:cubicBezTo>
                  <a:cubicBezTo>
                    <a:pt x="44111" y="59956"/>
                    <a:pt x="44593" y="60889"/>
                    <a:pt x="44932" y="61059"/>
                  </a:cubicBezTo>
                  <a:cubicBezTo>
                    <a:pt x="45701" y="61443"/>
                    <a:pt x="48794" y="63362"/>
                    <a:pt x="50536" y="63362"/>
                  </a:cubicBezTo>
                  <a:cubicBezTo>
                    <a:pt x="50911" y="63362"/>
                    <a:pt x="51224" y="63273"/>
                    <a:pt x="51437" y="63060"/>
                  </a:cubicBezTo>
                  <a:cubicBezTo>
                    <a:pt x="51904" y="62593"/>
                    <a:pt x="52037" y="60225"/>
                    <a:pt x="52438" y="59558"/>
                  </a:cubicBezTo>
                  <a:cubicBezTo>
                    <a:pt x="53438" y="57857"/>
                    <a:pt x="55373" y="55755"/>
                    <a:pt x="56941" y="54554"/>
                  </a:cubicBezTo>
                  <a:cubicBezTo>
                    <a:pt x="57765" y="53945"/>
                    <a:pt x="58230" y="53691"/>
                    <a:pt x="58543" y="53691"/>
                  </a:cubicBezTo>
                  <a:cubicBezTo>
                    <a:pt x="59102" y="53691"/>
                    <a:pt x="59172" y="54506"/>
                    <a:pt x="59943" y="55555"/>
                  </a:cubicBezTo>
                  <a:cubicBezTo>
                    <a:pt x="60307" y="55997"/>
                    <a:pt x="61117" y="56764"/>
                    <a:pt x="61615" y="56764"/>
                  </a:cubicBezTo>
                  <a:cubicBezTo>
                    <a:pt x="61755" y="56764"/>
                    <a:pt x="61871" y="56703"/>
                    <a:pt x="61944" y="56556"/>
                  </a:cubicBezTo>
                  <a:cubicBezTo>
                    <a:pt x="62245" y="55955"/>
                    <a:pt x="61744" y="55188"/>
                    <a:pt x="61944" y="54554"/>
                  </a:cubicBezTo>
                  <a:cubicBezTo>
                    <a:pt x="62478" y="52920"/>
                    <a:pt x="64446" y="50551"/>
                    <a:pt x="65947" y="49551"/>
                  </a:cubicBezTo>
                  <a:cubicBezTo>
                    <a:pt x="65958" y="49544"/>
                    <a:pt x="65970" y="49541"/>
                    <a:pt x="65984" y="49541"/>
                  </a:cubicBezTo>
                  <a:cubicBezTo>
                    <a:pt x="66547" y="49541"/>
                    <a:pt x="69832" y="54631"/>
                    <a:pt x="70450" y="55055"/>
                  </a:cubicBezTo>
                  <a:cubicBezTo>
                    <a:pt x="71609" y="55829"/>
                    <a:pt x="72374" y="56147"/>
                    <a:pt x="72897" y="56147"/>
                  </a:cubicBezTo>
                  <a:cubicBezTo>
                    <a:pt x="74871" y="56147"/>
                    <a:pt x="73368" y="51607"/>
                    <a:pt x="76455" y="50051"/>
                  </a:cubicBezTo>
                  <a:cubicBezTo>
                    <a:pt x="76484" y="50036"/>
                    <a:pt x="76516" y="50029"/>
                    <a:pt x="76552" y="50029"/>
                  </a:cubicBezTo>
                  <a:cubicBezTo>
                    <a:pt x="77473" y="50029"/>
                    <a:pt x="80684" y="54696"/>
                    <a:pt x="82100" y="54696"/>
                  </a:cubicBezTo>
                  <a:cubicBezTo>
                    <a:pt x="82238" y="54696"/>
                    <a:pt x="82359" y="54651"/>
                    <a:pt x="82459" y="54554"/>
                  </a:cubicBezTo>
                  <a:cubicBezTo>
                    <a:pt x="84327" y="52686"/>
                    <a:pt x="84961" y="47049"/>
                    <a:pt x="86962" y="45047"/>
                  </a:cubicBezTo>
                  <a:cubicBezTo>
                    <a:pt x="87139" y="44870"/>
                    <a:pt x="87390" y="44809"/>
                    <a:pt x="87682" y="44809"/>
                  </a:cubicBezTo>
                  <a:cubicBezTo>
                    <a:pt x="88336" y="44809"/>
                    <a:pt x="89197" y="45116"/>
                    <a:pt x="89897" y="45116"/>
                  </a:cubicBezTo>
                  <a:cubicBezTo>
                    <a:pt x="90356" y="45116"/>
                    <a:pt x="90747" y="44984"/>
                    <a:pt x="90965" y="44547"/>
                  </a:cubicBezTo>
                  <a:cubicBezTo>
                    <a:pt x="91499" y="43413"/>
                    <a:pt x="90665" y="39877"/>
                    <a:pt x="91465" y="39043"/>
                  </a:cubicBezTo>
                  <a:cubicBezTo>
                    <a:pt x="91466" y="39043"/>
                    <a:pt x="91466" y="39043"/>
                    <a:pt x="91467" y="39043"/>
                  </a:cubicBezTo>
                  <a:cubicBezTo>
                    <a:pt x="91562" y="39043"/>
                    <a:pt x="94660" y="40246"/>
                    <a:pt x="96214" y="40246"/>
                  </a:cubicBezTo>
                  <a:cubicBezTo>
                    <a:pt x="96558" y="40246"/>
                    <a:pt x="96826" y="40187"/>
                    <a:pt x="96969" y="40044"/>
                  </a:cubicBezTo>
                  <a:cubicBezTo>
                    <a:pt x="98337" y="38676"/>
                    <a:pt x="96903" y="32605"/>
                    <a:pt x="97970" y="31538"/>
                  </a:cubicBezTo>
                  <a:cubicBezTo>
                    <a:pt x="98040" y="31467"/>
                    <a:pt x="98159" y="31437"/>
                    <a:pt x="98310" y="31437"/>
                  </a:cubicBezTo>
                  <a:cubicBezTo>
                    <a:pt x="99164" y="31437"/>
                    <a:pt x="101076" y="32397"/>
                    <a:pt x="101473" y="32538"/>
                  </a:cubicBezTo>
                  <a:cubicBezTo>
                    <a:pt x="101751" y="32626"/>
                    <a:pt x="102092" y="32662"/>
                    <a:pt x="102464" y="32662"/>
                  </a:cubicBezTo>
                  <a:cubicBezTo>
                    <a:pt x="103654" y="32662"/>
                    <a:pt x="105163" y="32292"/>
                    <a:pt x="105976" y="32038"/>
                  </a:cubicBezTo>
                  <a:cubicBezTo>
                    <a:pt x="108144" y="31304"/>
                    <a:pt x="105776" y="29236"/>
                    <a:pt x="106976" y="28035"/>
                  </a:cubicBezTo>
                  <a:cubicBezTo>
                    <a:pt x="107009" y="28003"/>
                    <a:pt x="107055" y="27988"/>
                    <a:pt x="107112" y="27988"/>
                  </a:cubicBezTo>
                  <a:cubicBezTo>
                    <a:pt x="107580" y="27988"/>
                    <a:pt x="108770" y="28976"/>
                    <a:pt x="108978" y="29036"/>
                  </a:cubicBezTo>
                  <a:cubicBezTo>
                    <a:pt x="109378" y="29115"/>
                    <a:pt x="109768" y="29149"/>
                    <a:pt x="110142" y="29149"/>
                  </a:cubicBezTo>
                  <a:cubicBezTo>
                    <a:pt x="112297" y="29149"/>
                    <a:pt x="113970" y="28035"/>
                    <a:pt x="114482" y="28035"/>
                  </a:cubicBezTo>
                  <a:cubicBezTo>
                    <a:pt x="115316" y="28035"/>
                    <a:pt x="114482" y="29703"/>
                    <a:pt x="114482" y="30537"/>
                  </a:cubicBezTo>
                  <a:cubicBezTo>
                    <a:pt x="114482" y="33072"/>
                    <a:pt x="114482" y="34707"/>
                    <a:pt x="116984" y="35541"/>
                  </a:cubicBezTo>
                  <a:cubicBezTo>
                    <a:pt x="117048" y="35561"/>
                    <a:pt x="117117" y="35571"/>
                    <a:pt x="117193" y="35571"/>
                  </a:cubicBezTo>
                  <a:cubicBezTo>
                    <a:pt x="118736" y="35571"/>
                    <a:pt x="122484" y="31355"/>
                    <a:pt x="123682" y="31355"/>
                  </a:cubicBezTo>
                  <a:cubicBezTo>
                    <a:pt x="123821" y="31355"/>
                    <a:pt x="123926" y="31412"/>
                    <a:pt x="123989" y="31538"/>
                  </a:cubicBezTo>
                  <a:cubicBezTo>
                    <a:pt x="124923" y="33406"/>
                    <a:pt x="124956" y="38042"/>
                    <a:pt x="127991" y="38042"/>
                  </a:cubicBezTo>
                  <a:cubicBezTo>
                    <a:pt x="128214" y="38042"/>
                    <a:pt x="128466" y="38146"/>
                    <a:pt x="128688" y="38146"/>
                  </a:cubicBezTo>
                  <a:cubicBezTo>
                    <a:pt x="128799" y="38146"/>
                    <a:pt x="128903" y="38120"/>
                    <a:pt x="128992" y="38042"/>
                  </a:cubicBezTo>
                  <a:cubicBezTo>
                    <a:pt x="129493" y="37542"/>
                    <a:pt x="131694" y="34040"/>
                    <a:pt x="131994" y="34040"/>
                  </a:cubicBezTo>
                  <a:cubicBezTo>
                    <a:pt x="132094" y="34040"/>
                    <a:pt x="136097" y="39910"/>
                    <a:pt x="137498" y="41045"/>
                  </a:cubicBezTo>
                  <a:cubicBezTo>
                    <a:pt x="138041" y="41470"/>
                    <a:pt x="138494" y="41635"/>
                    <a:pt x="138877" y="41635"/>
                  </a:cubicBezTo>
                  <a:cubicBezTo>
                    <a:pt x="140234" y="41635"/>
                    <a:pt x="140688" y="39543"/>
                    <a:pt x="141001" y="39543"/>
                  </a:cubicBezTo>
                  <a:cubicBezTo>
                    <a:pt x="141668" y="39543"/>
                    <a:pt x="143769" y="43713"/>
                    <a:pt x="145004" y="44547"/>
                  </a:cubicBezTo>
                  <a:cubicBezTo>
                    <a:pt x="145470" y="44856"/>
                    <a:pt x="145854" y="44985"/>
                    <a:pt x="146176" y="44985"/>
                  </a:cubicBezTo>
                  <a:cubicBezTo>
                    <a:pt x="147835" y="44985"/>
                    <a:pt x="147808" y="41545"/>
                    <a:pt x="148506" y="41545"/>
                  </a:cubicBezTo>
                  <a:cubicBezTo>
                    <a:pt x="149540" y="41545"/>
                    <a:pt x="148706" y="42245"/>
                    <a:pt x="149007" y="42546"/>
                  </a:cubicBezTo>
                  <a:cubicBezTo>
                    <a:pt x="149273" y="42782"/>
                    <a:pt x="152559" y="45172"/>
                    <a:pt x="153693" y="45172"/>
                  </a:cubicBezTo>
                  <a:cubicBezTo>
                    <a:pt x="153837" y="45172"/>
                    <a:pt x="153946" y="45134"/>
                    <a:pt x="154010" y="45047"/>
                  </a:cubicBezTo>
                  <a:cubicBezTo>
                    <a:pt x="154228" y="45085"/>
                    <a:pt x="154414" y="45102"/>
                    <a:pt x="154572" y="45102"/>
                  </a:cubicBezTo>
                  <a:cubicBezTo>
                    <a:pt x="156240" y="45102"/>
                    <a:pt x="154706" y="43155"/>
                    <a:pt x="155011" y="42546"/>
                  </a:cubicBezTo>
                  <a:cubicBezTo>
                    <a:pt x="155122" y="42323"/>
                    <a:pt x="155472" y="41951"/>
                    <a:pt x="155582" y="41729"/>
                  </a:cubicBezTo>
                  <a:lnTo>
                    <a:pt x="155582" y="41729"/>
                  </a:lnTo>
                  <a:cubicBezTo>
                    <a:pt x="155894" y="42274"/>
                    <a:pt x="157044" y="43854"/>
                    <a:pt x="157513" y="44047"/>
                  </a:cubicBezTo>
                  <a:cubicBezTo>
                    <a:pt x="157768" y="44104"/>
                    <a:pt x="158145" y="44596"/>
                    <a:pt x="158396" y="44596"/>
                  </a:cubicBezTo>
                  <a:cubicBezTo>
                    <a:pt x="158439" y="44596"/>
                    <a:pt x="158479" y="44582"/>
                    <a:pt x="158513" y="44547"/>
                  </a:cubicBezTo>
                  <a:cubicBezTo>
                    <a:pt x="158665" y="44396"/>
                    <a:pt x="158898" y="41964"/>
                    <a:pt x="159364" y="41964"/>
                  </a:cubicBezTo>
                  <a:cubicBezTo>
                    <a:pt x="159412" y="41964"/>
                    <a:pt x="159462" y="41990"/>
                    <a:pt x="159514" y="42045"/>
                  </a:cubicBezTo>
                  <a:cubicBezTo>
                    <a:pt x="159814" y="42312"/>
                    <a:pt x="159948" y="43113"/>
                    <a:pt x="160515" y="43546"/>
                  </a:cubicBezTo>
                  <a:cubicBezTo>
                    <a:pt x="160855" y="43763"/>
                    <a:pt x="162857" y="45584"/>
                    <a:pt x="163413" y="45584"/>
                  </a:cubicBezTo>
                  <a:cubicBezTo>
                    <a:pt x="163457" y="45584"/>
                    <a:pt x="163492" y="45572"/>
                    <a:pt x="163517" y="45548"/>
                  </a:cubicBezTo>
                  <a:cubicBezTo>
                    <a:pt x="164851" y="44213"/>
                    <a:pt x="163317" y="41045"/>
                    <a:pt x="164017" y="41045"/>
                  </a:cubicBezTo>
                  <a:cubicBezTo>
                    <a:pt x="165018" y="41045"/>
                    <a:pt x="165385" y="42612"/>
                    <a:pt x="166019" y="43046"/>
                  </a:cubicBezTo>
                  <a:cubicBezTo>
                    <a:pt x="166572" y="43407"/>
                    <a:pt x="168424" y="43681"/>
                    <a:pt x="169778" y="43681"/>
                  </a:cubicBezTo>
                  <a:cubicBezTo>
                    <a:pt x="170302" y="43681"/>
                    <a:pt x="170752" y="43639"/>
                    <a:pt x="171022" y="43546"/>
                  </a:cubicBezTo>
                  <a:cubicBezTo>
                    <a:pt x="171689" y="43313"/>
                    <a:pt x="170522" y="40644"/>
                    <a:pt x="170522" y="40544"/>
                  </a:cubicBezTo>
                  <a:cubicBezTo>
                    <a:pt x="170522" y="40405"/>
                    <a:pt x="170560" y="40346"/>
                    <a:pt x="170629" y="40346"/>
                  </a:cubicBezTo>
                  <a:cubicBezTo>
                    <a:pt x="171057" y="40346"/>
                    <a:pt x="172697" y="42647"/>
                    <a:pt x="174061" y="42647"/>
                  </a:cubicBezTo>
                  <a:cubicBezTo>
                    <a:pt x="174220" y="42647"/>
                    <a:pt x="174375" y="42616"/>
                    <a:pt x="174525" y="42546"/>
                  </a:cubicBezTo>
                  <a:cubicBezTo>
                    <a:pt x="175525" y="42045"/>
                    <a:pt x="174625" y="39377"/>
                    <a:pt x="175025" y="38543"/>
                  </a:cubicBezTo>
                  <a:cubicBezTo>
                    <a:pt x="175042" y="38512"/>
                    <a:pt x="175104" y="38498"/>
                    <a:pt x="175200" y="38498"/>
                  </a:cubicBezTo>
                  <a:cubicBezTo>
                    <a:pt x="176036" y="38498"/>
                    <a:pt x="179498" y="39543"/>
                    <a:pt x="179528" y="39543"/>
                  </a:cubicBezTo>
                  <a:cubicBezTo>
                    <a:pt x="179693" y="39575"/>
                    <a:pt x="179842" y="39590"/>
                    <a:pt x="179976" y="39590"/>
                  </a:cubicBezTo>
                  <a:cubicBezTo>
                    <a:pt x="181957" y="39590"/>
                    <a:pt x="180749" y="36322"/>
                    <a:pt x="181530" y="35541"/>
                  </a:cubicBezTo>
                  <a:cubicBezTo>
                    <a:pt x="181665" y="35398"/>
                    <a:pt x="181837" y="35343"/>
                    <a:pt x="182031" y="35343"/>
                  </a:cubicBezTo>
                  <a:cubicBezTo>
                    <a:pt x="182739" y="35343"/>
                    <a:pt x="183738" y="36088"/>
                    <a:pt x="184317" y="36088"/>
                  </a:cubicBezTo>
                  <a:cubicBezTo>
                    <a:pt x="184397" y="36088"/>
                    <a:pt x="184469" y="36074"/>
                    <a:pt x="184532" y="36041"/>
                  </a:cubicBezTo>
                  <a:cubicBezTo>
                    <a:pt x="185066" y="35741"/>
                    <a:pt x="185299" y="34940"/>
                    <a:pt x="185533" y="34540"/>
                  </a:cubicBezTo>
                  <a:cubicBezTo>
                    <a:pt x="187100" y="31905"/>
                    <a:pt x="190002" y="30637"/>
                    <a:pt x="191037" y="27535"/>
                  </a:cubicBezTo>
                  <a:cubicBezTo>
                    <a:pt x="191837" y="25100"/>
                    <a:pt x="193805" y="12424"/>
                    <a:pt x="192538" y="10556"/>
                  </a:cubicBezTo>
                  <a:cubicBezTo>
                    <a:pt x="190836" y="8021"/>
                    <a:pt x="179562" y="5719"/>
                    <a:pt x="177060" y="5052"/>
                  </a:cubicBezTo>
                  <a:cubicBezTo>
                    <a:pt x="167953" y="2684"/>
                    <a:pt x="158113" y="382"/>
                    <a:pt x="148606" y="49"/>
                  </a:cubicBezTo>
                  <a:cubicBezTo>
                    <a:pt x="147667" y="16"/>
                    <a:pt x="146733" y="1"/>
                    <a:pt x="14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flipH="1">
              <a:off x="6659652" y="-417150"/>
              <a:ext cx="958688" cy="1302430"/>
            </a:xfrm>
            <a:custGeom>
              <a:avLst/>
              <a:gdLst/>
              <a:ahLst/>
              <a:cxnLst/>
              <a:rect l="l" t="t" r="r" b="b"/>
              <a:pathLst>
                <a:path w="35389" h="51171" extrusionOk="0">
                  <a:moveTo>
                    <a:pt x="17846" y="14044"/>
                  </a:moveTo>
                  <a:cubicBezTo>
                    <a:pt x="17846" y="14111"/>
                    <a:pt x="17846" y="14111"/>
                    <a:pt x="17880" y="14111"/>
                  </a:cubicBezTo>
                  <a:cubicBezTo>
                    <a:pt x="17880" y="14111"/>
                    <a:pt x="17880" y="14044"/>
                    <a:pt x="17846" y="14044"/>
                  </a:cubicBezTo>
                  <a:close/>
                  <a:moveTo>
                    <a:pt x="13176" y="35059"/>
                  </a:moveTo>
                  <a:cubicBezTo>
                    <a:pt x="13176" y="35326"/>
                    <a:pt x="13210" y="35526"/>
                    <a:pt x="13276" y="35526"/>
                  </a:cubicBezTo>
                  <a:cubicBezTo>
                    <a:pt x="13476" y="35526"/>
                    <a:pt x="13343" y="35326"/>
                    <a:pt x="13176" y="35059"/>
                  </a:cubicBezTo>
                  <a:close/>
                  <a:moveTo>
                    <a:pt x="8139" y="1"/>
                  </a:moveTo>
                  <a:cubicBezTo>
                    <a:pt x="7639" y="1"/>
                    <a:pt x="8873" y="2803"/>
                    <a:pt x="8873" y="3103"/>
                  </a:cubicBezTo>
                  <a:cubicBezTo>
                    <a:pt x="8973" y="4671"/>
                    <a:pt x="9807" y="6506"/>
                    <a:pt x="9874" y="8040"/>
                  </a:cubicBezTo>
                  <a:cubicBezTo>
                    <a:pt x="9874" y="8307"/>
                    <a:pt x="10007" y="8574"/>
                    <a:pt x="10141" y="8841"/>
                  </a:cubicBezTo>
                  <a:cubicBezTo>
                    <a:pt x="10041" y="9408"/>
                    <a:pt x="10174" y="10475"/>
                    <a:pt x="9440" y="10475"/>
                  </a:cubicBezTo>
                  <a:cubicBezTo>
                    <a:pt x="9198" y="10475"/>
                    <a:pt x="8602" y="10334"/>
                    <a:pt x="8116" y="10334"/>
                  </a:cubicBezTo>
                  <a:cubicBezTo>
                    <a:pt x="7933" y="10334"/>
                    <a:pt x="7766" y="10354"/>
                    <a:pt x="7639" y="10408"/>
                  </a:cubicBezTo>
                  <a:cubicBezTo>
                    <a:pt x="5771" y="11309"/>
                    <a:pt x="4537" y="13177"/>
                    <a:pt x="4770" y="15345"/>
                  </a:cubicBezTo>
                  <a:cubicBezTo>
                    <a:pt x="4870" y="16513"/>
                    <a:pt x="4770" y="17880"/>
                    <a:pt x="4370" y="18981"/>
                  </a:cubicBezTo>
                  <a:cubicBezTo>
                    <a:pt x="4174" y="19569"/>
                    <a:pt x="3946" y="20350"/>
                    <a:pt x="3968" y="20350"/>
                  </a:cubicBezTo>
                  <a:cubicBezTo>
                    <a:pt x="3968" y="20350"/>
                    <a:pt x="3969" y="20349"/>
                    <a:pt x="3970" y="20349"/>
                  </a:cubicBezTo>
                  <a:cubicBezTo>
                    <a:pt x="4770" y="19548"/>
                    <a:pt x="5171" y="17880"/>
                    <a:pt x="6271" y="17380"/>
                  </a:cubicBezTo>
                  <a:cubicBezTo>
                    <a:pt x="6705" y="17180"/>
                    <a:pt x="7105" y="16813"/>
                    <a:pt x="7539" y="16513"/>
                  </a:cubicBezTo>
                  <a:cubicBezTo>
                    <a:pt x="8940" y="15545"/>
                    <a:pt x="9640" y="15846"/>
                    <a:pt x="10107" y="13844"/>
                  </a:cubicBezTo>
                  <a:cubicBezTo>
                    <a:pt x="10508" y="11876"/>
                    <a:pt x="8973" y="12176"/>
                    <a:pt x="10341" y="9975"/>
                  </a:cubicBezTo>
                  <a:cubicBezTo>
                    <a:pt x="10441" y="9841"/>
                    <a:pt x="10474" y="9708"/>
                    <a:pt x="10474" y="9541"/>
                  </a:cubicBezTo>
                  <a:cubicBezTo>
                    <a:pt x="10541" y="9741"/>
                    <a:pt x="10641" y="9975"/>
                    <a:pt x="10641" y="10175"/>
                  </a:cubicBezTo>
                  <a:cubicBezTo>
                    <a:pt x="10674" y="11409"/>
                    <a:pt x="12109" y="12677"/>
                    <a:pt x="12042" y="14178"/>
                  </a:cubicBezTo>
                  <a:cubicBezTo>
                    <a:pt x="11975" y="17046"/>
                    <a:pt x="10041" y="19515"/>
                    <a:pt x="9307" y="22250"/>
                  </a:cubicBezTo>
                  <a:cubicBezTo>
                    <a:pt x="9173" y="22684"/>
                    <a:pt x="9140" y="23084"/>
                    <a:pt x="9040" y="23518"/>
                  </a:cubicBezTo>
                  <a:cubicBezTo>
                    <a:pt x="8795" y="23854"/>
                    <a:pt x="8691" y="25118"/>
                    <a:pt x="8031" y="25118"/>
                  </a:cubicBezTo>
                  <a:cubicBezTo>
                    <a:pt x="7972" y="25118"/>
                    <a:pt x="7908" y="25107"/>
                    <a:pt x="7839" y="25085"/>
                  </a:cubicBezTo>
                  <a:cubicBezTo>
                    <a:pt x="7558" y="25023"/>
                    <a:pt x="6748" y="24579"/>
                    <a:pt x="6236" y="24579"/>
                  </a:cubicBezTo>
                  <a:cubicBezTo>
                    <a:pt x="6202" y="24579"/>
                    <a:pt x="6169" y="24581"/>
                    <a:pt x="6138" y="24585"/>
                  </a:cubicBezTo>
                  <a:cubicBezTo>
                    <a:pt x="4103" y="24985"/>
                    <a:pt x="2469" y="26420"/>
                    <a:pt x="2102" y="28588"/>
                  </a:cubicBezTo>
                  <a:cubicBezTo>
                    <a:pt x="1868" y="29722"/>
                    <a:pt x="1435" y="31056"/>
                    <a:pt x="801" y="31990"/>
                  </a:cubicBezTo>
                  <a:cubicBezTo>
                    <a:pt x="434" y="32557"/>
                    <a:pt x="0" y="33225"/>
                    <a:pt x="34" y="33225"/>
                  </a:cubicBezTo>
                  <a:cubicBezTo>
                    <a:pt x="1001" y="32691"/>
                    <a:pt x="1868" y="31190"/>
                    <a:pt x="3002" y="30990"/>
                  </a:cubicBezTo>
                  <a:cubicBezTo>
                    <a:pt x="3503" y="30890"/>
                    <a:pt x="3970" y="30656"/>
                    <a:pt x="4470" y="30489"/>
                  </a:cubicBezTo>
                  <a:cubicBezTo>
                    <a:pt x="6038" y="29889"/>
                    <a:pt x="6672" y="30356"/>
                    <a:pt x="7606" y="28521"/>
                  </a:cubicBezTo>
                  <a:cubicBezTo>
                    <a:pt x="8506" y="26720"/>
                    <a:pt x="6938" y="26653"/>
                    <a:pt x="8840" y="24852"/>
                  </a:cubicBezTo>
                  <a:lnTo>
                    <a:pt x="8973" y="24719"/>
                  </a:lnTo>
                  <a:lnTo>
                    <a:pt x="8973" y="24719"/>
                  </a:lnTo>
                  <a:cubicBezTo>
                    <a:pt x="8940" y="25219"/>
                    <a:pt x="8940" y="25719"/>
                    <a:pt x="8840" y="26253"/>
                  </a:cubicBezTo>
                  <a:cubicBezTo>
                    <a:pt x="8840" y="26386"/>
                    <a:pt x="8806" y="26520"/>
                    <a:pt x="8773" y="26653"/>
                  </a:cubicBezTo>
                  <a:cubicBezTo>
                    <a:pt x="9007" y="25919"/>
                    <a:pt x="9374" y="25085"/>
                    <a:pt x="9607" y="24685"/>
                  </a:cubicBezTo>
                  <a:cubicBezTo>
                    <a:pt x="9674" y="24485"/>
                    <a:pt x="9774" y="24218"/>
                    <a:pt x="9841" y="23985"/>
                  </a:cubicBezTo>
                  <a:cubicBezTo>
                    <a:pt x="10174" y="24418"/>
                    <a:pt x="10541" y="24985"/>
                    <a:pt x="10274" y="25319"/>
                  </a:cubicBezTo>
                  <a:cubicBezTo>
                    <a:pt x="8940" y="26587"/>
                    <a:pt x="7872" y="30156"/>
                    <a:pt x="9874" y="31690"/>
                  </a:cubicBezTo>
                  <a:cubicBezTo>
                    <a:pt x="10841" y="32424"/>
                    <a:pt x="12342" y="33258"/>
                    <a:pt x="12876" y="34425"/>
                  </a:cubicBezTo>
                  <a:cubicBezTo>
                    <a:pt x="12976" y="34592"/>
                    <a:pt x="13176" y="34859"/>
                    <a:pt x="13310" y="35059"/>
                  </a:cubicBezTo>
                  <a:cubicBezTo>
                    <a:pt x="13276" y="34325"/>
                    <a:pt x="13310" y="32924"/>
                    <a:pt x="13443" y="32724"/>
                  </a:cubicBezTo>
                  <a:cubicBezTo>
                    <a:pt x="14277" y="31156"/>
                    <a:pt x="14344" y="28855"/>
                    <a:pt x="13043" y="27521"/>
                  </a:cubicBezTo>
                  <a:cubicBezTo>
                    <a:pt x="11642" y="26053"/>
                    <a:pt x="10608" y="25753"/>
                    <a:pt x="10174" y="23518"/>
                  </a:cubicBezTo>
                  <a:cubicBezTo>
                    <a:pt x="10107" y="23518"/>
                    <a:pt x="10041" y="23484"/>
                    <a:pt x="9974" y="23484"/>
                  </a:cubicBezTo>
                  <a:cubicBezTo>
                    <a:pt x="10141" y="22817"/>
                    <a:pt x="10207" y="22150"/>
                    <a:pt x="10274" y="21516"/>
                  </a:cubicBezTo>
                  <a:cubicBezTo>
                    <a:pt x="10308" y="20882"/>
                    <a:pt x="10775" y="20249"/>
                    <a:pt x="10975" y="19582"/>
                  </a:cubicBezTo>
                  <a:cubicBezTo>
                    <a:pt x="11308" y="18414"/>
                    <a:pt x="12176" y="17413"/>
                    <a:pt x="12509" y="16313"/>
                  </a:cubicBezTo>
                  <a:cubicBezTo>
                    <a:pt x="12542" y="16083"/>
                    <a:pt x="12769" y="15011"/>
                    <a:pt x="12967" y="15011"/>
                  </a:cubicBezTo>
                  <a:cubicBezTo>
                    <a:pt x="12970" y="15011"/>
                    <a:pt x="12973" y="15011"/>
                    <a:pt x="12976" y="15012"/>
                  </a:cubicBezTo>
                  <a:cubicBezTo>
                    <a:pt x="13110" y="15045"/>
                    <a:pt x="13476" y="15745"/>
                    <a:pt x="13543" y="15846"/>
                  </a:cubicBezTo>
                  <a:cubicBezTo>
                    <a:pt x="13943" y="16246"/>
                    <a:pt x="14944" y="17146"/>
                    <a:pt x="15678" y="17747"/>
                  </a:cubicBezTo>
                  <a:cubicBezTo>
                    <a:pt x="15945" y="18247"/>
                    <a:pt x="16178" y="18848"/>
                    <a:pt x="15678" y="19081"/>
                  </a:cubicBezTo>
                  <a:cubicBezTo>
                    <a:pt x="15378" y="19248"/>
                    <a:pt x="14377" y="19548"/>
                    <a:pt x="14144" y="19982"/>
                  </a:cubicBezTo>
                  <a:cubicBezTo>
                    <a:pt x="12976" y="21683"/>
                    <a:pt x="12843" y="23885"/>
                    <a:pt x="14110" y="25653"/>
                  </a:cubicBezTo>
                  <a:cubicBezTo>
                    <a:pt x="14777" y="26587"/>
                    <a:pt x="15344" y="27821"/>
                    <a:pt x="15545" y="28988"/>
                  </a:cubicBezTo>
                  <a:cubicBezTo>
                    <a:pt x="15675" y="29641"/>
                    <a:pt x="15870" y="30390"/>
                    <a:pt x="15878" y="30390"/>
                  </a:cubicBezTo>
                  <a:cubicBezTo>
                    <a:pt x="15878" y="30390"/>
                    <a:pt x="15878" y="30390"/>
                    <a:pt x="15878" y="30389"/>
                  </a:cubicBezTo>
                  <a:cubicBezTo>
                    <a:pt x="16178" y="29322"/>
                    <a:pt x="15711" y="27654"/>
                    <a:pt x="16379" y="26720"/>
                  </a:cubicBezTo>
                  <a:cubicBezTo>
                    <a:pt x="16679" y="26320"/>
                    <a:pt x="16846" y="25819"/>
                    <a:pt x="17046" y="25352"/>
                  </a:cubicBezTo>
                  <a:cubicBezTo>
                    <a:pt x="17780" y="23818"/>
                    <a:pt x="18513" y="23718"/>
                    <a:pt x="17880" y="21750"/>
                  </a:cubicBezTo>
                  <a:cubicBezTo>
                    <a:pt x="17279" y="19848"/>
                    <a:pt x="16112" y="20882"/>
                    <a:pt x="16178" y="18314"/>
                  </a:cubicBezTo>
                  <a:lnTo>
                    <a:pt x="16178" y="18247"/>
                  </a:lnTo>
                  <a:lnTo>
                    <a:pt x="16212" y="18314"/>
                  </a:lnTo>
                  <a:cubicBezTo>
                    <a:pt x="17780" y="19348"/>
                    <a:pt x="19981" y="20049"/>
                    <a:pt x="20848" y="21917"/>
                  </a:cubicBezTo>
                  <a:cubicBezTo>
                    <a:pt x="20715" y="22384"/>
                    <a:pt x="21015" y="25586"/>
                    <a:pt x="21015" y="26053"/>
                  </a:cubicBezTo>
                  <a:cubicBezTo>
                    <a:pt x="20982" y="26553"/>
                    <a:pt x="21115" y="27521"/>
                    <a:pt x="20848" y="27988"/>
                  </a:cubicBezTo>
                  <a:cubicBezTo>
                    <a:pt x="20615" y="28488"/>
                    <a:pt x="18680" y="28655"/>
                    <a:pt x="18680" y="29489"/>
                  </a:cubicBezTo>
                  <a:cubicBezTo>
                    <a:pt x="18647" y="31390"/>
                    <a:pt x="19314" y="33191"/>
                    <a:pt x="19281" y="34892"/>
                  </a:cubicBezTo>
                  <a:cubicBezTo>
                    <a:pt x="19281" y="35693"/>
                    <a:pt x="18347" y="36794"/>
                    <a:pt x="18347" y="37161"/>
                  </a:cubicBezTo>
                  <a:cubicBezTo>
                    <a:pt x="18347" y="37163"/>
                    <a:pt x="18348" y="37164"/>
                    <a:pt x="18350" y="37164"/>
                  </a:cubicBezTo>
                  <a:cubicBezTo>
                    <a:pt x="18433" y="37164"/>
                    <a:pt x="19888" y="36090"/>
                    <a:pt x="20115" y="35993"/>
                  </a:cubicBezTo>
                  <a:cubicBezTo>
                    <a:pt x="21049" y="35193"/>
                    <a:pt x="23650" y="33225"/>
                    <a:pt x="24051" y="32057"/>
                  </a:cubicBezTo>
                  <a:cubicBezTo>
                    <a:pt x="24284" y="31457"/>
                    <a:pt x="24151" y="30790"/>
                    <a:pt x="23984" y="30156"/>
                  </a:cubicBezTo>
                  <a:cubicBezTo>
                    <a:pt x="23450" y="28455"/>
                    <a:pt x="22116" y="28388"/>
                    <a:pt x="21816" y="27521"/>
                  </a:cubicBezTo>
                  <a:cubicBezTo>
                    <a:pt x="21716" y="27220"/>
                    <a:pt x="21682" y="26953"/>
                    <a:pt x="21682" y="26653"/>
                  </a:cubicBezTo>
                  <a:cubicBezTo>
                    <a:pt x="21716" y="25719"/>
                    <a:pt x="21649" y="24785"/>
                    <a:pt x="21616" y="24151"/>
                  </a:cubicBezTo>
                  <a:lnTo>
                    <a:pt x="21616" y="22617"/>
                  </a:lnTo>
                  <a:cubicBezTo>
                    <a:pt x="22016" y="22884"/>
                    <a:pt x="22316" y="23551"/>
                    <a:pt x="22650" y="23951"/>
                  </a:cubicBezTo>
                  <a:cubicBezTo>
                    <a:pt x="24951" y="26220"/>
                    <a:pt x="25285" y="27020"/>
                    <a:pt x="26819" y="29822"/>
                  </a:cubicBezTo>
                  <a:cubicBezTo>
                    <a:pt x="26986" y="30056"/>
                    <a:pt x="27520" y="31023"/>
                    <a:pt x="28054" y="31790"/>
                  </a:cubicBezTo>
                  <a:cubicBezTo>
                    <a:pt x="28154" y="31990"/>
                    <a:pt x="28220" y="32191"/>
                    <a:pt x="28220" y="32357"/>
                  </a:cubicBezTo>
                  <a:cubicBezTo>
                    <a:pt x="28287" y="32958"/>
                    <a:pt x="26686" y="34025"/>
                    <a:pt x="27053" y="34726"/>
                  </a:cubicBezTo>
                  <a:cubicBezTo>
                    <a:pt x="27987" y="36460"/>
                    <a:pt x="29488" y="37628"/>
                    <a:pt x="30288" y="39129"/>
                  </a:cubicBezTo>
                  <a:cubicBezTo>
                    <a:pt x="30555" y="39663"/>
                    <a:pt x="30322" y="41030"/>
                    <a:pt x="30522" y="41397"/>
                  </a:cubicBezTo>
                  <a:cubicBezTo>
                    <a:pt x="30523" y="41398"/>
                    <a:pt x="30524" y="41399"/>
                    <a:pt x="30525" y="41399"/>
                  </a:cubicBezTo>
                  <a:cubicBezTo>
                    <a:pt x="30585" y="41399"/>
                    <a:pt x="31358" y="39726"/>
                    <a:pt x="31456" y="39529"/>
                  </a:cubicBezTo>
                  <a:cubicBezTo>
                    <a:pt x="31856" y="38362"/>
                    <a:pt x="33124" y="35359"/>
                    <a:pt x="32890" y="34159"/>
                  </a:cubicBezTo>
                  <a:cubicBezTo>
                    <a:pt x="32790" y="33491"/>
                    <a:pt x="32323" y="32991"/>
                    <a:pt x="31856" y="32524"/>
                  </a:cubicBezTo>
                  <a:cubicBezTo>
                    <a:pt x="30522" y="31323"/>
                    <a:pt x="29354" y="31957"/>
                    <a:pt x="28654" y="31323"/>
                  </a:cubicBezTo>
                  <a:cubicBezTo>
                    <a:pt x="28054" y="30790"/>
                    <a:pt x="27887" y="30022"/>
                    <a:pt x="27386" y="29555"/>
                  </a:cubicBezTo>
                  <a:cubicBezTo>
                    <a:pt x="27320" y="29489"/>
                    <a:pt x="27120" y="28688"/>
                    <a:pt x="26953" y="28655"/>
                  </a:cubicBezTo>
                  <a:cubicBezTo>
                    <a:pt x="25985" y="26787"/>
                    <a:pt x="24718" y="25119"/>
                    <a:pt x="23384" y="23518"/>
                  </a:cubicBezTo>
                  <a:cubicBezTo>
                    <a:pt x="23635" y="23490"/>
                    <a:pt x="23927" y="23450"/>
                    <a:pt x="24191" y="23450"/>
                  </a:cubicBezTo>
                  <a:cubicBezTo>
                    <a:pt x="24559" y="23450"/>
                    <a:pt x="24874" y="23527"/>
                    <a:pt x="24951" y="23818"/>
                  </a:cubicBezTo>
                  <a:cubicBezTo>
                    <a:pt x="25321" y="25382"/>
                    <a:pt x="27242" y="27527"/>
                    <a:pt x="29247" y="27527"/>
                  </a:cubicBezTo>
                  <a:cubicBezTo>
                    <a:pt x="29594" y="27527"/>
                    <a:pt x="29944" y="27463"/>
                    <a:pt x="30288" y="27320"/>
                  </a:cubicBezTo>
                  <a:cubicBezTo>
                    <a:pt x="31312" y="26886"/>
                    <a:pt x="32653" y="26106"/>
                    <a:pt x="33882" y="26106"/>
                  </a:cubicBezTo>
                  <a:cubicBezTo>
                    <a:pt x="33975" y="26106"/>
                    <a:pt x="34067" y="26110"/>
                    <a:pt x="34158" y="26120"/>
                  </a:cubicBezTo>
                  <a:cubicBezTo>
                    <a:pt x="34319" y="26120"/>
                    <a:pt x="34634" y="26058"/>
                    <a:pt x="34866" y="26023"/>
                  </a:cubicBezTo>
                  <a:lnTo>
                    <a:pt x="34866" y="26023"/>
                  </a:lnTo>
                  <a:cubicBezTo>
                    <a:pt x="35083" y="26131"/>
                    <a:pt x="35232" y="26195"/>
                    <a:pt x="35278" y="26195"/>
                  </a:cubicBezTo>
                  <a:cubicBezTo>
                    <a:pt x="35287" y="26195"/>
                    <a:pt x="35292" y="26192"/>
                    <a:pt x="35292" y="26186"/>
                  </a:cubicBezTo>
                  <a:cubicBezTo>
                    <a:pt x="35388" y="26026"/>
                    <a:pt x="35176" y="26020"/>
                    <a:pt x="34892" y="26019"/>
                  </a:cubicBezTo>
                  <a:lnTo>
                    <a:pt x="34892" y="26019"/>
                  </a:lnTo>
                  <a:cubicBezTo>
                    <a:pt x="34892" y="26019"/>
                    <a:pt x="34892" y="26019"/>
                    <a:pt x="34892" y="26019"/>
                  </a:cubicBezTo>
                  <a:cubicBezTo>
                    <a:pt x="34225" y="25686"/>
                    <a:pt x="33057" y="24952"/>
                    <a:pt x="32924" y="24719"/>
                  </a:cubicBezTo>
                  <a:cubicBezTo>
                    <a:pt x="32129" y="23413"/>
                    <a:pt x="30585" y="22348"/>
                    <a:pt x="29032" y="22348"/>
                  </a:cubicBezTo>
                  <a:cubicBezTo>
                    <a:pt x="28760" y="22348"/>
                    <a:pt x="28488" y="22381"/>
                    <a:pt x="28220" y="22450"/>
                  </a:cubicBezTo>
                  <a:cubicBezTo>
                    <a:pt x="26851" y="22798"/>
                    <a:pt x="26063" y="23276"/>
                    <a:pt x="24981" y="23276"/>
                  </a:cubicBezTo>
                  <a:cubicBezTo>
                    <a:pt x="24507" y="23276"/>
                    <a:pt x="23977" y="23184"/>
                    <a:pt x="23317" y="22951"/>
                  </a:cubicBezTo>
                  <a:cubicBezTo>
                    <a:pt x="23283" y="23017"/>
                    <a:pt x="23150" y="23117"/>
                    <a:pt x="23050" y="23151"/>
                  </a:cubicBezTo>
                  <a:cubicBezTo>
                    <a:pt x="21983" y="21883"/>
                    <a:pt x="20815" y="20682"/>
                    <a:pt x="19681" y="19481"/>
                  </a:cubicBezTo>
                  <a:cubicBezTo>
                    <a:pt x="18714" y="18447"/>
                    <a:pt x="17179" y="18047"/>
                    <a:pt x="16145" y="17113"/>
                  </a:cubicBezTo>
                  <a:cubicBezTo>
                    <a:pt x="16333" y="17077"/>
                    <a:pt x="16520" y="17061"/>
                    <a:pt x="16708" y="17061"/>
                  </a:cubicBezTo>
                  <a:cubicBezTo>
                    <a:pt x="17692" y="17061"/>
                    <a:pt x="18682" y="17481"/>
                    <a:pt x="19716" y="17481"/>
                  </a:cubicBezTo>
                  <a:cubicBezTo>
                    <a:pt x="19749" y="17481"/>
                    <a:pt x="19782" y="17481"/>
                    <a:pt x="19814" y="17480"/>
                  </a:cubicBezTo>
                  <a:cubicBezTo>
                    <a:pt x="20027" y="17480"/>
                    <a:pt x="20597" y="17204"/>
                    <a:pt x="20925" y="17204"/>
                  </a:cubicBezTo>
                  <a:cubicBezTo>
                    <a:pt x="20958" y="17204"/>
                    <a:pt x="20988" y="17207"/>
                    <a:pt x="21015" y="17213"/>
                  </a:cubicBezTo>
                  <a:cubicBezTo>
                    <a:pt x="21482" y="17347"/>
                    <a:pt x="22249" y="17714"/>
                    <a:pt x="22816" y="17880"/>
                  </a:cubicBezTo>
                  <a:cubicBezTo>
                    <a:pt x="23060" y="17951"/>
                    <a:pt x="23405" y="17983"/>
                    <a:pt x="23803" y="17983"/>
                  </a:cubicBezTo>
                  <a:cubicBezTo>
                    <a:pt x="25096" y="17983"/>
                    <a:pt x="26947" y="17647"/>
                    <a:pt x="27687" y="17213"/>
                  </a:cubicBezTo>
                  <a:cubicBezTo>
                    <a:pt x="27887" y="17113"/>
                    <a:pt x="27220" y="17146"/>
                    <a:pt x="26986" y="17113"/>
                  </a:cubicBezTo>
                  <a:cubicBezTo>
                    <a:pt x="26152" y="16846"/>
                    <a:pt x="25352" y="16012"/>
                    <a:pt x="24551" y="15679"/>
                  </a:cubicBezTo>
                  <a:cubicBezTo>
                    <a:pt x="24251" y="15545"/>
                    <a:pt x="24051" y="15312"/>
                    <a:pt x="23750" y="15178"/>
                  </a:cubicBezTo>
                  <a:cubicBezTo>
                    <a:pt x="23554" y="15089"/>
                    <a:pt x="23347" y="15057"/>
                    <a:pt x="23141" y="15057"/>
                  </a:cubicBezTo>
                  <a:cubicBezTo>
                    <a:pt x="22964" y="15057"/>
                    <a:pt x="22786" y="15081"/>
                    <a:pt x="22616" y="15112"/>
                  </a:cubicBezTo>
                  <a:cubicBezTo>
                    <a:pt x="21782" y="15212"/>
                    <a:pt x="20982" y="15212"/>
                    <a:pt x="20148" y="15412"/>
                  </a:cubicBezTo>
                  <a:cubicBezTo>
                    <a:pt x="18768" y="15778"/>
                    <a:pt x="18006" y="16643"/>
                    <a:pt x="16920" y="16643"/>
                  </a:cubicBezTo>
                  <a:cubicBezTo>
                    <a:pt x="16719" y="16643"/>
                    <a:pt x="16507" y="16614"/>
                    <a:pt x="16278" y="16546"/>
                  </a:cubicBezTo>
                  <a:cubicBezTo>
                    <a:pt x="16178" y="16513"/>
                    <a:pt x="15878" y="16479"/>
                    <a:pt x="15611" y="16479"/>
                  </a:cubicBezTo>
                  <a:cubicBezTo>
                    <a:pt x="14877" y="15679"/>
                    <a:pt x="13443" y="14044"/>
                    <a:pt x="13110" y="13978"/>
                  </a:cubicBezTo>
                  <a:cubicBezTo>
                    <a:pt x="12476" y="13811"/>
                    <a:pt x="11141" y="9408"/>
                    <a:pt x="10341" y="6772"/>
                  </a:cubicBezTo>
                  <a:lnTo>
                    <a:pt x="10341" y="6772"/>
                  </a:lnTo>
                  <a:cubicBezTo>
                    <a:pt x="10641" y="7073"/>
                    <a:pt x="11008" y="7273"/>
                    <a:pt x="11342" y="7806"/>
                  </a:cubicBezTo>
                  <a:cubicBezTo>
                    <a:pt x="11608" y="8307"/>
                    <a:pt x="11542" y="8640"/>
                    <a:pt x="11642" y="9107"/>
                  </a:cubicBezTo>
                  <a:cubicBezTo>
                    <a:pt x="11875" y="10542"/>
                    <a:pt x="13310" y="10875"/>
                    <a:pt x="14177" y="11676"/>
                  </a:cubicBezTo>
                  <a:cubicBezTo>
                    <a:pt x="14978" y="12376"/>
                    <a:pt x="16012" y="12977"/>
                    <a:pt x="16979" y="13444"/>
                  </a:cubicBezTo>
                  <a:cubicBezTo>
                    <a:pt x="17212" y="13511"/>
                    <a:pt x="17346" y="13711"/>
                    <a:pt x="17513" y="13844"/>
                  </a:cubicBezTo>
                  <a:cubicBezTo>
                    <a:pt x="17513" y="13844"/>
                    <a:pt x="17813" y="13978"/>
                    <a:pt x="17946" y="14044"/>
                  </a:cubicBezTo>
                  <a:cubicBezTo>
                    <a:pt x="17713" y="13777"/>
                    <a:pt x="17012" y="12176"/>
                    <a:pt x="16946" y="12009"/>
                  </a:cubicBezTo>
                  <a:cubicBezTo>
                    <a:pt x="16278" y="10842"/>
                    <a:pt x="16012" y="9441"/>
                    <a:pt x="14877" y="8507"/>
                  </a:cubicBezTo>
                  <a:cubicBezTo>
                    <a:pt x="13943" y="7706"/>
                    <a:pt x="12342" y="8040"/>
                    <a:pt x="11375" y="7173"/>
                  </a:cubicBezTo>
                  <a:cubicBezTo>
                    <a:pt x="10875" y="6939"/>
                    <a:pt x="10708" y="6639"/>
                    <a:pt x="10308" y="6339"/>
                  </a:cubicBezTo>
                  <a:cubicBezTo>
                    <a:pt x="10207" y="6305"/>
                    <a:pt x="10174" y="6172"/>
                    <a:pt x="10141" y="6105"/>
                  </a:cubicBezTo>
                  <a:cubicBezTo>
                    <a:pt x="10007" y="5605"/>
                    <a:pt x="9841" y="5004"/>
                    <a:pt x="9774" y="4838"/>
                  </a:cubicBezTo>
                  <a:cubicBezTo>
                    <a:pt x="9540" y="4137"/>
                    <a:pt x="8373" y="1"/>
                    <a:pt x="8139" y="1"/>
                  </a:cubicBezTo>
                  <a:close/>
                  <a:moveTo>
                    <a:pt x="8640" y="26687"/>
                  </a:moveTo>
                  <a:lnTo>
                    <a:pt x="8640" y="26687"/>
                  </a:lnTo>
                  <a:cubicBezTo>
                    <a:pt x="8506" y="27020"/>
                    <a:pt x="8440" y="27354"/>
                    <a:pt x="8440" y="27521"/>
                  </a:cubicBezTo>
                  <a:lnTo>
                    <a:pt x="8440" y="27787"/>
                  </a:lnTo>
                  <a:cubicBezTo>
                    <a:pt x="8273" y="28555"/>
                    <a:pt x="8106" y="29355"/>
                    <a:pt x="8006" y="30156"/>
                  </a:cubicBezTo>
                  <a:cubicBezTo>
                    <a:pt x="8006" y="30156"/>
                    <a:pt x="7973" y="30156"/>
                    <a:pt x="7973" y="30122"/>
                  </a:cubicBezTo>
                  <a:cubicBezTo>
                    <a:pt x="7969" y="30120"/>
                    <a:pt x="7964" y="30119"/>
                    <a:pt x="7959" y="30119"/>
                  </a:cubicBezTo>
                  <a:cubicBezTo>
                    <a:pt x="7809" y="30119"/>
                    <a:pt x="7338" y="31129"/>
                    <a:pt x="7305" y="31323"/>
                  </a:cubicBezTo>
                  <a:cubicBezTo>
                    <a:pt x="6872" y="32824"/>
                    <a:pt x="5504" y="32858"/>
                    <a:pt x="4303" y="34025"/>
                  </a:cubicBezTo>
                  <a:cubicBezTo>
                    <a:pt x="3669" y="34626"/>
                    <a:pt x="3202" y="35293"/>
                    <a:pt x="2669" y="35960"/>
                  </a:cubicBezTo>
                  <a:cubicBezTo>
                    <a:pt x="2469" y="36227"/>
                    <a:pt x="2168" y="36560"/>
                    <a:pt x="2135" y="36994"/>
                  </a:cubicBezTo>
                  <a:cubicBezTo>
                    <a:pt x="2102" y="37294"/>
                    <a:pt x="2168" y="37628"/>
                    <a:pt x="2135" y="37895"/>
                  </a:cubicBezTo>
                  <a:cubicBezTo>
                    <a:pt x="2002" y="38795"/>
                    <a:pt x="2302" y="39896"/>
                    <a:pt x="2035" y="40730"/>
                  </a:cubicBezTo>
                  <a:cubicBezTo>
                    <a:pt x="1974" y="40944"/>
                    <a:pt x="1633" y="41410"/>
                    <a:pt x="1755" y="41410"/>
                  </a:cubicBezTo>
                  <a:cubicBezTo>
                    <a:pt x="1767" y="41410"/>
                    <a:pt x="1782" y="41406"/>
                    <a:pt x="1801" y="41397"/>
                  </a:cubicBezTo>
                  <a:cubicBezTo>
                    <a:pt x="2735" y="40863"/>
                    <a:pt x="4637" y="38662"/>
                    <a:pt x="4904" y="37628"/>
                  </a:cubicBezTo>
                  <a:cubicBezTo>
                    <a:pt x="5070" y="37061"/>
                    <a:pt x="5171" y="36193"/>
                    <a:pt x="5337" y="35726"/>
                  </a:cubicBezTo>
                  <a:cubicBezTo>
                    <a:pt x="5437" y="35460"/>
                    <a:pt x="6038" y="35059"/>
                    <a:pt x="6171" y="34859"/>
                  </a:cubicBezTo>
                  <a:cubicBezTo>
                    <a:pt x="6905" y="33725"/>
                    <a:pt x="7005" y="32291"/>
                    <a:pt x="8006" y="31357"/>
                  </a:cubicBezTo>
                  <a:cubicBezTo>
                    <a:pt x="8106" y="31790"/>
                    <a:pt x="8206" y="32291"/>
                    <a:pt x="8339" y="32624"/>
                  </a:cubicBezTo>
                  <a:cubicBezTo>
                    <a:pt x="8440" y="32991"/>
                    <a:pt x="8473" y="33391"/>
                    <a:pt x="8473" y="33792"/>
                  </a:cubicBezTo>
                  <a:cubicBezTo>
                    <a:pt x="8406" y="33792"/>
                    <a:pt x="8406" y="33825"/>
                    <a:pt x="8473" y="33892"/>
                  </a:cubicBezTo>
                  <a:cubicBezTo>
                    <a:pt x="8473" y="34325"/>
                    <a:pt x="8473" y="34792"/>
                    <a:pt x="8506" y="35193"/>
                  </a:cubicBezTo>
                  <a:cubicBezTo>
                    <a:pt x="8673" y="36193"/>
                    <a:pt x="8873" y="37194"/>
                    <a:pt x="9007" y="38195"/>
                  </a:cubicBezTo>
                  <a:cubicBezTo>
                    <a:pt x="9040" y="38495"/>
                    <a:pt x="9140" y="39329"/>
                    <a:pt x="9273" y="40196"/>
                  </a:cubicBezTo>
                  <a:cubicBezTo>
                    <a:pt x="8973" y="41230"/>
                    <a:pt x="9574" y="41531"/>
                    <a:pt x="9540" y="42498"/>
                  </a:cubicBezTo>
                  <a:cubicBezTo>
                    <a:pt x="9540" y="43032"/>
                    <a:pt x="9340" y="43332"/>
                    <a:pt x="9173" y="43732"/>
                  </a:cubicBezTo>
                  <a:cubicBezTo>
                    <a:pt x="8673" y="45133"/>
                    <a:pt x="9774" y="46134"/>
                    <a:pt x="10107" y="47235"/>
                  </a:cubicBezTo>
                  <a:cubicBezTo>
                    <a:pt x="10441" y="48235"/>
                    <a:pt x="11041" y="49303"/>
                    <a:pt x="11675" y="50170"/>
                  </a:cubicBezTo>
                  <a:cubicBezTo>
                    <a:pt x="11842" y="50370"/>
                    <a:pt x="11875" y="50570"/>
                    <a:pt x="11942" y="50804"/>
                  </a:cubicBezTo>
                  <a:lnTo>
                    <a:pt x="12176" y="51171"/>
                  </a:lnTo>
                  <a:cubicBezTo>
                    <a:pt x="12142" y="50804"/>
                    <a:pt x="12342" y="49069"/>
                    <a:pt x="12342" y="48903"/>
                  </a:cubicBezTo>
                  <a:cubicBezTo>
                    <a:pt x="12376" y="47568"/>
                    <a:pt x="12843" y="46201"/>
                    <a:pt x="12342" y="44866"/>
                  </a:cubicBezTo>
                  <a:cubicBezTo>
                    <a:pt x="11942" y="43732"/>
                    <a:pt x="10508" y="43232"/>
                    <a:pt x="10041" y="42098"/>
                  </a:cubicBezTo>
                  <a:lnTo>
                    <a:pt x="9807" y="40964"/>
                  </a:lnTo>
                  <a:cubicBezTo>
                    <a:pt x="9774" y="39496"/>
                    <a:pt x="9874" y="37561"/>
                    <a:pt x="9440" y="36227"/>
                  </a:cubicBezTo>
                  <a:cubicBezTo>
                    <a:pt x="9307" y="35860"/>
                    <a:pt x="9173" y="35493"/>
                    <a:pt x="9107" y="35059"/>
                  </a:cubicBezTo>
                  <a:lnTo>
                    <a:pt x="9107" y="35059"/>
                  </a:lnTo>
                  <a:cubicBezTo>
                    <a:pt x="9374" y="35393"/>
                    <a:pt x="9774" y="35560"/>
                    <a:pt x="10041" y="36127"/>
                  </a:cubicBezTo>
                  <a:cubicBezTo>
                    <a:pt x="10308" y="36627"/>
                    <a:pt x="10274" y="36961"/>
                    <a:pt x="10341" y="37394"/>
                  </a:cubicBezTo>
                  <a:cubicBezTo>
                    <a:pt x="10608" y="38862"/>
                    <a:pt x="12009" y="39196"/>
                    <a:pt x="12876" y="39996"/>
                  </a:cubicBezTo>
                  <a:cubicBezTo>
                    <a:pt x="13677" y="40697"/>
                    <a:pt x="14711" y="41297"/>
                    <a:pt x="15678" y="41731"/>
                  </a:cubicBezTo>
                  <a:cubicBezTo>
                    <a:pt x="15945" y="41831"/>
                    <a:pt x="16045" y="42031"/>
                    <a:pt x="16212" y="42164"/>
                  </a:cubicBezTo>
                  <a:cubicBezTo>
                    <a:pt x="16212" y="42164"/>
                    <a:pt x="16512" y="42298"/>
                    <a:pt x="16645" y="42365"/>
                  </a:cubicBezTo>
                  <a:cubicBezTo>
                    <a:pt x="16445" y="42064"/>
                    <a:pt x="15711" y="40497"/>
                    <a:pt x="15645" y="40330"/>
                  </a:cubicBezTo>
                  <a:cubicBezTo>
                    <a:pt x="14978" y="39162"/>
                    <a:pt x="14711" y="37728"/>
                    <a:pt x="13610" y="36827"/>
                  </a:cubicBezTo>
                  <a:cubicBezTo>
                    <a:pt x="12643" y="36027"/>
                    <a:pt x="11041" y="36360"/>
                    <a:pt x="10107" y="35493"/>
                  </a:cubicBezTo>
                  <a:cubicBezTo>
                    <a:pt x="9607" y="35226"/>
                    <a:pt x="9440" y="34959"/>
                    <a:pt x="9007" y="34659"/>
                  </a:cubicBezTo>
                  <a:lnTo>
                    <a:pt x="8973" y="34626"/>
                  </a:lnTo>
                  <a:cubicBezTo>
                    <a:pt x="8442" y="32367"/>
                    <a:pt x="8506" y="29976"/>
                    <a:pt x="8440" y="27815"/>
                  </a:cubicBezTo>
                  <a:lnTo>
                    <a:pt x="8440" y="27815"/>
                  </a:lnTo>
                  <a:cubicBezTo>
                    <a:pt x="8507" y="27384"/>
                    <a:pt x="8540" y="27052"/>
                    <a:pt x="8640" y="266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flipH="1">
              <a:off x="7337281" y="-1945395"/>
              <a:ext cx="2220296" cy="2939509"/>
            </a:xfrm>
            <a:custGeom>
              <a:avLst/>
              <a:gdLst/>
              <a:ahLst/>
              <a:cxnLst/>
              <a:rect l="l" t="t" r="r" b="b"/>
              <a:pathLst>
                <a:path w="81960" h="115490" extrusionOk="0">
                  <a:moveTo>
                    <a:pt x="78957" y="1"/>
                  </a:moveTo>
                  <a:cubicBezTo>
                    <a:pt x="78957" y="1"/>
                    <a:pt x="78957" y="61211"/>
                    <a:pt x="64680" y="94735"/>
                  </a:cubicBezTo>
                  <a:cubicBezTo>
                    <a:pt x="59089" y="107821"/>
                    <a:pt x="52240" y="112942"/>
                    <a:pt x="45218" y="112942"/>
                  </a:cubicBezTo>
                  <a:cubicBezTo>
                    <a:pt x="34267" y="112942"/>
                    <a:pt x="22894" y="100488"/>
                    <a:pt x="15212" y="86363"/>
                  </a:cubicBezTo>
                  <a:cubicBezTo>
                    <a:pt x="2669" y="63179"/>
                    <a:pt x="6138" y="3870"/>
                    <a:pt x="6138" y="3870"/>
                  </a:cubicBezTo>
                  <a:lnTo>
                    <a:pt x="3470" y="668"/>
                  </a:lnTo>
                  <a:lnTo>
                    <a:pt x="3470" y="668"/>
                  </a:lnTo>
                  <a:cubicBezTo>
                    <a:pt x="3470" y="669"/>
                    <a:pt x="1" y="34192"/>
                    <a:pt x="5204" y="61878"/>
                  </a:cubicBezTo>
                  <a:cubicBezTo>
                    <a:pt x="9705" y="85979"/>
                    <a:pt x="21814" y="115490"/>
                    <a:pt x="42896" y="115490"/>
                  </a:cubicBezTo>
                  <a:cubicBezTo>
                    <a:pt x="46032" y="115490"/>
                    <a:pt x="49367" y="114837"/>
                    <a:pt x="52905" y="113415"/>
                  </a:cubicBezTo>
                  <a:cubicBezTo>
                    <a:pt x="80258" y="102441"/>
                    <a:pt x="81959" y="5171"/>
                    <a:pt x="81559" y="2603"/>
                  </a:cubicBezTo>
                  <a:cubicBezTo>
                    <a:pt x="81125" y="1"/>
                    <a:pt x="78957" y="1"/>
                    <a:pt x="78957" y="1"/>
                  </a:cubicBezTo>
                  <a:close/>
                </a:path>
              </a:pathLst>
            </a:custGeom>
            <a:solidFill>
              <a:srgbClr val="0513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flipH="1">
              <a:off x="8943168" y="853846"/>
              <a:ext cx="779867" cy="1039226"/>
            </a:xfrm>
            <a:custGeom>
              <a:avLst/>
              <a:gdLst/>
              <a:ahLst/>
              <a:cxnLst/>
              <a:rect l="l" t="t" r="r" b="b"/>
              <a:pathLst>
                <a:path w="28788" h="40830" extrusionOk="0">
                  <a:moveTo>
                    <a:pt x="27520" y="19581"/>
                  </a:moveTo>
                  <a:cubicBezTo>
                    <a:pt x="27716" y="19712"/>
                    <a:pt x="27898" y="19829"/>
                    <a:pt x="28001" y="19829"/>
                  </a:cubicBezTo>
                  <a:cubicBezTo>
                    <a:pt x="28055" y="19829"/>
                    <a:pt x="28087" y="19796"/>
                    <a:pt x="28087" y="19715"/>
                  </a:cubicBezTo>
                  <a:cubicBezTo>
                    <a:pt x="28087" y="19615"/>
                    <a:pt x="27854" y="19615"/>
                    <a:pt x="27520" y="19581"/>
                  </a:cubicBezTo>
                  <a:close/>
                  <a:moveTo>
                    <a:pt x="9474" y="1"/>
                  </a:moveTo>
                  <a:cubicBezTo>
                    <a:pt x="8774" y="1"/>
                    <a:pt x="10408" y="3270"/>
                    <a:pt x="10141" y="4304"/>
                  </a:cubicBezTo>
                  <a:cubicBezTo>
                    <a:pt x="10408" y="4904"/>
                    <a:pt x="10742" y="5438"/>
                    <a:pt x="10908" y="6072"/>
                  </a:cubicBezTo>
                  <a:cubicBezTo>
                    <a:pt x="10942" y="6305"/>
                    <a:pt x="11009" y="6505"/>
                    <a:pt x="11075" y="6739"/>
                  </a:cubicBezTo>
                  <a:cubicBezTo>
                    <a:pt x="10408" y="7072"/>
                    <a:pt x="8640" y="8073"/>
                    <a:pt x="8073" y="8073"/>
                  </a:cubicBezTo>
                  <a:cubicBezTo>
                    <a:pt x="7473" y="8073"/>
                    <a:pt x="6806" y="7406"/>
                    <a:pt x="6172" y="7172"/>
                  </a:cubicBezTo>
                  <a:cubicBezTo>
                    <a:pt x="5776" y="7037"/>
                    <a:pt x="5396" y="6974"/>
                    <a:pt x="5034" y="6974"/>
                  </a:cubicBezTo>
                  <a:cubicBezTo>
                    <a:pt x="2186" y="6974"/>
                    <a:pt x="401" y="10825"/>
                    <a:pt x="401" y="13310"/>
                  </a:cubicBezTo>
                  <a:cubicBezTo>
                    <a:pt x="401" y="13911"/>
                    <a:pt x="1" y="16246"/>
                    <a:pt x="401" y="16612"/>
                  </a:cubicBezTo>
                  <a:cubicBezTo>
                    <a:pt x="434" y="16612"/>
                    <a:pt x="801" y="16079"/>
                    <a:pt x="835" y="15945"/>
                  </a:cubicBezTo>
                  <a:cubicBezTo>
                    <a:pt x="1101" y="15145"/>
                    <a:pt x="2102" y="14511"/>
                    <a:pt x="2803" y="14211"/>
                  </a:cubicBezTo>
                  <a:cubicBezTo>
                    <a:pt x="3903" y="13644"/>
                    <a:pt x="6105" y="14211"/>
                    <a:pt x="7306" y="12977"/>
                  </a:cubicBezTo>
                  <a:cubicBezTo>
                    <a:pt x="8006" y="12243"/>
                    <a:pt x="7740" y="11309"/>
                    <a:pt x="7840" y="10441"/>
                  </a:cubicBezTo>
                  <a:cubicBezTo>
                    <a:pt x="8106" y="8507"/>
                    <a:pt x="9674" y="8240"/>
                    <a:pt x="11242" y="7339"/>
                  </a:cubicBezTo>
                  <a:cubicBezTo>
                    <a:pt x="11642" y="9174"/>
                    <a:pt x="11876" y="11008"/>
                    <a:pt x="12376" y="12810"/>
                  </a:cubicBezTo>
                  <a:cubicBezTo>
                    <a:pt x="12176" y="13010"/>
                    <a:pt x="12009" y="13310"/>
                    <a:pt x="11943" y="13343"/>
                  </a:cubicBezTo>
                  <a:cubicBezTo>
                    <a:pt x="11142" y="13744"/>
                    <a:pt x="10708" y="14511"/>
                    <a:pt x="9841" y="14978"/>
                  </a:cubicBezTo>
                  <a:cubicBezTo>
                    <a:pt x="9637" y="15077"/>
                    <a:pt x="9427" y="15112"/>
                    <a:pt x="9207" y="15112"/>
                  </a:cubicBezTo>
                  <a:cubicBezTo>
                    <a:pt x="8673" y="15112"/>
                    <a:pt x="8078" y="14906"/>
                    <a:pt x="7349" y="14906"/>
                  </a:cubicBezTo>
                  <a:cubicBezTo>
                    <a:pt x="6858" y="14906"/>
                    <a:pt x="6307" y="14999"/>
                    <a:pt x="5671" y="15312"/>
                  </a:cubicBezTo>
                  <a:cubicBezTo>
                    <a:pt x="4971" y="15645"/>
                    <a:pt x="4304" y="16112"/>
                    <a:pt x="3937" y="16846"/>
                  </a:cubicBezTo>
                  <a:cubicBezTo>
                    <a:pt x="3203" y="18180"/>
                    <a:pt x="3703" y="22150"/>
                    <a:pt x="3803" y="23651"/>
                  </a:cubicBezTo>
                  <a:cubicBezTo>
                    <a:pt x="3836" y="23947"/>
                    <a:pt x="4193" y="26187"/>
                    <a:pt x="4267" y="26187"/>
                  </a:cubicBezTo>
                  <a:cubicBezTo>
                    <a:pt x="4268" y="26187"/>
                    <a:pt x="4269" y="26187"/>
                    <a:pt x="4270" y="26186"/>
                  </a:cubicBezTo>
                  <a:cubicBezTo>
                    <a:pt x="4637" y="25819"/>
                    <a:pt x="4804" y="24118"/>
                    <a:pt x="5471" y="23451"/>
                  </a:cubicBezTo>
                  <a:cubicBezTo>
                    <a:pt x="6939" y="21983"/>
                    <a:pt x="9040" y="21082"/>
                    <a:pt x="10708" y="19414"/>
                  </a:cubicBezTo>
                  <a:cubicBezTo>
                    <a:pt x="11442" y="18681"/>
                    <a:pt x="9974" y="16913"/>
                    <a:pt x="10175" y="16246"/>
                  </a:cubicBezTo>
                  <a:cubicBezTo>
                    <a:pt x="10408" y="15678"/>
                    <a:pt x="11309" y="14945"/>
                    <a:pt x="11742" y="14478"/>
                  </a:cubicBezTo>
                  <a:cubicBezTo>
                    <a:pt x="12009" y="14177"/>
                    <a:pt x="12309" y="13844"/>
                    <a:pt x="12610" y="13577"/>
                  </a:cubicBezTo>
                  <a:cubicBezTo>
                    <a:pt x="12610" y="13644"/>
                    <a:pt x="12643" y="13677"/>
                    <a:pt x="12643" y="13744"/>
                  </a:cubicBezTo>
                  <a:cubicBezTo>
                    <a:pt x="13277" y="15612"/>
                    <a:pt x="13911" y="17446"/>
                    <a:pt x="14478" y="19281"/>
                  </a:cubicBezTo>
                  <a:cubicBezTo>
                    <a:pt x="13944" y="20315"/>
                    <a:pt x="13344" y="21649"/>
                    <a:pt x="12576" y="22083"/>
                  </a:cubicBezTo>
                  <a:cubicBezTo>
                    <a:pt x="12428" y="22149"/>
                    <a:pt x="12255" y="22172"/>
                    <a:pt x="12069" y="22172"/>
                  </a:cubicBezTo>
                  <a:cubicBezTo>
                    <a:pt x="11631" y="22172"/>
                    <a:pt x="11122" y="22044"/>
                    <a:pt x="10693" y="22044"/>
                  </a:cubicBezTo>
                  <a:cubicBezTo>
                    <a:pt x="10568" y="22044"/>
                    <a:pt x="10449" y="22055"/>
                    <a:pt x="10341" y="22083"/>
                  </a:cubicBezTo>
                  <a:cubicBezTo>
                    <a:pt x="7740" y="22683"/>
                    <a:pt x="7606" y="25486"/>
                    <a:pt x="7606" y="27654"/>
                  </a:cubicBezTo>
                  <a:cubicBezTo>
                    <a:pt x="7606" y="28654"/>
                    <a:pt x="7606" y="29622"/>
                    <a:pt x="7406" y="30489"/>
                  </a:cubicBezTo>
                  <a:cubicBezTo>
                    <a:pt x="7291" y="30891"/>
                    <a:pt x="6880" y="31911"/>
                    <a:pt x="6895" y="31911"/>
                  </a:cubicBezTo>
                  <a:cubicBezTo>
                    <a:pt x="6897" y="31911"/>
                    <a:pt x="6911" y="31884"/>
                    <a:pt x="6939" y="31823"/>
                  </a:cubicBezTo>
                  <a:cubicBezTo>
                    <a:pt x="8140" y="29455"/>
                    <a:pt x="10975" y="28988"/>
                    <a:pt x="12510" y="26920"/>
                  </a:cubicBezTo>
                  <a:cubicBezTo>
                    <a:pt x="13477" y="25619"/>
                    <a:pt x="12610" y="24418"/>
                    <a:pt x="13077" y="23084"/>
                  </a:cubicBezTo>
                  <a:cubicBezTo>
                    <a:pt x="13477" y="21850"/>
                    <a:pt x="14678" y="20982"/>
                    <a:pt x="14611" y="19748"/>
                  </a:cubicBezTo>
                  <a:lnTo>
                    <a:pt x="14611" y="19748"/>
                  </a:lnTo>
                  <a:lnTo>
                    <a:pt x="16246" y="24618"/>
                  </a:lnTo>
                  <a:cubicBezTo>
                    <a:pt x="15945" y="25152"/>
                    <a:pt x="15979" y="25619"/>
                    <a:pt x="15578" y="26153"/>
                  </a:cubicBezTo>
                  <a:cubicBezTo>
                    <a:pt x="15045" y="27654"/>
                    <a:pt x="13177" y="28254"/>
                    <a:pt x="12610" y="29655"/>
                  </a:cubicBezTo>
                  <a:cubicBezTo>
                    <a:pt x="11943" y="31256"/>
                    <a:pt x="12476" y="32958"/>
                    <a:pt x="12476" y="34592"/>
                  </a:cubicBezTo>
                  <a:cubicBezTo>
                    <a:pt x="12476" y="34792"/>
                    <a:pt x="12643" y="36927"/>
                    <a:pt x="12610" y="37327"/>
                  </a:cubicBezTo>
                  <a:cubicBezTo>
                    <a:pt x="12676" y="37227"/>
                    <a:pt x="12910" y="36894"/>
                    <a:pt x="12910" y="36894"/>
                  </a:cubicBezTo>
                  <a:cubicBezTo>
                    <a:pt x="12977" y="36627"/>
                    <a:pt x="13077" y="36393"/>
                    <a:pt x="13210" y="36126"/>
                  </a:cubicBezTo>
                  <a:cubicBezTo>
                    <a:pt x="13977" y="35092"/>
                    <a:pt x="14778" y="33825"/>
                    <a:pt x="15178" y="32624"/>
                  </a:cubicBezTo>
                  <a:cubicBezTo>
                    <a:pt x="15645" y="31223"/>
                    <a:pt x="16979" y="30055"/>
                    <a:pt x="16412" y="28321"/>
                  </a:cubicBezTo>
                  <a:cubicBezTo>
                    <a:pt x="16179" y="27787"/>
                    <a:pt x="15945" y="27454"/>
                    <a:pt x="15945" y="26786"/>
                  </a:cubicBezTo>
                  <a:cubicBezTo>
                    <a:pt x="15945" y="26086"/>
                    <a:pt x="16246" y="25719"/>
                    <a:pt x="16346" y="25219"/>
                  </a:cubicBezTo>
                  <a:cubicBezTo>
                    <a:pt x="16779" y="26553"/>
                    <a:pt x="17246" y="27821"/>
                    <a:pt x="17647" y="29121"/>
                  </a:cubicBezTo>
                  <a:cubicBezTo>
                    <a:pt x="17713" y="29288"/>
                    <a:pt x="18080" y="30489"/>
                    <a:pt x="18380" y="31590"/>
                  </a:cubicBezTo>
                  <a:cubicBezTo>
                    <a:pt x="18180" y="32557"/>
                    <a:pt x="17647" y="33425"/>
                    <a:pt x="17647" y="34592"/>
                  </a:cubicBezTo>
                  <a:cubicBezTo>
                    <a:pt x="17647" y="34892"/>
                    <a:pt x="17547" y="35393"/>
                    <a:pt x="17647" y="35659"/>
                  </a:cubicBezTo>
                  <a:cubicBezTo>
                    <a:pt x="17980" y="36593"/>
                    <a:pt x="20349" y="39262"/>
                    <a:pt x="21082" y="39963"/>
                  </a:cubicBezTo>
                  <a:cubicBezTo>
                    <a:pt x="21182" y="40096"/>
                    <a:pt x="21516" y="40830"/>
                    <a:pt x="21750" y="40830"/>
                  </a:cubicBezTo>
                  <a:cubicBezTo>
                    <a:pt x="21850" y="40830"/>
                    <a:pt x="21316" y="37828"/>
                    <a:pt x="21349" y="37361"/>
                  </a:cubicBezTo>
                  <a:cubicBezTo>
                    <a:pt x="22016" y="34759"/>
                    <a:pt x="21783" y="33291"/>
                    <a:pt x="19948" y="31456"/>
                  </a:cubicBezTo>
                  <a:cubicBezTo>
                    <a:pt x="19515" y="31023"/>
                    <a:pt x="19314" y="30623"/>
                    <a:pt x="18747" y="30489"/>
                  </a:cubicBezTo>
                  <a:cubicBezTo>
                    <a:pt x="18014" y="28654"/>
                    <a:pt x="17113" y="26620"/>
                    <a:pt x="16979" y="25319"/>
                  </a:cubicBezTo>
                  <a:lnTo>
                    <a:pt x="16979" y="25319"/>
                  </a:lnTo>
                  <a:cubicBezTo>
                    <a:pt x="17346" y="25852"/>
                    <a:pt x="17747" y="26420"/>
                    <a:pt x="18180" y="26853"/>
                  </a:cubicBezTo>
                  <a:lnTo>
                    <a:pt x="18447" y="27120"/>
                  </a:lnTo>
                  <a:cubicBezTo>
                    <a:pt x="18747" y="29455"/>
                    <a:pt x="20682" y="30756"/>
                    <a:pt x="22917" y="31123"/>
                  </a:cubicBezTo>
                  <a:cubicBezTo>
                    <a:pt x="23351" y="31190"/>
                    <a:pt x="24085" y="31356"/>
                    <a:pt x="24451" y="31590"/>
                  </a:cubicBezTo>
                  <a:lnTo>
                    <a:pt x="24785" y="31590"/>
                  </a:lnTo>
                  <a:cubicBezTo>
                    <a:pt x="24685" y="31523"/>
                    <a:pt x="24185" y="31090"/>
                    <a:pt x="24151" y="31023"/>
                  </a:cubicBezTo>
                  <a:cubicBezTo>
                    <a:pt x="23618" y="30489"/>
                    <a:pt x="23251" y="30089"/>
                    <a:pt x="22750" y="29422"/>
                  </a:cubicBezTo>
                  <a:cubicBezTo>
                    <a:pt x="21683" y="27954"/>
                    <a:pt x="20515" y="26786"/>
                    <a:pt x="18747" y="26653"/>
                  </a:cubicBezTo>
                  <a:cubicBezTo>
                    <a:pt x="18280" y="26086"/>
                    <a:pt x="17913" y="25452"/>
                    <a:pt x="17613" y="24918"/>
                  </a:cubicBezTo>
                  <a:cubicBezTo>
                    <a:pt x="17413" y="24485"/>
                    <a:pt x="17013" y="24118"/>
                    <a:pt x="16746" y="23818"/>
                  </a:cubicBezTo>
                  <a:cubicBezTo>
                    <a:pt x="16512" y="23150"/>
                    <a:pt x="16179" y="22350"/>
                    <a:pt x="15912" y="21616"/>
                  </a:cubicBezTo>
                  <a:lnTo>
                    <a:pt x="15912" y="21616"/>
                  </a:lnTo>
                  <a:cubicBezTo>
                    <a:pt x="17513" y="22016"/>
                    <a:pt x="18481" y="23517"/>
                    <a:pt x="19948" y="24285"/>
                  </a:cubicBezTo>
                  <a:cubicBezTo>
                    <a:pt x="20182" y="24451"/>
                    <a:pt x="21116" y="24485"/>
                    <a:pt x="21349" y="24752"/>
                  </a:cubicBezTo>
                  <a:cubicBezTo>
                    <a:pt x="21783" y="25152"/>
                    <a:pt x="22417" y="25986"/>
                    <a:pt x="22917" y="26486"/>
                  </a:cubicBezTo>
                  <a:cubicBezTo>
                    <a:pt x="23818" y="27454"/>
                    <a:pt x="27153" y="28688"/>
                    <a:pt x="28488" y="28688"/>
                  </a:cubicBezTo>
                  <a:cubicBezTo>
                    <a:pt x="28788" y="28688"/>
                    <a:pt x="28021" y="28354"/>
                    <a:pt x="27821" y="28154"/>
                  </a:cubicBezTo>
                  <a:cubicBezTo>
                    <a:pt x="27087" y="27420"/>
                    <a:pt x="26753" y="26086"/>
                    <a:pt x="26086" y="25185"/>
                  </a:cubicBezTo>
                  <a:cubicBezTo>
                    <a:pt x="25852" y="24918"/>
                    <a:pt x="25752" y="24485"/>
                    <a:pt x="25519" y="24185"/>
                  </a:cubicBezTo>
                  <a:cubicBezTo>
                    <a:pt x="25252" y="23818"/>
                    <a:pt x="24752" y="23617"/>
                    <a:pt x="24318" y="23451"/>
                  </a:cubicBezTo>
                  <a:cubicBezTo>
                    <a:pt x="23351" y="23084"/>
                    <a:pt x="22517" y="22617"/>
                    <a:pt x="21483" y="22350"/>
                  </a:cubicBezTo>
                  <a:cubicBezTo>
                    <a:pt x="19481" y="21850"/>
                    <a:pt x="17980" y="22617"/>
                    <a:pt x="16646" y="21282"/>
                  </a:cubicBezTo>
                  <a:cubicBezTo>
                    <a:pt x="16512" y="21116"/>
                    <a:pt x="15745" y="20515"/>
                    <a:pt x="15412" y="20415"/>
                  </a:cubicBezTo>
                  <a:cubicBezTo>
                    <a:pt x="15178" y="19982"/>
                    <a:pt x="15078" y="19581"/>
                    <a:pt x="14978" y="19348"/>
                  </a:cubicBezTo>
                  <a:cubicBezTo>
                    <a:pt x="14578" y="18114"/>
                    <a:pt x="14111" y="16846"/>
                    <a:pt x="13744" y="15578"/>
                  </a:cubicBezTo>
                  <a:lnTo>
                    <a:pt x="13744" y="15578"/>
                  </a:lnTo>
                  <a:cubicBezTo>
                    <a:pt x="16312" y="16179"/>
                    <a:pt x="16646" y="17446"/>
                    <a:pt x="18347" y="19148"/>
                  </a:cubicBezTo>
                  <a:cubicBezTo>
                    <a:pt x="19239" y="20021"/>
                    <a:pt x="20478" y="20398"/>
                    <a:pt x="21739" y="20398"/>
                  </a:cubicBezTo>
                  <a:cubicBezTo>
                    <a:pt x="22790" y="20398"/>
                    <a:pt x="23857" y="20136"/>
                    <a:pt x="24752" y="19681"/>
                  </a:cubicBezTo>
                  <a:cubicBezTo>
                    <a:pt x="24898" y="19577"/>
                    <a:pt x="25617" y="19525"/>
                    <a:pt x="26356" y="19525"/>
                  </a:cubicBezTo>
                  <a:cubicBezTo>
                    <a:pt x="26799" y="19525"/>
                    <a:pt x="27249" y="19544"/>
                    <a:pt x="27587" y="19581"/>
                  </a:cubicBezTo>
                  <a:cubicBezTo>
                    <a:pt x="27320" y="19348"/>
                    <a:pt x="27020" y="19114"/>
                    <a:pt x="26820" y="19014"/>
                  </a:cubicBezTo>
                  <a:cubicBezTo>
                    <a:pt x="25419" y="18347"/>
                    <a:pt x="24451" y="16512"/>
                    <a:pt x="23517" y="15312"/>
                  </a:cubicBezTo>
                  <a:cubicBezTo>
                    <a:pt x="22758" y="14289"/>
                    <a:pt x="21568" y="13890"/>
                    <a:pt x="20322" y="13890"/>
                  </a:cubicBezTo>
                  <a:cubicBezTo>
                    <a:pt x="18560" y="13890"/>
                    <a:pt x="16683" y="14688"/>
                    <a:pt x="15745" y="15645"/>
                  </a:cubicBezTo>
                  <a:cubicBezTo>
                    <a:pt x="15643" y="15748"/>
                    <a:pt x="15520" y="15791"/>
                    <a:pt x="15384" y="15791"/>
                  </a:cubicBezTo>
                  <a:cubicBezTo>
                    <a:pt x="14727" y="15791"/>
                    <a:pt x="13776" y="14771"/>
                    <a:pt x="13444" y="14578"/>
                  </a:cubicBezTo>
                  <a:cubicBezTo>
                    <a:pt x="13310" y="14144"/>
                    <a:pt x="13177" y="13677"/>
                    <a:pt x="13077" y="13243"/>
                  </a:cubicBezTo>
                  <a:lnTo>
                    <a:pt x="13177" y="13110"/>
                  </a:lnTo>
                  <a:cubicBezTo>
                    <a:pt x="13077" y="12943"/>
                    <a:pt x="13010" y="12776"/>
                    <a:pt x="12910" y="12610"/>
                  </a:cubicBezTo>
                  <a:cubicBezTo>
                    <a:pt x="12843" y="12309"/>
                    <a:pt x="12776" y="12076"/>
                    <a:pt x="12676" y="11776"/>
                  </a:cubicBezTo>
                  <a:cubicBezTo>
                    <a:pt x="12476" y="10842"/>
                    <a:pt x="12610" y="9674"/>
                    <a:pt x="12510" y="8740"/>
                  </a:cubicBezTo>
                  <a:lnTo>
                    <a:pt x="12510" y="8740"/>
                  </a:lnTo>
                  <a:cubicBezTo>
                    <a:pt x="12676" y="8807"/>
                    <a:pt x="12810" y="8907"/>
                    <a:pt x="12977" y="8940"/>
                  </a:cubicBezTo>
                  <a:cubicBezTo>
                    <a:pt x="16079" y="9674"/>
                    <a:pt x="14444" y="10775"/>
                    <a:pt x="16479" y="12109"/>
                  </a:cubicBezTo>
                  <a:cubicBezTo>
                    <a:pt x="17357" y="12680"/>
                    <a:pt x="17932" y="12868"/>
                    <a:pt x="18452" y="12868"/>
                  </a:cubicBezTo>
                  <a:cubicBezTo>
                    <a:pt x="19178" y="12868"/>
                    <a:pt x="19797" y="12504"/>
                    <a:pt x="20982" y="12309"/>
                  </a:cubicBezTo>
                  <a:cubicBezTo>
                    <a:pt x="21649" y="12176"/>
                    <a:pt x="22283" y="12176"/>
                    <a:pt x="22850" y="11976"/>
                  </a:cubicBezTo>
                  <a:cubicBezTo>
                    <a:pt x="23078" y="11896"/>
                    <a:pt x="23320" y="11863"/>
                    <a:pt x="23570" y="11863"/>
                  </a:cubicBezTo>
                  <a:cubicBezTo>
                    <a:pt x="24787" y="11863"/>
                    <a:pt x="26219" y="12643"/>
                    <a:pt x="27354" y="12643"/>
                  </a:cubicBezTo>
                  <a:cubicBezTo>
                    <a:pt x="27454" y="12643"/>
                    <a:pt x="26586" y="12143"/>
                    <a:pt x="25819" y="11776"/>
                  </a:cubicBezTo>
                  <a:cubicBezTo>
                    <a:pt x="24518" y="11142"/>
                    <a:pt x="23284" y="10008"/>
                    <a:pt x="22417" y="8940"/>
                  </a:cubicBezTo>
                  <a:cubicBezTo>
                    <a:pt x="21229" y="7443"/>
                    <a:pt x="19533" y="6725"/>
                    <a:pt x="17787" y="6725"/>
                  </a:cubicBezTo>
                  <a:cubicBezTo>
                    <a:pt x="17082" y="6725"/>
                    <a:pt x="16369" y="6842"/>
                    <a:pt x="15679" y="7072"/>
                  </a:cubicBezTo>
                  <a:cubicBezTo>
                    <a:pt x="15111" y="7272"/>
                    <a:pt x="14444" y="8307"/>
                    <a:pt x="14144" y="8607"/>
                  </a:cubicBezTo>
                  <a:cubicBezTo>
                    <a:pt x="14007" y="8752"/>
                    <a:pt x="13859" y="8812"/>
                    <a:pt x="13705" y="8812"/>
                  </a:cubicBezTo>
                  <a:cubicBezTo>
                    <a:pt x="13259" y="8812"/>
                    <a:pt x="12764" y="8311"/>
                    <a:pt x="12343" y="7940"/>
                  </a:cubicBezTo>
                  <a:lnTo>
                    <a:pt x="12243" y="7673"/>
                  </a:lnTo>
                  <a:cubicBezTo>
                    <a:pt x="11943" y="7106"/>
                    <a:pt x="11242" y="6172"/>
                    <a:pt x="11242" y="5404"/>
                  </a:cubicBezTo>
                  <a:cubicBezTo>
                    <a:pt x="11242" y="4771"/>
                    <a:pt x="9641" y="1"/>
                    <a:pt x="9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flipH="1">
              <a:off x="8575367" y="134558"/>
              <a:ext cx="1148562" cy="1113267"/>
            </a:xfrm>
            <a:custGeom>
              <a:avLst/>
              <a:gdLst/>
              <a:ahLst/>
              <a:cxnLst/>
              <a:rect l="l" t="t" r="r" b="b"/>
              <a:pathLst>
                <a:path w="42398" h="43739" extrusionOk="0">
                  <a:moveTo>
                    <a:pt x="21131" y="5622"/>
                  </a:moveTo>
                  <a:cubicBezTo>
                    <a:pt x="21027" y="5622"/>
                    <a:pt x="20877" y="5639"/>
                    <a:pt x="20682" y="5678"/>
                  </a:cubicBezTo>
                  <a:cubicBezTo>
                    <a:pt x="20873" y="5747"/>
                    <a:pt x="21047" y="5799"/>
                    <a:pt x="21159" y="5799"/>
                  </a:cubicBezTo>
                  <a:cubicBezTo>
                    <a:pt x="21262" y="5799"/>
                    <a:pt x="21314" y="5756"/>
                    <a:pt x="21282" y="5644"/>
                  </a:cubicBezTo>
                  <a:cubicBezTo>
                    <a:pt x="21255" y="5631"/>
                    <a:pt x="21204" y="5622"/>
                    <a:pt x="21131" y="5622"/>
                  </a:cubicBezTo>
                  <a:close/>
                  <a:moveTo>
                    <a:pt x="27355" y="10139"/>
                  </a:moveTo>
                  <a:cubicBezTo>
                    <a:pt x="27282" y="10139"/>
                    <a:pt x="27102" y="10204"/>
                    <a:pt x="26853" y="10314"/>
                  </a:cubicBezTo>
                  <a:cubicBezTo>
                    <a:pt x="26959" y="10324"/>
                    <a:pt x="27060" y="10331"/>
                    <a:pt x="27146" y="10331"/>
                  </a:cubicBezTo>
                  <a:cubicBezTo>
                    <a:pt x="27357" y="10331"/>
                    <a:pt x="27481" y="10290"/>
                    <a:pt x="27387" y="10148"/>
                  </a:cubicBezTo>
                  <a:cubicBezTo>
                    <a:pt x="27381" y="10142"/>
                    <a:pt x="27370" y="10139"/>
                    <a:pt x="27355" y="10139"/>
                  </a:cubicBezTo>
                  <a:close/>
                  <a:moveTo>
                    <a:pt x="367" y="20889"/>
                  </a:moveTo>
                  <a:cubicBezTo>
                    <a:pt x="167" y="21022"/>
                    <a:pt x="0" y="21156"/>
                    <a:pt x="0" y="21189"/>
                  </a:cubicBezTo>
                  <a:cubicBezTo>
                    <a:pt x="38" y="21245"/>
                    <a:pt x="75" y="21269"/>
                    <a:pt x="111" y="21269"/>
                  </a:cubicBezTo>
                  <a:cubicBezTo>
                    <a:pt x="206" y="21269"/>
                    <a:pt x="295" y="21105"/>
                    <a:pt x="367" y="20889"/>
                  </a:cubicBezTo>
                  <a:close/>
                  <a:moveTo>
                    <a:pt x="18113" y="25392"/>
                  </a:moveTo>
                  <a:cubicBezTo>
                    <a:pt x="18138" y="25441"/>
                    <a:pt x="18144" y="25472"/>
                    <a:pt x="18159" y="25472"/>
                  </a:cubicBezTo>
                  <a:cubicBezTo>
                    <a:pt x="18164" y="25472"/>
                    <a:pt x="18171" y="25468"/>
                    <a:pt x="18180" y="25459"/>
                  </a:cubicBezTo>
                  <a:cubicBezTo>
                    <a:pt x="18180" y="25459"/>
                    <a:pt x="18147" y="25459"/>
                    <a:pt x="18113" y="25392"/>
                  </a:cubicBezTo>
                  <a:close/>
                  <a:moveTo>
                    <a:pt x="35059" y="29061"/>
                  </a:moveTo>
                  <a:cubicBezTo>
                    <a:pt x="35108" y="29110"/>
                    <a:pt x="35121" y="29141"/>
                    <a:pt x="35137" y="29141"/>
                  </a:cubicBezTo>
                  <a:cubicBezTo>
                    <a:pt x="35143" y="29141"/>
                    <a:pt x="35150" y="29137"/>
                    <a:pt x="35159" y="29128"/>
                  </a:cubicBezTo>
                  <a:cubicBezTo>
                    <a:pt x="35159" y="29128"/>
                    <a:pt x="35125" y="29061"/>
                    <a:pt x="35059" y="29061"/>
                  </a:cubicBezTo>
                  <a:close/>
                  <a:moveTo>
                    <a:pt x="42331" y="29995"/>
                  </a:moveTo>
                  <a:cubicBezTo>
                    <a:pt x="42364" y="29995"/>
                    <a:pt x="42397" y="30029"/>
                    <a:pt x="42397" y="30029"/>
                  </a:cubicBezTo>
                  <a:cubicBezTo>
                    <a:pt x="42397" y="29995"/>
                    <a:pt x="42364" y="29995"/>
                    <a:pt x="42331" y="29995"/>
                  </a:cubicBezTo>
                  <a:close/>
                  <a:moveTo>
                    <a:pt x="2269" y="29662"/>
                  </a:moveTo>
                  <a:lnTo>
                    <a:pt x="2269" y="29662"/>
                  </a:lnTo>
                  <a:cubicBezTo>
                    <a:pt x="2102" y="29862"/>
                    <a:pt x="1968" y="30029"/>
                    <a:pt x="2002" y="30029"/>
                  </a:cubicBezTo>
                  <a:cubicBezTo>
                    <a:pt x="2032" y="30067"/>
                    <a:pt x="2060" y="30084"/>
                    <a:pt x="2084" y="30084"/>
                  </a:cubicBezTo>
                  <a:cubicBezTo>
                    <a:pt x="2166" y="30084"/>
                    <a:pt x="2217" y="29893"/>
                    <a:pt x="2269" y="29662"/>
                  </a:cubicBezTo>
                  <a:close/>
                  <a:moveTo>
                    <a:pt x="18247" y="31563"/>
                  </a:moveTo>
                  <a:lnTo>
                    <a:pt x="18247" y="31563"/>
                  </a:lnTo>
                  <a:cubicBezTo>
                    <a:pt x="18313" y="31630"/>
                    <a:pt x="18347" y="31630"/>
                    <a:pt x="18347" y="31630"/>
                  </a:cubicBezTo>
                  <a:lnTo>
                    <a:pt x="18247" y="31563"/>
                  </a:lnTo>
                  <a:close/>
                  <a:moveTo>
                    <a:pt x="9140" y="38501"/>
                  </a:moveTo>
                  <a:cubicBezTo>
                    <a:pt x="9073" y="38535"/>
                    <a:pt x="9073" y="38568"/>
                    <a:pt x="9140" y="38568"/>
                  </a:cubicBezTo>
                  <a:lnTo>
                    <a:pt x="9140" y="38501"/>
                  </a:lnTo>
                  <a:close/>
                  <a:moveTo>
                    <a:pt x="23017" y="38902"/>
                  </a:moveTo>
                  <a:cubicBezTo>
                    <a:pt x="22983" y="39168"/>
                    <a:pt x="22983" y="39369"/>
                    <a:pt x="22983" y="39369"/>
                  </a:cubicBezTo>
                  <a:cubicBezTo>
                    <a:pt x="23007" y="39376"/>
                    <a:pt x="23027" y="39380"/>
                    <a:pt x="23044" y="39380"/>
                  </a:cubicBezTo>
                  <a:cubicBezTo>
                    <a:pt x="23174" y="39380"/>
                    <a:pt x="23135" y="39167"/>
                    <a:pt x="23017" y="38902"/>
                  </a:cubicBezTo>
                  <a:close/>
                  <a:moveTo>
                    <a:pt x="2675" y="0"/>
                  </a:moveTo>
                  <a:cubicBezTo>
                    <a:pt x="2477" y="0"/>
                    <a:pt x="1900" y="911"/>
                    <a:pt x="1868" y="974"/>
                  </a:cubicBezTo>
                  <a:cubicBezTo>
                    <a:pt x="3169" y="1742"/>
                    <a:pt x="3803" y="3043"/>
                    <a:pt x="4737" y="4143"/>
                  </a:cubicBezTo>
                  <a:cubicBezTo>
                    <a:pt x="5571" y="5077"/>
                    <a:pt x="8640" y="8913"/>
                    <a:pt x="8540" y="10148"/>
                  </a:cubicBezTo>
                  <a:cubicBezTo>
                    <a:pt x="8506" y="10715"/>
                    <a:pt x="8473" y="11415"/>
                    <a:pt x="8373" y="12082"/>
                  </a:cubicBezTo>
                  <a:cubicBezTo>
                    <a:pt x="8190" y="12600"/>
                    <a:pt x="7924" y="13200"/>
                    <a:pt x="7525" y="13200"/>
                  </a:cubicBezTo>
                  <a:cubicBezTo>
                    <a:pt x="7486" y="13200"/>
                    <a:pt x="7447" y="13195"/>
                    <a:pt x="7406" y="13183"/>
                  </a:cubicBezTo>
                  <a:cubicBezTo>
                    <a:pt x="7095" y="13098"/>
                    <a:pt x="6733" y="13056"/>
                    <a:pt x="6345" y="13056"/>
                  </a:cubicBezTo>
                  <a:cubicBezTo>
                    <a:pt x="4445" y="13056"/>
                    <a:pt x="1917" y="14080"/>
                    <a:pt x="1668" y="16185"/>
                  </a:cubicBezTo>
                  <a:cubicBezTo>
                    <a:pt x="1501" y="17386"/>
                    <a:pt x="1535" y="19154"/>
                    <a:pt x="834" y="20222"/>
                  </a:cubicBezTo>
                  <a:cubicBezTo>
                    <a:pt x="701" y="20388"/>
                    <a:pt x="634" y="20689"/>
                    <a:pt x="501" y="20922"/>
                  </a:cubicBezTo>
                  <a:cubicBezTo>
                    <a:pt x="1068" y="20522"/>
                    <a:pt x="2335" y="19855"/>
                    <a:pt x="2569" y="19855"/>
                  </a:cubicBezTo>
                  <a:cubicBezTo>
                    <a:pt x="4403" y="19721"/>
                    <a:pt x="6472" y="18654"/>
                    <a:pt x="6972" y="16819"/>
                  </a:cubicBezTo>
                  <a:cubicBezTo>
                    <a:pt x="7372" y="15151"/>
                    <a:pt x="7239" y="14084"/>
                    <a:pt x="8240" y="12883"/>
                  </a:cubicBezTo>
                  <a:lnTo>
                    <a:pt x="8240" y="12883"/>
                  </a:lnTo>
                  <a:cubicBezTo>
                    <a:pt x="8173" y="13650"/>
                    <a:pt x="8139" y="14351"/>
                    <a:pt x="8139" y="14918"/>
                  </a:cubicBezTo>
                  <a:lnTo>
                    <a:pt x="8139" y="15218"/>
                  </a:lnTo>
                  <a:cubicBezTo>
                    <a:pt x="8129" y="15214"/>
                    <a:pt x="8119" y="15213"/>
                    <a:pt x="8112" y="15213"/>
                  </a:cubicBezTo>
                  <a:cubicBezTo>
                    <a:pt x="8047" y="15213"/>
                    <a:pt x="8080" y="15325"/>
                    <a:pt x="8139" y="15385"/>
                  </a:cubicBezTo>
                  <a:cubicBezTo>
                    <a:pt x="8039" y="16519"/>
                    <a:pt x="7539" y="17653"/>
                    <a:pt x="7639" y="18821"/>
                  </a:cubicBezTo>
                  <a:cubicBezTo>
                    <a:pt x="7639" y="18921"/>
                    <a:pt x="7672" y="19021"/>
                    <a:pt x="7672" y="19154"/>
                  </a:cubicBezTo>
                  <a:cubicBezTo>
                    <a:pt x="7639" y="19721"/>
                    <a:pt x="7506" y="20488"/>
                    <a:pt x="7039" y="20488"/>
                  </a:cubicBezTo>
                  <a:cubicBezTo>
                    <a:pt x="5137" y="20488"/>
                    <a:pt x="1868" y="22323"/>
                    <a:pt x="2235" y="24858"/>
                  </a:cubicBezTo>
                  <a:cubicBezTo>
                    <a:pt x="2402" y="26092"/>
                    <a:pt x="2902" y="27727"/>
                    <a:pt x="2502" y="28994"/>
                  </a:cubicBezTo>
                  <a:cubicBezTo>
                    <a:pt x="2469" y="29161"/>
                    <a:pt x="2402" y="29495"/>
                    <a:pt x="2369" y="29728"/>
                  </a:cubicBezTo>
                  <a:cubicBezTo>
                    <a:pt x="2869" y="29161"/>
                    <a:pt x="3870" y="28194"/>
                    <a:pt x="4137" y="28094"/>
                  </a:cubicBezTo>
                  <a:cubicBezTo>
                    <a:pt x="5871" y="27527"/>
                    <a:pt x="7539" y="25892"/>
                    <a:pt x="7539" y="24024"/>
                  </a:cubicBezTo>
                  <a:cubicBezTo>
                    <a:pt x="7539" y="22323"/>
                    <a:pt x="7139" y="21356"/>
                    <a:pt x="7806" y="19888"/>
                  </a:cubicBezTo>
                  <a:cubicBezTo>
                    <a:pt x="8139" y="21422"/>
                    <a:pt x="8807" y="23057"/>
                    <a:pt x="8940" y="24892"/>
                  </a:cubicBezTo>
                  <a:cubicBezTo>
                    <a:pt x="8940" y="25058"/>
                    <a:pt x="9040" y="26059"/>
                    <a:pt x="9174" y="27026"/>
                  </a:cubicBezTo>
                  <a:cubicBezTo>
                    <a:pt x="9007" y="28561"/>
                    <a:pt x="7372" y="29595"/>
                    <a:pt x="7205" y="31096"/>
                  </a:cubicBezTo>
                  <a:cubicBezTo>
                    <a:pt x="7005" y="32831"/>
                    <a:pt x="7973" y="34332"/>
                    <a:pt x="8373" y="35899"/>
                  </a:cubicBezTo>
                  <a:cubicBezTo>
                    <a:pt x="8406" y="36100"/>
                    <a:pt x="9174" y="38101"/>
                    <a:pt x="9207" y="38535"/>
                  </a:cubicBezTo>
                  <a:cubicBezTo>
                    <a:pt x="9240" y="38368"/>
                    <a:pt x="9374" y="38034"/>
                    <a:pt x="9374" y="38001"/>
                  </a:cubicBezTo>
                  <a:cubicBezTo>
                    <a:pt x="9407" y="37701"/>
                    <a:pt x="9374" y="37434"/>
                    <a:pt x="9507" y="37167"/>
                  </a:cubicBezTo>
                  <a:cubicBezTo>
                    <a:pt x="10007" y="35933"/>
                    <a:pt x="10408" y="34532"/>
                    <a:pt x="10508" y="33231"/>
                  </a:cubicBezTo>
                  <a:cubicBezTo>
                    <a:pt x="10575" y="31763"/>
                    <a:pt x="11542" y="30262"/>
                    <a:pt x="10541" y="28761"/>
                  </a:cubicBezTo>
                  <a:cubicBezTo>
                    <a:pt x="10208" y="28327"/>
                    <a:pt x="9874" y="28060"/>
                    <a:pt x="9707" y="27393"/>
                  </a:cubicBezTo>
                  <a:cubicBezTo>
                    <a:pt x="9407" y="26326"/>
                    <a:pt x="9974" y="25826"/>
                    <a:pt x="9474" y="24758"/>
                  </a:cubicBezTo>
                  <a:cubicBezTo>
                    <a:pt x="9407" y="24224"/>
                    <a:pt x="9340" y="23657"/>
                    <a:pt x="9240" y="23157"/>
                  </a:cubicBezTo>
                  <a:lnTo>
                    <a:pt x="9240" y="23157"/>
                  </a:lnTo>
                  <a:cubicBezTo>
                    <a:pt x="9540" y="23390"/>
                    <a:pt x="9841" y="23657"/>
                    <a:pt x="10141" y="24091"/>
                  </a:cubicBezTo>
                  <a:cubicBezTo>
                    <a:pt x="10474" y="24691"/>
                    <a:pt x="10374" y="25092"/>
                    <a:pt x="10508" y="25659"/>
                  </a:cubicBezTo>
                  <a:cubicBezTo>
                    <a:pt x="10841" y="27393"/>
                    <a:pt x="12576" y="27760"/>
                    <a:pt x="13677" y="28728"/>
                  </a:cubicBezTo>
                  <a:cubicBezTo>
                    <a:pt x="14644" y="29562"/>
                    <a:pt x="15912" y="30262"/>
                    <a:pt x="17146" y="30762"/>
                  </a:cubicBezTo>
                  <a:cubicBezTo>
                    <a:pt x="17413" y="30896"/>
                    <a:pt x="17580" y="31096"/>
                    <a:pt x="17813" y="31263"/>
                  </a:cubicBezTo>
                  <a:cubicBezTo>
                    <a:pt x="17846" y="31263"/>
                    <a:pt x="18147" y="31430"/>
                    <a:pt x="18313" y="31530"/>
                  </a:cubicBezTo>
                  <a:cubicBezTo>
                    <a:pt x="18047" y="31196"/>
                    <a:pt x="17179" y="29228"/>
                    <a:pt x="17046" y="29061"/>
                  </a:cubicBezTo>
                  <a:cubicBezTo>
                    <a:pt x="16245" y="27660"/>
                    <a:pt x="15878" y="25926"/>
                    <a:pt x="14511" y="24858"/>
                  </a:cubicBezTo>
                  <a:cubicBezTo>
                    <a:pt x="13310" y="23924"/>
                    <a:pt x="11375" y="24391"/>
                    <a:pt x="10174" y="23324"/>
                  </a:cubicBezTo>
                  <a:cubicBezTo>
                    <a:pt x="9674" y="23090"/>
                    <a:pt x="9474" y="22823"/>
                    <a:pt x="9140" y="22523"/>
                  </a:cubicBezTo>
                  <a:cubicBezTo>
                    <a:pt x="9073" y="22356"/>
                    <a:pt x="9040" y="22190"/>
                    <a:pt x="9007" y="22056"/>
                  </a:cubicBezTo>
                  <a:cubicBezTo>
                    <a:pt x="8840" y="21322"/>
                    <a:pt x="8206" y="20322"/>
                    <a:pt x="8240" y="19521"/>
                  </a:cubicBezTo>
                  <a:cubicBezTo>
                    <a:pt x="8340" y="18554"/>
                    <a:pt x="8240" y="17420"/>
                    <a:pt x="8240" y="16419"/>
                  </a:cubicBezTo>
                  <a:cubicBezTo>
                    <a:pt x="8240" y="16319"/>
                    <a:pt x="8306" y="16152"/>
                    <a:pt x="8306" y="15985"/>
                  </a:cubicBezTo>
                  <a:cubicBezTo>
                    <a:pt x="8673" y="17019"/>
                    <a:pt x="9440" y="17019"/>
                    <a:pt x="9974" y="17987"/>
                  </a:cubicBezTo>
                  <a:cubicBezTo>
                    <a:pt x="10308" y="18554"/>
                    <a:pt x="10208" y="18987"/>
                    <a:pt x="10341" y="19521"/>
                  </a:cubicBezTo>
                  <a:cubicBezTo>
                    <a:pt x="10675" y="21256"/>
                    <a:pt x="12409" y="21656"/>
                    <a:pt x="13510" y="22590"/>
                  </a:cubicBezTo>
                  <a:cubicBezTo>
                    <a:pt x="14477" y="23424"/>
                    <a:pt x="15745" y="24158"/>
                    <a:pt x="16979" y="24658"/>
                  </a:cubicBezTo>
                  <a:cubicBezTo>
                    <a:pt x="17279" y="24758"/>
                    <a:pt x="17413" y="24992"/>
                    <a:pt x="17646" y="25158"/>
                  </a:cubicBezTo>
                  <a:cubicBezTo>
                    <a:pt x="17680" y="25158"/>
                    <a:pt x="18013" y="25325"/>
                    <a:pt x="18147" y="25392"/>
                  </a:cubicBezTo>
                  <a:cubicBezTo>
                    <a:pt x="17880" y="25058"/>
                    <a:pt x="17012" y="23090"/>
                    <a:pt x="16879" y="22923"/>
                  </a:cubicBezTo>
                  <a:cubicBezTo>
                    <a:pt x="16112" y="21522"/>
                    <a:pt x="15712" y="19821"/>
                    <a:pt x="14344" y="18720"/>
                  </a:cubicBezTo>
                  <a:cubicBezTo>
                    <a:pt x="13143" y="17820"/>
                    <a:pt x="11208" y="18253"/>
                    <a:pt x="10007" y="17186"/>
                  </a:cubicBezTo>
                  <a:cubicBezTo>
                    <a:pt x="9374" y="16919"/>
                    <a:pt x="9174" y="16519"/>
                    <a:pt x="8673" y="16185"/>
                  </a:cubicBezTo>
                  <a:cubicBezTo>
                    <a:pt x="8506" y="16085"/>
                    <a:pt x="8440" y="15818"/>
                    <a:pt x="8340" y="15551"/>
                  </a:cubicBezTo>
                  <a:cubicBezTo>
                    <a:pt x="8506" y="14818"/>
                    <a:pt x="8840" y="14050"/>
                    <a:pt x="8973" y="13350"/>
                  </a:cubicBezTo>
                  <a:cubicBezTo>
                    <a:pt x="9006" y="13025"/>
                    <a:pt x="9292" y="10643"/>
                    <a:pt x="9491" y="10643"/>
                  </a:cubicBezTo>
                  <a:cubicBezTo>
                    <a:pt x="9497" y="10643"/>
                    <a:pt x="9502" y="10645"/>
                    <a:pt x="9507" y="10648"/>
                  </a:cubicBezTo>
                  <a:cubicBezTo>
                    <a:pt x="9974" y="10881"/>
                    <a:pt x="10274" y="11916"/>
                    <a:pt x="10608" y="12349"/>
                  </a:cubicBezTo>
                  <a:cubicBezTo>
                    <a:pt x="11208" y="13150"/>
                    <a:pt x="11909" y="13817"/>
                    <a:pt x="12643" y="14484"/>
                  </a:cubicBezTo>
                  <a:cubicBezTo>
                    <a:pt x="14044" y="15818"/>
                    <a:pt x="15845" y="17686"/>
                    <a:pt x="16646" y="19521"/>
                  </a:cubicBezTo>
                  <a:cubicBezTo>
                    <a:pt x="17113" y="20522"/>
                    <a:pt x="17713" y="21689"/>
                    <a:pt x="18380" y="22590"/>
                  </a:cubicBezTo>
                  <a:cubicBezTo>
                    <a:pt x="19514" y="24158"/>
                    <a:pt x="20882" y="25325"/>
                    <a:pt x="22183" y="26693"/>
                  </a:cubicBezTo>
                  <a:cubicBezTo>
                    <a:pt x="22450" y="27193"/>
                    <a:pt x="22983" y="28227"/>
                    <a:pt x="22483" y="28527"/>
                  </a:cubicBezTo>
                  <a:cubicBezTo>
                    <a:pt x="20815" y="29495"/>
                    <a:pt x="18947" y="32730"/>
                    <a:pt x="20515" y="34732"/>
                  </a:cubicBezTo>
                  <a:cubicBezTo>
                    <a:pt x="21316" y="35733"/>
                    <a:pt x="22550" y="36900"/>
                    <a:pt x="22817" y="38201"/>
                  </a:cubicBezTo>
                  <a:cubicBezTo>
                    <a:pt x="22850" y="38368"/>
                    <a:pt x="23017" y="38668"/>
                    <a:pt x="23117" y="38902"/>
                  </a:cubicBezTo>
                  <a:cubicBezTo>
                    <a:pt x="23284" y="38201"/>
                    <a:pt x="23651" y="36833"/>
                    <a:pt x="23817" y="36667"/>
                  </a:cubicBezTo>
                  <a:cubicBezTo>
                    <a:pt x="25018" y="35266"/>
                    <a:pt x="25685" y="33031"/>
                    <a:pt x="24718" y="31396"/>
                  </a:cubicBezTo>
                  <a:cubicBezTo>
                    <a:pt x="23817" y="29828"/>
                    <a:pt x="22950" y="29228"/>
                    <a:pt x="22850" y="27427"/>
                  </a:cubicBezTo>
                  <a:lnTo>
                    <a:pt x="22850" y="27427"/>
                  </a:lnTo>
                  <a:cubicBezTo>
                    <a:pt x="22883" y="27527"/>
                    <a:pt x="22983" y="27560"/>
                    <a:pt x="23017" y="27660"/>
                  </a:cubicBezTo>
                  <a:cubicBezTo>
                    <a:pt x="24651" y="29662"/>
                    <a:pt x="26786" y="31363"/>
                    <a:pt x="28821" y="32931"/>
                  </a:cubicBezTo>
                  <a:cubicBezTo>
                    <a:pt x="29355" y="33398"/>
                    <a:pt x="29888" y="33831"/>
                    <a:pt x="30455" y="34265"/>
                  </a:cubicBezTo>
                  <a:cubicBezTo>
                    <a:pt x="30522" y="34398"/>
                    <a:pt x="30522" y="34532"/>
                    <a:pt x="30455" y="34665"/>
                  </a:cubicBezTo>
                  <a:cubicBezTo>
                    <a:pt x="29488" y="36333"/>
                    <a:pt x="29488" y="40036"/>
                    <a:pt x="31856" y="41003"/>
                  </a:cubicBezTo>
                  <a:cubicBezTo>
                    <a:pt x="33024" y="41470"/>
                    <a:pt x="34692" y="41837"/>
                    <a:pt x="35559" y="42838"/>
                  </a:cubicBezTo>
                  <a:cubicBezTo>
                    <a:pt x="35692" y="43004"/>
                    <a:pt x="35959" y="43171"/>
                    <a:pt x="36159" y="43338"/>
                  </a:cubicBezTo>
                  <a:cubicBezTo>
                    <a:pt x="35893" y="42638"/>
                    <a:pt x="35559" y="41237"/>
                    <a:pt x="35559" y="41237"/>
                  </a:cubicBezTo>
                  <a:cubicBezTo>
                    <a:pt x="35926" y="39435"/>
                    <a:pt x="35392" y="37200"/>
                    <a:pt x="33758" y="36233"/>
                  </a:cubicBezTo>
                  <a:cubicBezTo>
                    <a:pt x="32590" y="35566"/>
                    <a:pt x="31723" y="35332"/>
                    <a:pt x="30922" y="34665"/>
                  </a:cubicBezTo>
                  <a:cubicBezTo>
                    <a:pt x="30656" y="34232"/>
                    <a:pt x="30355" y="33865"/>
                    <a:pt x="30022" y="33498"/>
                  </a:cubicBezTo>
                  <a:cubicBezTo>
                    <a:pt x="29922" y="33364"/>
                    <a:pt x="29888" y="33231"/>
                    <a:pt x="29822" y="33097"/>
                  </a:cubicBezTo>
                  <a:lnTo>
                    <a:pt x="29688" y="33097"/>
                  </a:lnTo>
                  <a:cubicBezTo>
                    <a:pt x="28487" y="31863"/>
                    <a:pt x="27020" y="30762"/>
                    <a:pt x="25752" y="29728"/>
                  </a:cubicBezTo>
                  <a:cubicBezTo>
                    <a:pt x="24918" y="29028"/>
                    <a:pt x="24218" y="28094"/>
                    <a:pt x="23484" y="27327"/>
                  </a:cubicBezTo>
                  <a:cubicBezTo>
                    <a:pt x="22550" y="26359"/>
                    <a:pt x="21516" y="25559"/>
                    <a:pt x="20715" y="24491"/>
                  </a:cubicBezTo>
                  <a:cubicBezTo>
                    <a:pt x="19981" y="23524"/>
                    <a:pt x="18514" y="22723"/>
                    <a:pt x="18180" y="21522"/>
                  </a:cubicBezTo>
                  <a:cubicBezTo>
                    <a:pt x="18160" y="21450"/>
                    <a:pt x="18173" y="21420"/>
                    <a:pt x="18209" y="21420"/>
                  </a:cubicBezTo>
                  <a:cubicBezTo>
                    <a:pt x="18354" y="21420"/>
                    <a:pt x="18880" y="21909"/>
                    <a:pt x="19147" y="21989"/>
                  </a:cubicBezTo>
                  <a:cubicBezTo>
                    <a:pt x="19981" y="22190"/>
                    <a:pt x="20882" y="22256"/>
                    <a:pt x="21716" y="22390"/>
                  </a:cubicBezTo>
                  <a:cubicBezTo>
                    <a:pt x="22065" y="22445"/>
                    <a:pt x="22424" y="22470"/>
                    <a:pt x="22782" y="22470"/>
                  </a:cubicBezTo>
                  <a:cubicBezTo>
                    <a:pt x="23074" y="22470"/>
                    <a:pt x="23366" y="22453"/>
                    <a:pt x="23651" y="22423"/>
                  </a:cubicBezTo>
                  <a:lnTo>
                    <a:pt x="23684" y="22490"/>
                  </a:lnTo>
                  <a:cubicBezTo>
                    <a:pt x="24084" y="22890"/>
                    <a:pt x="24551" y="22990"/>
                    <a:pt x="24985" y="23524"/>
                  </a:cubicBezTo>
                  <a:cubicBezTo>
                    <a:pt x="26319" y="24391"/>
                    <a:pt x="26352" y="26359"/>
                    <a:pt x="27587" y="27260"/>
                  </a:cubicBezTo>
                  <a:cubicBezTo>
                    <a:pt x="29021" y="28327"/>
                    <a:pt x="30756" y="28227"/>
                    <a:pt x="32357" y="28661"/>
                  </a:cubicBezTo>
                  <a:cubicBezTo>
                    <a:pt x="32557" y="28694"/>
                    <a:pt x="34658" y="29061"/>
                    <a:pt x="35059" y="29228"/>
                  </a:cubicBezTo>
                  <a:cubicBezTo>
                    <a:pt x="34925" y="29095"/>
                    <a:pt x="34692" y="28828"/>
                    <a:pt x="34692" y="28828"/>
                  </a:cubicBezTo>
                  <a:cubicBezTo>
                    <a:pt x="34425" y="28694"/>
                    <a:pt x="34225" y="28561"/>
                    <a:pt x="34025" y="28327"/>
                  </a:cubicBezTo>
                  <a:cubicBezTo>
                    <a:pt x="33224" y="27260"/>
                    <a:pt x="32223" y="26192"/>
                    <a:pt x="31156" y="25492"/>
                  </a:cubicBezTo>
                  <a:cubicBezTo>
                    <a:pt x="29939" y="24691"/>
                    <a:pt x="29152" y="23182"/>
                    <a:pt x="27525" y="23182"/>
                  </a:cubicBezTo>
                  <a:cubicBezTo>
                    <a:pt x="27458" y="23182"/>
                    <a:pt x="27390" y="23185"/>
                    <a:pt x="27320" y="23190"/>
                  </a:cubicBezTo>
                  <a:cubicBezTo>
                    <a:pt x="26936" y="23213"/>
                    <a:pt x="26644" y="23297"/>
                    <a:pt x="26288" y="23297"/>
                  </a:cubicBezTo>
                  <a:cubicBezTo>
                    <a:pt x="26118" y="23297"/>
                    <a:pt x="25934" y="23278"/>
                    <a:pt x="25719" y="23224"/>
                  </a:cubicBezTo>
                  <a:cubicBezTo>
                    <a:pt x="25018" y="23057"/>
                    <a:pt x="24685" y="22657"/>
                    <a:pt x="24218" y="22390"/>
                  </a:cubicBezTo>
                  <a:cubicBezTo>
                    <a:pt x="24751" y="22390"/>
                    <a:pt x="25352" y="22356"/>
                    <a:pt x="25885" y="22356"/>
                  </a:cubicBezTo>
                  <a:cubicBezTo>
                    <a:pt x="27687" y="22390"/>
                    <a:pt x="29521" y="23157"/>
                    <a:pt x="31189" y="23691"/>
                  </a:cubicBezTo>
                  <a:cubicBezTo>
                    <a:pt x="31356" y="23724"/>
                    <a:pt x="31489" y="23824"/>
                    <a:pt x="31656" y="23857"/>
                  </a:cubicBezTo>
                  <a:cubicBezTo>
                    <a:pt x="31856" y="23991"/>
                    <a:pt x="32023" y="24158"/>
                    <a:pt x="32223" y="24391"/>
                  </a:cubicBezTo>
                  <a:cubicBezTo>
                    <a:pt x="33558" y="25258"/>
                    <a:pt x="33591" y="27227"/>
                    <a:pt x="34859" y="28161"/>
                  </a:cubicBezTo>
                  <a:cubicBezTo>
                    <a:pt x="36260" y="29195"/>
                    <a:pt x="38027" y="29095"/>
                    <a:pt x="39595" y="29528"/>
                  </a:cubicBezTo>
                  <a:cubicBezTo>
                    <a:pt x="39829" y="29562"/>
                    <a:pt x="41897" y="29928"/>
                    <a:pt x="42331" y="30095"/>
                  </a:cubicBezTo>
                  <a:cubicBezTo>
                    <a:pt x="42197" y="29995"/>
                    <a:pt x="41930" y="29695"/>
                    <a:pt x="41930" y="29695"/>
                  </a:cubicBezTo>
                  <a:cubicBezTo>
                    <a:pt x="41697" y="29562"/>
                    <a:pt x="41497" y="29428"/>
                    <a:pt x="41263" y="29195"/>
                  </a:cubicBezTo>
                  <a:cubicBezTo>
                    <a:pt x="40496" y="28161"/>
                    <a:pt x="39495" y="27060"/>
                    <a:pt x="38394" y="26359"/>
                  </a:cubicBezTo>
                  <a:cubicBezTo>
                    <a:pt x="37209" y="25558"/>
                    <a:pt x="36424" y="24050"/>
                    <a:pt x="34768" y="24050"/>
                  </a:cubicBezTo>
                  <a:cubicBezTo>
                    <a:pt x="34699" y="24050"/>
                    <a:pt x="34630" y="24052"/>
                    <a:pt x="34558" y="24058"/>
                  </a:cubicBezTo>
                  <a:cubicBezTo>
                    <a:pt x="34197" y="24080"/>
                    <a:pt x="33912" y="24164"/>
                    <a:pt x="33569" y="24164"/>
                  </a:cubicBezTo>
                  <a:cubicBezTo>
                    <a:pt x="33406" y="24164"/>
                    <a:pt x="33229" y="24145"/>
                    <a:pt x="33024" y="24091"/>
                  </a:cubicBezTo>
                  <a:cubicBezTo>
                    <a:pt x="32590" y="23857"/>
                    <a:pt x="32157" y="23657"/>
                    <a:pt x="31690" y="23390"/>
                  </a:cubicBezTo>
                  <a:cubicBezTo>
                    <a:pt x="31489" y="23257"/>
                    <a:pt x="31256" y="23157"/>
                    <a:pt x="30989" y="23057"/>
                  </a:cubicBezTo>
                  <a:cubicBezTo>
                    <a:pt x="29402" y="22359"/>
                    <a:pt x="27755" y="21751"/>
                    <a:pt x="26795" y="21751"/>
                  </a:cubicBezTo>
                  <a:cubicBezTo>
                    <a:pt x="26745" y="21751"/>
                    <a:pt x="26698" y="21753"/>
                    <a:pt x="26653" y="21756"/>
                  </a:cubicBezTo>
                  <a:cubicBezTo>
                    <a:pt x="25480" y="21846"/>
                    <a:pt x="24253" y="22099"/>
                    <a:pt x="23069" y="22099"/>
                  </a:cubicBezTo>
                  <a:cubicBezTo>
                    <a:pt x="22940" y="22099"/>
                    <a:pt x="22811" y="22096"/>
                    <a:pt x="22683" y="22090"/>
                  </a:cubicBezTo>
                  <a:lnTo>
                    <a:pt x="22383" y="22090"/>
                  </a:lnTo>
                  <a:cubicBezTo>
                    <a:pt x="22316" y="22090"/>
                    <a:pt x="22183" y="22056"/>
                    <a:pt x="22083" y="22056"/>
                  </a:cubicBezTo>
                  <a:cubicBezTo>
                    <a:pt x="23217" y="20722"/>
                    <a:pt x="25085" y="20689"/>
                    <a:pt x="26519" y="19755"/>
                  </a:cubicBezTo>
                  <a:cubicBezTo>
                    <a:pt x="26753" y="19588"/>
                    <a:pt x="27220" y="18854"/>
                    <a:pt x="27587" y="18754"/>
                  </a:cubicBezTo>
                  <a:cubicBezTo>
                    <a:pt x="28187" y="18587"/>
                    <a:pt x="29221" y="18487"/>
                    <a:pt x="29888" y="18320"/>
                  </a:cubicBezTo>
                  <a:cubicBezTo>
                    <a:pt x="31189" y="17987"/>
                    <a:pt x="33925" y="15718"/>
                    <a:pt x="34592" y="14551"/>
                  </a:cubicBezTo>
                  <a:cubicBezTo>
                    <a:pt x="34626" y="14502"/>
                    <a:pt x="34625" y="14483"/>
                    <a:pt x="34599" y="14483"/>
                  </a:cubicBezTo>
                  <a:cubicBezTo>
                    <a:pt x="34499" y="14483"/>
                    <a:pt x="34036" y="14772"/>
                    <a:pt x="33824" y="14851"/>
                  </a:cubicBezTo>
                  <a:cubicBezTo>
                    <a:pt x="33518" y="14937"/>
                    <a:pt x="33190" y="14966"/>
                    <a:pt x="32853" y="14966"/>
                  </a:cubicBezTo>
                  <a:cubicBezTo>
                    <a:pt x="32192" y="14966"/>
                    <a:pt x="31495" y="14856"/>
                    <a:pt x="30857" y="14856"/>
                  </a:cubicBezTo>
                  <a:cubicBezTo>
                    <a:pt x="30685" y="14856"/>
                    <a:pt x="30517" y="14864"/>
                    <a:pt x="30355" y="14884"/>
                  </a:cubicBezTo>
                  <a:cubicBezTo>
                    <a:pt x="30252" y="14913"/>
                    <a:pt x="30145" y="14922"/>
                    <a:pt x="30037" y="14922"/>
                  </a:cubicBezTo>
                  <a:cubicBezTo>
                    <a:pt x="29809" y="14922"/>
                    <a:pt x="29575" y="14879"/>
                    <a:pt x="29350" y="14879"/>
                  </a:cubicBezTo>
                  <a:cubicBezTo>
                    <a:pt x="29307" y="14879"/>
                    <a:pt x="29264" y="14880"/>
                    <a:pt x="29221" y="14884"/>
                  </a:cubicBezTo>
                  <a:cubicBezTo>
                    <a:pt x="28721" y="14984"/>
                    <a:pt x="28321" y="15251"/>
                    <a:pt x="27987" y="15551"/>
                  </a:cubicBezTo>
                  <a:cubicBezTo>
                    <a:pt x="27153" y="16185"/>
                    <a:pt x="26352" y="16686"/>
                    <a:pt x="25585" y="17486"/>
                  </a:cubicBezTo>
                  <a:cubicBezTo>
                    <a:pt x="24184" y="18921"/>
                    <a:pt x="24051" y="20588"/>
                    <a:pt x="22216" y="21089"/>
                  </a:cubicBezTo>
                  <a:cubicBezTo>
                    <a:pt x="22049" y="21156"/>
                    <a:pt x="21149" y="21522"/>
                    <a:pt x="20849" y="21756"/>
                  </a:cubicBezTo>
                  <a:cubicBezTo>
                    <a:pt x="20648" y="21723"/>
                    <a:pt x="20382" y="21656"/>
                    <a:pt x="20181" y="21589"/>
                  </a:cubicBezTo>
                  <a:cubicBezTo>
                    <a:pt x="19848" y="21522"/>
                    <a:pt x="19181" y="21522"/>
                    <a:pt x="18847" y="21322"/>
                  </a:cubicBezTo>
                  <a:cubicBezTo>
                    <a:pt x="17513" y="20555"/>
                    <a:pt x="17179" y="18587"/>
                    <a:pt x="16212" y="17353"/>
                  </a:cubicBezTo>
                  <a:cubicBezTo>
                    <a:pt x="15245" y="16052"/>
                    <a:pt x="13910" y="15084"/>
                    <a:pt x="12876" y="13884"/>
                  </a:cubicBezTo>
                  <a:cubicBezTo>
                    <a:pt x="13578" y="13653"/>
                    <a:pt x="14160" y="13560"/>
                    <a:pt x="14684" y="13560"/>
                  </a:cubicBezTo>
                  <a:cubicBezTo>
                    <a:pt x="16052" y="13560"/>
                    <a:pt x="17025" y="14193"/>
                    <a:pt x="18714" y="14651"/>
                  </a:cubicBezTo>
                  <a:cubicBezTo>
                    <a:pt x="19040" y="14735"/>
                    <a:pt x="19371" y="14774"/>
                    <a:pt x="19702" y="14774"/>
                  </a:cubicBezTo>
                  <a:cubicBezTo>
                    <a:pt x="21601" y="14774"/>
                    <a:pt x="23495" y="13478"/>
                    <a:pt x="24518" y="11916"/>
                  </a:cubicBezTo>
                  <a:cubicBezTo>
                    <a:pt x="24685" y="11682"/>
                    <a:pt x="26152" y="10815"/>
                    <a:pt x="26920" y="10414"/>
                  </a:cubicBezTo>
                  <a:cubicBezTo>
                    <a:pt x="26653" y="10381"/>
                    <a:pt x="26219" y="10348"/>
                    <a:pt x="26019" y="10348"/>
                  </a:cubicBezTo>
                  <a:cubicBezTo>
                    <a:pt x="25971" y="10350"/>
                    <a:pt x="25923" y="10351"/>
                    <a:pt x="25874" y="10351"/>
                  </a:cubicBezTo>
                  <a:cubicBezTo>
                    <a:pt x="24314" y="10351"/>
                    <a:pt x="22642" y="9329"/>
                    <a:pt x="21316" y="8747"/>
                  </a:cubicBezTo>
                  <a:cubicBezTo>
                    <a:pt x="20886" y="8565"/>
                    <a:pt x="20449" y="8483"/>
                    <a:pt x="20015" y="8483"/>
                  </a:cubicBezTo>
                  <a:cubicBezTo>
                    <a:pt x="17579" y="8483"/>
                    <a:pt x="15220" y="11048"/>
                    <a:pt x="14711" y="12916"/>
                  </a:cubicBezTo>
                  <a:cubicBezTo>
                    <a:pt x="14625" y="13245"/>
                    <a:pt x="14271" y="13341"/>
                    <a:pt x="13846" y="13341"/>
                  </a:cubicBezTo>
                  <a:cubicBezTo>
                    <a:pt x="13279" y="13341"/>
                    <a:pt x="12586" y="13169"/>
                    <a:pt x="12242" y="13150"/>
                  </a:cubicBezTo>
                  <a:cubicBezTo>
                    <a:pt x="12042" y="12983"/>
                    <a:pt x="11842" y="12816"/>
                    <a:pt x="11709" y="12583"/>
                  </a:cubicBezTo>
                  <a:cubicBezTo>
                    <a:pt x="10908" y="11415"/>
                    <a:pt x="10308" y="10148"/>
                    <a:pt x="9474" y="9013"/>
                  </a:cubicBezTo>
                  <a:cubicBezTo>
                    <a:pt x="8573" y="7813"/>
                    <a:pt x="7572" y="6678"/>
                    <a:pt x="6638" y="5478"/>
                  </a:cubicBezTo>
                  <a:cubicBezTo>
                    <a:pt x="6707" y="5476"/>
                    <a:pt x="6774" y="5475"/>
                    <a:pt x="6840" y="5475"/>
                  </a:cubicBezTo>
                  <a:cubicBezTo>
                    <a:pt x="9112" y="5475"/>
                    <a:pt x="9799" y="6578"/>
                    <a:pt x="11809" y="7713"/>
                  </a:cubicBezTo>
                  <a:cubicBezTo>
                    <a:pt x="12444" y="8085"/>
                    <a:pt x="13159" y="8249"/>
                    <a:pt x="13891" y="8249"/>
                  </a:cubicBezTo>
                  <a:cubicBezTo>
                    <a:pt x="15388" y="8249"/>
                    <a:pt x="16960" y="7564"/>
                    <a:pt x="18080" y="6578"/>
                  </a:cubicBezTo>
                  <a:cubicBezTo>
                    <a:pt x="18313" y="6378"/>
                    <a:pt x="19915" y="5911"/>
                    <a:pt x="20815" y="5744"/>
                  </a:cubicBezTo>
                  <a:cubicBezTo>
                    <a:pt x="20515" y="5644"/>
                    <a:pt x="20148" y="5478"/>
                    <a:pt x="19915" y="5411"/>
                  </a:cubicBezTo>
                  <a:cubicBezTo>
                    <a:pt x="18380" y="5077"/>
                    <a:pt x="16979" y="3576"/>
                    <a:pt x="15812" y="2676"/>
                  </a:cubicBezTo>
                  <a:cubicBezTo>
                    <a:pt x="15175" y="2180"/>
                    <a:pt x="14433" y="1974"/>
                    <a:pt x="13665" y="1974"/>
                  </a:cubicBezTo>
                  <a:cubicBezTo>
                    <a:pt x="11535" y="1974"/>
                    <a:pt x="9206" y="3564"/>
                    <a:pt x="8373" y="5011"/>
                  </a:cubicBezTo>
                  <a:cubicBezTo>
                    <a:pt x="8266" y="5190"/>
                    <a:pt x="8086" y="5258"/>
                    <a:pt x="7870" y="5258"/>
                  </a:cubicBezTo>
                  <a:cubicBezTo>
                    <a:pt x="7281" y="5258"/>
                    <a:pt x="6420" y="4748"/>
                    <a:pt x="6005" y="4577"/>
                  </a:cubicBezTo>
                  <a:cubicBezTo>
                    <a:pt x="5871" y="4377"/>
                    <a:pt x="5738" y="4210"/>
                    <a:pt x="5638" y="4043"/>
                  </a:cubicBezTo>
                  <a:cubicBezTo>
                    <a:pt x="5137" y="3343"/>
                    <a:pt x="3203" y="307"/>
                    <a:pt x="2702" y="7"/>
                  </a:cubicBezTo>
                  <a:cubicBezTo>
                    <a:pt x="2694" y="2"/>
                    <a:pt x="2685" y="0"/>
                    <a:pt x="2675" y="0"/>
                  </a:cubicBezTo>
                  <a:close/>
                  <a:moveTo>
                    <a:pt x="36159" y="43338"/>
                  </a:moveTo>
                  <a:lnTo>
                    <a:pt x="36159" y="43338"/>
                  </a:lnTo>
                  <a:cubicBezTo>
                    <a:pt x="36226" y="43572"/>
                    <a:pt x="36326" y="43738"/>
                    <a:pt x="36360" y="43738"/>
                  </a:cubicBezTo>
                  <a:cubicBezTo>
                    <a:pt x="36560" y="43672"/>
                    <a:pt x="36360" y="43505"/>
                    <a:pt x="36159" y="433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9"/>
          <p:cNvSpPr txBox="1">
            <a:spLocks noGrp="1"/>
          </p:cNvSpPr>
          <p:nvPr>
            <p:ph type="title"/>
          </p:nvPr>
        </p:nvSpPr>
        <p:spPr>
          <a:xfrm>
            <a:off x="2167050" y="1346875"/>
            <a:ext cx="4809900" cy="872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3" name="Google Shape;193;p9"/>
          <p:cNvSpPr txBox="1">
            <a:spLocks noGrp="1"/>
          </p:cNvSpPr>
          <p:nvPr>
            <p:ph type="subTitle" idx="1"/>
          </p:nvPr>
        </p:nvSpPr>
        <p:spPr>
          <a:xfrm>
            <a:off x="2087475" y="2143400"/>
            <a:ext cx="4969200" cy="125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4"/>
        <p:cNvGrpSpPr/>
        <p:nvPr/>
      </p:nvGrpSpPr>
      <p:grpSpPr>
        <a:xfrm>
          <a:off x="0" y="0"/>
          <a:ext cx="0" cy="0"/>
          <a:chOff x="0" y="0"/>
          <a:chExt cx="0" cy="0"/>
        </a:xfrm>
      </p:grpSpPr>
      <p:sp>
        <p:nvSpPr>
          <p:cNvPr id="195" name="Google Shape;195;p10"/>
          <p:cNvSpPr txBox="1">
            <a:spLocks noGrp="1"/>
          </p:cNvSpPr>
          <p:nvPr>
            <p:ph type="title"/>
          </p:nvPr>
        </p:nvSpPr>
        <p:spPr>
          <a:xfrm>
            <a:off x="1665000" y="588525"/>
            <a:ext cx="5814000" cy="11199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5"/>
              </a:buClr>
              <a:buSzPts val="3500"/>
              <a:buFont typeface="Inknut Antiqua"/>
              <a:buNone/>
              <a:defRPr sz="3500">
                <a:solidFill>
                  <a:schemeClr val="accent5"/>
                </a:solidFill>
                <a:latin typeface="Inknut Antiqua"/>
                <a:ea typeface="Inknut Antiqua"/>
                <a:cs typeface="Inknut Antiqua"/>
                <a:sym typeface="Inknut Antiqua"/>
              </a:defRPr>
            </a:lvl1pPr>
            <a:lvl2pPr lvl="1"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2pPr>
            <a:lvl3pPr lvl="2"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3pPr>
            <a:lvl4pPr lvl="3"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4pPr>
            <a:lvl5pPr lvl="4"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5pPr>
            <a:lvl6pPr lvl="5"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6pPr>
            <a:lvl7pPr lvl="6"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7pPr>
            <a:lvl8pPr lvl="7"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8pPr>
            <a:lvl9pPr lvl="8"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1pPr>
            <a:lvl2pPr marL="914400" lvl="1"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2pPr>
            <a:lvl3pPr marL="1371600" lvl="2"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3pPr>
            <a:lvl4pPr marL="1828800" lvl="3"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4pPr>
            <a:lvl5pPr marL="2286000" lvl="4"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5pPr>
            <a:lvl6pPr marL="2743200" lvl="5"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6pPr>
            <a:lvl7pPr marL="3200400" lvl="6"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7pPr>
            <a:lvl8pPr marL="3657600" lvl="7"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8pPr>
            <a:lvl9pPr marL="4114800" lvl="8" indent="-317500">
              <a:lnSpc>
                <a:spcPct val="100000"/>
              </a:lnSpc>
              <a:spcBef>
                <a:spcPts val="0"/>
              </a:spcBef>
              <a:spcAft>
                <a:spcPts val="0"/>
              </a:spcAft>
              <a:buClr>
                <a:schemeClr val="accent5"/>
              </a:buClr>
              <a:buSzPts val="1400"/>
              <a:buFont typeface="Chivo"/>
              <a:buChar char="■"/>
              <a:defRPr>
                <a:solidFill>
                  <a:schemeClr val="accent5"/>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www.nps.gov/yell/learn/nature/wolves.htm"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hyperlink" Target="https://www.dec.ny.gov/outdoor/119734.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24"/>
          <p:cNvSpPr txBox="1">
            <a:spLocks noGrp="1"/>
          </p:cNvSpPr>
          <p:nvPr>
            <p:ph type="ctrTitle"/>
          </p:nvPr>
        </p:nvSpPr>
        <p:spPr>
          <a:xfrm>
            <a:off x="311700" y="1139925"/>
            <a:ext cx="8520600" cy="9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Wolves in Adirondacks</a:t>
            </a:r>
            <a:endParaRPr/>
          </a:p>
        </p:txBody>
      </p:sp>
      <p:sp>
        <p:nvSpPr>
          <p:cNvPr id="491" name="Google Shape;491;p24"/>
          <p:cNvSpPr txBox="1">
            <a:spLocks noGrp="1"/>
          </p:cNvSpPr>
          <p:nvPr>
            <p:ph type="subTitle" idx="1"/>
          </p:nvPr>
        </p:nvSpPr>
        <p:spPr>
          <a:xfrm>
            <a:off x="311700" y="3011375"/>
            <a:ext cx="8520600" cy="1736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1500"/>
              <a:t>Our project focuses on the viability of reintroducing wolves into the Adirondacks. Wolves have historically been extirpated from large parts of the United States and, recently, a dialogue has been sparked on whether it is viable to reintroduce them in the Adirondacks. We delve into the complex factors at play including the political, social, economic, ecological, and the stakeholders involved in this issue. Ultimately, this is a nuanced problem with multiple sides. Below we have gathered data and interviewed professionals on the issue to provide an articulate summation of whether proceeding with a reintroduction in the Adirondacks would be successful.  </a:t>
            </a:r>
            <a:endParaRPr sz="1500"/>
          </a:p>
        </p:txBody>
      </p:sp>
      <p:sp>
        <p:nvSpPr>
          <p:cNvPr id="492" name="Google Shape;492;p24"/>
          <p:cNvSpPr txBox="1"/>
          <p:nvPr/>
        </p:nvSpPr>
        <p:spPr>
          <a:xfrm>
            <a:off x="1858950" y="2348675"/>
            <a:ext cx="542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6"/>
                </a:solidFill>
                <a:latin typeface="Chivo"/>
                <a:ea typeface="Chivo"/>
                <a:cs typeface="Chivo"/>
                <a:sym typeface="Chivo"/>
              </a:rPr>
              <a:t>Charles Anderson, Jack Caulfield, Ryan Frohlich, Garrett Sykes, Klementyna Cemerys</a:t>
            </a:r>
            <a:endParaRPr>
              <a:solidFill>
                <a:schemeClr val="accent6"/>
              </a:solidFill>
              <a:latin typeface="Chivo"/>
              <a:ea typeface="Chivo"/>
              <a:cs typeface="Chivo"/>
              <a:sym typeface="Chiv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3"/>
          <p:cNvSpPr txBox="1">
            <a:spLocks noGrp="1"/>
          </p:cNvSpPr>
          <p:nvPr>
            <p:ph type="title"/>
          </p:nvPr>
        </p:nvSpPr>
        <p:spPr>
          <a:xfrm>
            <a:off x="566700" y="226075"/>
            <a:ext cx="3489900" cy="92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400"/>
              <a:t>The Yellowstone Reintroduction</a:t>
            </a:r>
            <a:endParaRPr sz="2400"/>
          </a:p>
        </p:txBody>
      </p:sp>
      <p:sp>
        <p:nvSpPr>
          <p:cNvPr id="635" name="Google Shape;635;p3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accent6"/>
              </a:buClr>
              <a:buSzPts val="1400"/>
              <a:buChar char="●"/>
            </a:pPr>
            <a:r>
              <a:rPr lang="en">
                <a:solidFill>
                  <a:schemeClr val="accent6"/>
                </a:solidFill>
              </a:rPr>
              <a:t>1973- Endangered Species Act passed, requires the Fish &amp; Wildlife Service to preserve endangered species</a:t>
            </a:r>
            <a:endParaRPr>
              <a:solidFill>
                <a:schemeClr val="accent6"/>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1991- congress provided funds to Fish &amp; Wildlife for the restoration of wolves</a:t>
            </a:r>
            <a:endParaRPr>
              <a:solidFill>
                <a:schemeClr val="dk1"/>
              </a:solidFill>
            </a:endParaRPr>
          </a:p>
          <a:p>
            <a:pPr marL="457200" lvl="0" indent="-317500" algn="l" rtl="0">
              <a:lnSpc>
                <a:spcPct val="115000"/>
              </a:lnSpc>
              <a:spcBef>
                <a:spcPts val="0"/>
              </a:spcBef>
              <a:spcAft>
                <a:spcPts val="0"/>
              </a:spcAft>
              <a:buClr>
                <a:schemeClr val="accent6"/>
              </a:buClr>
              <a:buSzPts val="1400"/>
              <a:buChar char="●"/>
            </a:pPr>
            <a:r>
              <a:rPr lang="en">
                <a:solidFill>
                  <a:schemeClr val="accent6"/>
                </a:solidFill>
              </a:rPr>
              <a:t>In 1994, 1995, and 1996 wolves were captured in Canada by Fish &amp; Wildlife and relocated to Yellowstone and Central Idaho</a:t>
            </a:r>
            <a:endParaRPr>
              <a:solidFill>
                <a:schemeClr val="accent6"/>
              </a:solidFill>
            </a:endParaRPr>
          </a:p>
          <a:p>
            <a:pPr marL="457200" lvl="0" indent="-317500" algn="l" rtl="0">
              <a:lnSpc>
                <a:spcPct val="115000"/>
              </a:lnSpc>
              <a:spcBef>
                <a:spcPts val="0"/>
              </a:spcBef>
              <a:spcAft>
                <a:spcPts val="0"/>
              </a:spcAft>
              <a:buClr>
                <a:schemeClr val="accent6"/>
              </a:buClr>
              <a:buSzPts val="1400"/>
              <a:buChar char="●"/>
            </a:pPr>
            <a:r>
              <a:rPr lang="en">
                <a:solidFill>
                  <a:schemeClr val="accent6"/>
                </a:solidFill>
              </a:rPr>
              <a:t>Local opposition pushed the reintroduction back by two decades</a:t>
            </a:r>
            <a:endParaRPr>
              <a:solidFill>
                <a:schemeClr val="accent6"/>
              </a:solidFill>
            </a:endParaRPr>
          </a:p>
          <a:p>
            <a:pPr marL="457200" lvl="0" indent="-317500" algn="l" rtl="0">
              <a:lnSpc>
                <a:spcPct val="115000"/>
              </a:lnSpc>
              <a:spcBef>
                <a:spcPts val="0"/>
              </a:spcBef>
              <a:spcAft>
                <a:spcPts val="0"/>
              </a:spcAft>
              <a:buClr>
                <a:schemeClr val="accent6"/>
              </a:buClr>
              <a:buSzPts val="1400"/>
              <a:buChar char="●"/>
            </a:pPr>
            <a:r>
              <a:rPr lang="en">
                <a:solidFill>
                  <a:schemeClr val="accent6"/>
                </a:solidFill>
              </a:rPr>
              <a:t>As of December, 2020, there are over 95 wolves in the park</a:t>
            </a:r>
            <a:endParaRPr>
              <a:solidFill>
                <a:schemeClr val="accent6"/>
              </a:solidFill>
            </a:endParaRPr>
          </a:p>
        </p:txBody>
      </p:sp>
      <p:pic>
        <p:nvPicPr>
          <p:cNvPr id="636" name="Google Shape;636;p33"/>
          <p:cNvPicPr preferRelativeResize="0"/>
          <p:nvPr/>
        </p:nvPicPr>
        <p:blipFill>
          <a:blip r:embed="rId3">
            <a:alphaModFix/>
          </a:blip>
          <a:stretch>
            <a:fillRect/>
          </a:stretch>
        </p:blipFill>
        <p:spPr>
          <a:xfrm>
            <a:off x="5019275" y="226075"/>
            <a:ext cx="3387846" cy="4383351"/>
          </a:xfrm>
          <a:prstGeom prst="rect">
            <a:avLst/>
          </a:prstGeom>
          <a:noFill/>
          <a:ln>
            <a:noFill/>
          </a:ln>
        </p:spPr>
      </p:pic>
      <p:sp>
        <p:nvSpPr>
          <p:cNvPr id="637" name="Google Shape;637;p33"/>
          <p:cNvSpPr txBox="1"/>
          <p:nvPr/>
        </p:nvSpPr>
        <p:spPr>
          <a:xfrm>
            <a:off x="3988225" y="4712400"/>
            <a:ext cx="50637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Chivo"/>
                <a:ea typeface="Chivo"/>
                <a:cs typeface="Chivo"/>
                <a:sym typeface="Chivo"/>
              </a:rPr>
              <a:t>https://www.nps.gov/yell/learn/nature/wolves.htm#:~:text=As%20of%20December%202021%2C%20there,Eight%20packs%20were%20noted.</a:t>
            </a:r>
            <a:endParaRPr sz="800">
              <a:latin typeface="Chivo"/>
              <a:ea typeface="Chivo"/>
              <a:cs typeface="Chivo"/>
              <a:sym typeface="Chivo"/>
            </a:endParaRPr>
          </a:p>
        </p:txBody>
      </p:sp>
      <p:sp>
        <p:nvSpPr>
          <p:cNvPr id="638" name="Google Shape;638;p33"/>
          <p:cNvSpPr txBox="1"/>
          <p:nvPr/>
        </p:nvSpPr>
        <p:spPr>
          <a:xfrm>
            <a:off x="61000" y="4650900"/>
            <a:ext cx="1992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Chivo"/>
                <a:ea typeface="Chivo"/>
                <a:cs typeface="Chivo"/>
                <a:sym typeface="Chivo"/>
              </a:rPr>
              <a:t>(Fritts et al. 1997)</a:t>
            </a:r>
            <a:endParaRPr sz="1200">
              <a:latin typeface="Chivo"/>
              <a:ea typeface="Chivo"/>
              <a:cs typeface="Chivo"/>
              <a:sym typeface="Chivo"/>
            </a:endParaRPr>
          </a:p>
          <a:p>
            <a:pPr marL="0" lvl="0" indent="0" algn="l" rtl="0">
              <a:spcBef>
                <a:spcPts val="0"/>
              </a:spcBef>
              <a:spcAft>
                <a:spcPts val="0"/>
              </a:spcAft>
              <a:buNone/>
            </a:pPr>
            <a:r>
              <a:rPr lang="en" sz="1200">
                <a:latin typeface="Chivo"/>
                <a:ea typeface="Chivo"/>
                <a:cs typeface="Chivo"/>
                <a:sym typeface="Chivo"/>
              </a:rPr>
              <a:t>(Park and Us n.d.)</a:t>
            </a:r>
            <a:endParaRPr sz="1200">
              <a:latin typeface="Chivo"/>
              <a:ea typeface="Chivo"/>
              <a:cs typeface="Chivo"/>
              <a:sym typeface="Chiv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34"/>
          <p:cNvSpPr txBox="1">
            <a:spLocks noGrp="1"/>
          </p:cNvSpPr>
          <p:nvPr>
            <p:ph type="title"/>
          </p:nvPr>
        </p:nvSpPr>
        <p:spPr>
          <a:xfrm>
            <a:off x="120900" y="170900"/>
            <a:ext cx="9023100" cy="42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400" b="1" i="1"/>
              <a:t>Can wolves re-introduce themselves?</a:t>
            </a:r>
            <a:endParaRPr sz="2400" b="1" i="1"/>
          </a:p>
        </p:txBody>
      </p:sp>
      <p:pic>
        <p:nvPicPr>
          <p:cNvPr id="644" name="Google Shape;644;p34"/>
          <p:cNvPicPr preferRelativeResize="0"/>
          <p:nvPr/>
        </p:nvPicPr>
        <p:blipFill>
          <a:blip r:embed="rId3">
            <a:alphaModFix/>
          </a:blip>
          <a:stretch>
            <a:fillRect/>
          </a:stretch>
        </p:blipFill>
        <p:spPr>
          <a:xfrm>
            <a:off x="4529750" y="780325"/>
            <a:ext cx="4614249" cy="4363175"/>
          </a:xfrm>
          <a:prstGeom prst="rect">
            <a:avLst/>
          </a:prstGeom>
          <a:noFill/>
          <a:ln>
            <a:noFill/>
          </a:ln>
        </p:spPr>
      </p:pic>
      <p:pic>
        <p:nvPicPr>
          <p:cNvPr id="645" name="Google Shape;645;p34"/>
          <p:cNvPicPr preferRelativeResize="0"/>
          <p:nvPr/>
        </p:nvPicPr>
        <p:blipFill>
          <a:blip r:embed="rId4">
            <a:alphaModFix/>
          </a:blip>
          <a:stretch>
            <a:fillRect/>
          </a:stretch>
        </p:blipFill>
        <p:spPr>
          <a:xfrm>
            <a:off x="0" y="780324"/>
            <a:ext cx="4529752" cy="4363173"/>
          </a:xfrm>
          <a:prstGeom prst="rect">
            <a:avLst/>
          </a:prstGeom>
          <a:noFill/>
          <a:ln>
            <a:noFill/>
          </a:ln>
        </p:spPr>
      </p:pic>
      <p:sp>
        <p:nvSpPr>
          <p:cNvPr id="646" name="Google Shape;646;p34"/>
          <p:cNvSpPr txBox="1"/>
          <p:nvPr/>
        </p:nvSpPr>
        <p:spPr>
          <a:xfrm>
            <a:off x="51750" y="4851000"/>
            <a:ext cx="27057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b="1">
                <a:latin typeface="Chivo"/>
                <a:ea typeface="Chivo"/>
                <a:cs typeface="Chivo"/>
                <a:sym typeface="Chivo"/>
              </a:rPr>
              <a:t>https://www.livingwithwolves.org/meet-the-wolf/</a:t>
            </a:r>
            <a:endParaRPr sz="700" b="1">
              <a:latin typeface="Chivo"/>
              <a:ea typeface="Chivo"/>
              <a:cs typeface="Chivo"/>
              <a:sym typeface="Chivo"/>
            </a:endParaRPr>
          </a:p>
        </p:txBody>
      </p:sp>
      <p:sp>
        <p:nvSpPr>
          <p:cNvPr id="647" name="Google Shape;647;p34"/>
          <p:cNvSpPr txBox="1"/>
          <p:nvPr/>
        </p:nvSpPr>
        <p:spPr>
          <a:xfrm>
            <a:off x="6861900" y="4812600"/>
            <a:ext cx="2282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b="1">
                <a:latin typeface="Chivo"/>
                <a:ea typeface="Chivo"/>
                <a:cs typeface="Chivo"/>
                <a:sym typeface="Chivo"/>
              </a:rPr>
              <a:t>https://www.graywolfconservation.com/Wild_Wolves/history.htm</a:t>
            </a:r>
            <a:endParaRPr sz="600" b="1">
              <a:latin typeface="Chivo"/>
              <a:ea typeface="Chivo"/>
              <a:cs typeface="Chivo"/>
              <a:sym typeface="Chiv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5"/>
          <p:cNvSpPr txBox="1">
            <a:spLocks noGrp="1"/>
          </p:cNvSpPr>
          <p:nvPr>
            <p:ph type="title"/>
          </p:nvPr>
        </p:nvSpPr>
        <p:spPr>
          <a:xfrm>
            <a:off x="182050" y="1165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i="1"/>
              <a:t>Conclusion:</a:t>
            </a:r>
            <a:endParaRPr b="1" i="1"/>
          </a:p>
        </p:txBody>
      </p:sp>
      <p:sp>
        <p:nvSpPr>
          <p:cNvPr id="653" name="Google Shape;653;p35"/>
          <p:cNvSpPr txBox="1">
            <a:spLocks noGrp="1"/>
          </p:cNvSpPr>
          <p:nvPr>
            <p:ph type="body" idx="1"/>
          </p:nvPr>
        </p:nvSpPr>
        <p:spPr>
          <a:xfrm>
            <a:off x="182050" y="825300"/>
            <a:ext cx="8520600" cy="40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a:t>Feasibility:</a:t>
            </a:r>
            <a:endParaRPr b="1" i="1"/>
          </a:p>
          <a:p>
            <a:pPr marL="457200" lvl="0" indent="-323850" algn="l" rtl="0">
              <a:spcBef>
                <a:spcPts val="0"/>
              </a:spcBef>
              <a:spcAft>
                <a:spcPts val="0"/>
              </a:spcAft>
              <a:buSzPts val="1500"/>
              <a:buChar char="●"/>
            </a:pPr>
            <a:r>
              <a:rPr lang="en" sz="1500"/>
              <a:t>Based on our research it seems at the moment it is not feasible to reintroduce wolves into the adirondacks, </a:t>
            </a:r>
            <a:r>
              <a:rPr lang="en" sz="1500" b="1" i="1" u="sng"/>
              <a:t>but they may be found here one day in the future !</a:t>
            </a:r>
            <a:endParaRPr sz="1500" b="1" i="1" u="sng"/>
          </a:p>
          <a:p>
            <a:pPr marL="457200" lvl="0" indent="-323850" algn="l" rtl="0">
              <a:spcBef>
                <a:spcPts val="0"/>
              </a:spcBef>
              <a:spcAft>
                <a:spcPts val="0"/>
              </a:spcAft>
              <a:buSzPts val="1500"/>
              <a:buChar char="●"/>
            </a:pPr>
            <a:r>
              <a:rPr lang="en" sz="1500"/>
              <a:t>Based on political,societal, economical, environmental reasons its seems unlikely that wolf would be able to survive in the Adirondack region at this present time </a:t>
            </a:r>
            <a:endParaRPr sz="1500"/>
          </a:p>
          <a:p>
            <a:pPr marL="0" lvl="0" indent="0" algn="l" rtl="0">
              <a:spcBef>
                <a:spcPts val="0"/>
              </a:spcBef>
              <a:spcAft>
                <a:spcPts val="0"/>
              </a:spcAft>
              <a:buNone/>
            </a:pPr>
            <a:r>
              <a:rPr lang="en" b="1" i="1"/>
              <a:t>For the future: </a:t>
            </a:r>
            <a:endParaRPr sz="1500"/>
          </a:p>
          <a:p>
            <a:pPr marL="457200" lvl="0" indent="-323850" algn="l" rtl="0">
              <a:spcBef>
                <a:spcPts val="0"/>
              </a:spcBef>
              <a:spcAft>
                <a:spcPts val="0"/>
              </a:spcAft>
              <a:buSzPts val="1500"/>
              <a:buChar char="●"/>
            </a:pPr>
            <a:r>
              <a:rPr lang="en" sz="1500"/>
              <a:t>More public awareness on the importance of wolves could help to raise funds and change the negative stigma associated with wolves </a:t>
            </a:r>
            <a:endParaRPr sz="1500"/>
          </a:p>
          <a:p>
            <a:pPr marL="457200" lvl="0" indent="-323850" algn="l" rtl="0">
              <a:spcBef>
                <a:spcPts val="0"/>
              </a:spcBef>
              <a:spcAft>
                <a:spcPts val="0"/>
              </a:spcAft>
              <a:buSzPts val="1500"/>
              <a:buChar char="●"/>
            </a:pPr>
            <a:r>
              <a:rPr lang="en" sz="1500"/>
              <a:t>Areas set aside in the Adirondacks that would both have enough usable habitat and resources to support wolves would be necessary </a:t>
            </a:r>
            <a:endParaRPr sz="1500"/>
          </a:p>
          <a:p>
            <a:pPr marL="457200" lvl="0" indent="-323850" algn="l" rtl="0">
              <a:spcBef>
                <a:spcPts val="0"/>
              </a:spcBef>
              <a:spcAft>
                <a:spcPts val="0"/>
              </a:spcAft>
              <a:buSzPts val="1500"/>
              <a:buChar char="●"/>
            </a:pPr>
            <a:r>
              <a:rPr lang="en" sz="1500"/>
              <a:t>A </a:t>
            </a:r>
            <a:r>
              <a:rPr lang="en" sz="1500" b="1"/>
              <a:t>soft reintroduction </a:t>
            </a:r>
            <a:r>
              <a:rPr lang="en" sz="1500"/>
              <a:t>would have to be the plan set in place to ensure when they are reintroduced successfully </a:t>
            </a:r>
            <a:endParaRPr sz="1500"/>
          </a:p>
          <a:p>
            <a:pPr marL="457200" lvl="0" indent="-323850" algn="l" rtl="0">
              <a:spcBef>
                <a:spcPts val="0"/>
              </a:spcBef>
              <a:spcAft>
                <a:spcPts val="0"/>
              </a:spcAft>
              <a:buSzPts val="1500"/>
              <a:buChar char="●"/>
            </a:pPr>
            <a:r>
              <a:rPr lang="en" sz="1500"/>
              <a:t>We </a:t>
            </a:r>
            <a:r>
              <a:rPr lang="en" sz="1500" b="1" i="1"/>
              <a:t>may not need </a:t>
            </a:r>
            <a:r>
              <a:rPr lang="en" sz="1500"/>
              <a:t>to reintroduce wolves as they will most likely repopulate certain areas of NY on their own from traveling from areas of Canada and WI</a:t>
            </a:r>
            <a:endParaRPr sz="1500"/>
          </a:p>
        </p:txBody>
      </p:sp>
      <p:grpSp>
        <p:nvGrpSpPr>
          <p:cNvPr id="654" name="Google Shape;654;p35"/>
          <p:cNvGrpSpPr/>
          <p:nvPr/>
        </p:nvGrpSpPr>
        <p:grpSpPr>
          <a:xfrm flipH="1">
            <a:off x="8242566" y="3767193"/>
            <a:ext cx="968408" cy="1376301"/>
            <a:chOff x="2604475" y="1775325"/>
            <a:chExt cx="2271125" cy="2739453"/>
          </a:xfrm>
        </p:grpSpPr>
        <p:sp>
          <p:nvSpPr>
            <p:cNvPr id="655" name="Google Shape;655;p35"/>
            <p:cNvSpPr/>
            <p:nvPr/>
          </p:nvSpPr>
          <p:spPr>
            <a:xfrm>
              <a:off x="2604475" y="1775325"/>
              <a:ext cx="2271125" cy="2736200"/>
            </a:xfrm>
            <a:custGeom>
              <a:avLst/>
              <a:gdLst/>
              <a:ahLst/>
              <a:cxnLst/>
              <a:rect l="l" t="t" r="r" b="b"/>
              <a:pathLst>
                <a:path w="90845" h="109448" extrusionOk="0">
                  <a:moveTo>
                    <a:pt x="82476" y="0"/>
                  </a:moveTo>
                  <a:cubicBezTo>
                    <a:pt x="82476" y="0"/>
                    <a:pt x="82297" y="60"/>
                    <a:pt x="82078" y="199"/>
                  </a:cubicBezTo>
                  <a:lnTo>
                    <a:pt x="82058" y="239"/>
                  </a:lnTo>
                  <a:cubicBezTo>
                    <a:pt x="81998" y="259"/>
                    <a:pt x="81978" y="279"/>
                    <a:pt x="81919" y="339"/>
                  </a:cubicBezTo>
                  <a:lnTo>
                    <a:pt x="81899" y="358"/>
                  </a:lnTo>
                  <a:cubicBezTo>
                    <a:pt x="80148" y="2129"/>
                    <a:pt x="78398" y="3740"/>
                    <a:pt x="75812" y="5153"/>
                  </a:cubicBezTo>
                  <a:cubicBezTo>
                    <a:pt x="74737" y="5730"/>
                    <a:pt x="73564" y="7321"/>
                    <a:pt x="72231" y="7540"/>
                  </a:cubicBezTo>
                  <a:cubicBezTo>
                    <a:pt x="67596" y="8355"/>
                    <a:pt x="65288" y="11777"/>
                    <a:pt x="64413" y="12632"/>
                  </a:cubicBezTo>
                  <a:cubicBezTo>
                    <a:pt x="64254" y="12811"/>
                    <a:pt x="64095" y="12990"/>
                    <a:pt x="63956" y="13189"/>
                  </a:cubicBezTo>
                  <a:cubicBezTo>
                    <a:pt x="63896" y="13229"/>
                    <a:pt x="63876" y="13289"/>
                    <a:pt x="63816" y="13329"/>
                  </a:cubicBezTo>
                  <a:cubicBezTo>
                    <a:pt x="63717" y="13488"/>
                    <a:pt x="63598" y="13627"/>
                    <a:pt x="63518" y="13786"/>
                  </a:cubicBezTo>
                  <a:cubicBezTo>
                    <a:pt x="63498" y="13806"/>
                    <a:pt x="63478" y="13866"/>
                    <a:pt x="63458" y="13886"/>
                  </a:cubicBezTo>
                  <a:cubicBezTo>
                    <a:pt x="63379" y="14025"/>
                    <a:pt x="63299" y="14184"/>
                    <a:pt x="63220" y="14303"/>
                  </a:cubicBezTo>
                  <a:cubicBezTo>
                    <a:pt x="63200" y="14323"/>
                    <a:pt x="63160" y="14323"/>
                    <a:pt x="63120" y="14363"/>
                  </a:cubicBezTo>
                  <a:cubicBezTo>
                    <a:pt x="63001" y="14403"/>
                    <a:pt x="62862" y="14482"/>
                    <a:pt x="62722" y="14562"/>
                  </a:cubicBezTo>
                  <a:cubicBezTo>
                    <a:pt x="62623" y="14602"/>
                    <a:pt x="62523" y="14622"/>
                    <a:pt x="62424" y="14681"/>
                  </a:cubicBezTo>
                  <a:cubicBezTo>
                    <a:pt x="62285" y="14721"/>
                    <a:pt x="62165" y="14801"/>
                    <a:pt x="62006" y="14860"/>
                  </a:cubicBezTo>
                  <a:cubicBezTo>
                    <a:pt x="61907" y="14900"/>
                    <a:pt x="61807" y="14960"/>
                    <a:pt x="61688" y="14980"/>
                  </a:cubicBezTo>
                  <a:cubicBezTo>
                    <a:pt x="61529" y="15019"/>
                    <a:pt x="61389" y="15099"/>
                    <a:pt x="61230" y="15159"/>
                  </a:cubicBezTo>
                  <a:cubicBezTo>
                    <a:pt x="61131" y="15198"/>
                    <a:pt x="61012" y="15218"/>
                    <a:pt x="60912" y="15278"/>
                  </a:cubicBezTo>
                  <a:cubicBezTo>
                    <a:pt x="60773" y="15318"/>
                    <a:pt x="60594" y="15378"/>
                    <a:pt x="60435" y="15457"/>
                  </a:cubicBezTo>
                  <a:cubicBezTo>
                    <a:pt x="60315" y="15497"/>
                    <a:pt x="60216" y="15517"/>
                    <a:pt x="60096" y="15576"/>
                  </a:cubicBezTo>
                  <a:cubicBezTo>
                    <a:pt x="59937" y="15616"/>
                    <a:pt x="59778" y="15676"/>
                    <a:pt x="59599" y="15716"/>
                  </a:cubicBezTo>
                  <a:cubicBezTo>
                    <a:pt x="59480" y="15755"/>
                    <a:pt x="59380" y="15795"/>
                    <a:pt x="59241" y="15815"/>
                  </a:cubicBezTo>
                  <a:cubicBezTo>
                    <a:pt x="59082" y="15875"/>
                    <a:pt x="58923" y="15915"/>
                    <a:pt x="58744" y="15954"/>
                  </a:cubicBezTo>
                  <a:cubicBezTo>
                    <a:pt x="58624" y="15974"/>
                    <a:pt x="58505" y="15994"/>
                    <a:pt x="58406" y="16054"/>
                  </a:cubicBezTo>
                  <a:cubicBezTo>
                    <a:pt x="58227" y="16094"/>
                    <a:pt x="58047" y="16114"/>
                    <a:pt x="57888" y="16153"/>
                  </a:cubicBezTo>
                  <a:cubicBezTo>
                    <a:pt x="57749" y="16173"/>
                    <a:pt x="57650" y="16193"/>
                    <a:pt x="57530" y="16213"/>
                  </a:cubicBezTo>
                  <a:cubicBezTo>
                    <a:pt x="57331" y="16253"/>
                    <a:pt x="57152" y="16273"/>
                    <a:pt x="56953" y="16293"/>
                  </a:cubicBezTo>
                  <a:cubicBezTo>
                    <a:pt x="56854" y="16293"/>
                    <a:pt x="56754" y="16312"/>
                    <a:pt x="56655" y="16352"/>
                  </a:cubicBezTo>
                  <a:cubicBezTo>
                    <a:pt x="56357" y="16372"/>
                    <a:pt x="56098" y="16392"/>
                    <a:pt x="55820" y="16392"/>
                  </a:cubicBezTo>
                  <a:cubicBezTo>
                    <a:pt x="55660" y="16392"/>
                    <a:pt x="55521" y="16392"/>
                    <a:pt x="55402" y="16412"/>
                  </a:cubicBezTo>
                  <a:lnTo>
                    <a:pt x="55263" y="16412"/>
                  </a:lnTo>
                  <a:cubicBezTo>
                    <a:pt x="55163" y="16412"/>
                    <a:pt x="55103" y="16452"/>
                    <a:pt x="55024" y="16452"/>
                  </a:cubicBezTo>
                  <a:cubicBezTo>
                    <a:pt x="55004" y="16452"/>
                    <a:pt x="54944" y="16452"/>
                    <a:pt x="54924" y="16472"/>
                  </a:cubicBezTo>
                  <a:cubicBezTo>
                    <a:pt x="54845" y="16491"/>
                    <a:pt x="54805" y="16491"/>
                    <a:pt x="54725" y="16511"/>
                  </a:cubicBezTo>
                  <a:cubicBezTo>
                    <a:pt x="54706" y="16511"/>
                    <a:pt x="54666" y="16551"/>
                    <a:pt x="54646" y="16551"/>
                  </a:cubicBezTo>
                  <a:cubicBezTo>
                    <a:pt x="54606" y="16571"/>
                    <a:pt x="54546" y="16591"/>
                    <a:pt x="54507" y="16591"/>
                  </a:cubicBezTo>
                  <a:cubicBezTo>
                    <a:pt x="54467" y="16591"/>
                    <a:pt x="54467" y="16611"/>
                    <a:pt x="54447" y="16611"/>
                  </a:cubicBezTo>
                  <a:cubicBezTo>
                    <a:pt x="53412" y="17188"/>
                    <a:pt x="56735" y="18700"/>
                    <a:pt x="59619" y="19137"/>
                  </a:cubicBezTo>
                  <a:cubicBezTo>
                    <a:pt x="59599" y="19157"/>
                    <a:pt x="59539" y="19177"/>
                    <a:pt x="59520" y="19177"/>
                  </a:cubicBezTo>
                  <a:lnTo>
                    <a:pt x="56615" y="24031"/>
                  </a:lnTo>
                  <a:cubicBezTo>
                    <a:pt x="53572" y="29641"/>
                    <a:pt x="47107" y="36165"/>
                    <a:pt x="39607" y="43048"/>
                  </a:cubicBezTo>
                  <a:cubicBezTo>
                    <a:pt x="37697" y="44819"/>
                    <a:pt x="35967" y="46649"/>
                    <a:pt x="34316" y="48678"/>
                  </a:cubicBezTo>
                  <a:cubicBezTo>
                    <a:pt x="28845" y="55262"/>
                    <a:pt x="25304" y="63100"/>
                    <a:pt x="24886" y="66343"/>
                  </a:cubicBezTo>
                  <a:cubicBezTo>
                    <a:pt x="24628" y="68133"/>
                    <a:pt x="24568" y="72151"/>
                    <a:pt x="25662" y="76389"/>
                  </a:cubicBezTo>
                  <a:cubicBezTo>
                    <a:pt x="23772" y="78239"/>
                    <a:pt x="21644" y="80108"/>
                    <a:pt x="20052" y="81103"/>
                  </a:cubicBezTo>
                  <a:cubicBezTo>
                    <a:pt x="16233" y="83450"/>
                    <a:pt x="1" y="99902"/>
                    <a:pt x="27094" y="106904"/>
                  </a:cubicBezTo>
                  <a:cubicBezTo>
                    <a:pt x="34321" y="108765"/>
                    <a:pt x="40412" y="109447"/>
                    <a:pt x="45461" y="109447"/>
                  </a:cubicBezTo>
                  <a:cubicBezTo>
                    <a:pt x="59355" y="109447"/>
                    <a:pt x="65348" y="104278"/>
                    <a:pt x="65348" y="104278"/>
                  </a:cubicBezTo>
                  <a:cubicBezTo>
                    <a:pt x="65348" y="104278"/>
                    <a:pt x="64115" y="95267"/>
                    <a:pt x="53333" y="93735"/>
                  </a:cubicBezTo>
                  <a:cubicBezTo>
                    <a:pt x="51006" y="93401"/>
                    <a:pt x="48539" y="93290"/>
                    <a:pt x="46067" y="93290"/>
                  </a:cubicBezTo>
                  <a:cubicBezTo>
                    <a:pt x="41201" y="93290"/>
                    <a:pt x="36319" y="93720"/>
                    <a:pt x="32464" y="93720"/>
                  </a:cubicBezTo>
                  <a:cubicBezTo>
                    <a:pt x="29190" y="93720"/>
                    <a:pt x="26657" y="93410"/>
                    <a:pt x="25503" y="92263"/>
                  </a:cubicBezTo>
                  <a:cubicBezTo>
                    <a:pt x="23673" y="90453"/>
                    <a:pt x="26975" y="87310"/>
                    <a:pt x="30138" y="84942"/>
                  </a:cubicBezTo>
                  <a:cubicBezTo>
                    <a:pt x="32466" y="87489"/>
                    <a:pt x="35768" y="89418"/>
                    <a:pt x="40423" y="90095"/>
                  </a:cubicBezTo>
                  <a:cubicBezTo>
                    <a:pt x="40997" y="91034"/>
                    <a:pt x="41951" y="91624"/>
                    <a:pt x="43020" y="91624"/>
                  </a:cubicBezTo>
                  <a:cubicBezTo>
                    <a:pt x="43173" y="91624"/>
                    <a:pt x="43329" y="91611"/>
                    <a:pt x="43486" y="91587"/>
                  </a:cubicBezTo>
                  <a:cubicBezTo>
                    <a:pt x="46140" y="91185"/>
                    <a:pt x="49791" y="91083"/>
                    <a:pt x="53454" y="91083"/>
                  </a:cubicBezTo>
                  <a:cubicBezTo>
                    <a:pt x="57236" y="91083"/>
                    <a:pt x="61031" y="91192"/>
                    <a:pt x="63751" y="91192"/>
                  </a:cubicBezTo>
                  <a:cubicBezTo>
                    <a:pt x="65186" y="91192"/>
                    <a:pt x="66322" y="91162"/>
                    <a:pt x="66999" y="91069"/>
                  </a:cubicBezTo>
                  <a:cubicBezTo>
                    <a:pt x="70540" y="90572"/>
                    <a:pt x="65288" y="83053"/>
                    <a:pt x="63001" y="82913"/>
                  </a:cubicBezTo>
                  <a:cubicBezTo>
                    <a:pt x="62913" y="82907"/>
                    <a:pt x="62826" y="82904"/>
                    <a:pt x="62740" y="82904"/>
                  </a:cubicBezTo>
                  <a:cubicBezTo>
                    <a:pt x="60573" y="82904"/>
                    <a:pt x="58786" y="84755"/>
                    <a:pt x="55362" y="85042"/>
                  </a:cubicBezTo>
                  <a:cubicBezTo>
                    <a:pt x="54935" y="85075"/>
                    <a:pt x="54490" y="85090"/>
                    <a:pt x="54037" y="85090"/>
                  </a:cubicBezTo>
                  <a:cubicBezTo>
                    <a:pt x="50743" y="85090"/>
                    <a:pt x="47067" y="84306"/>
                    <a:pt x="47067" y="84306"/>
                  </a:cubicBezTo>
                  <a:lnTo>
                    <a:pt x="54805" y="80347"/>
                  </a:lnTo>
                  <a:cubicBezTo>
                    <a:pt x="55859" y="79810"/>
                    <a:pt x="56794" y="78935"/>
                    <a:pt x="57311" y="77841"/>
                  </a:cubicBezTo>
                  <a:cubicBezTo>
                    <a:pt x="59500" y="73345"/>
                    <a:pt x="60415" y="69486"/>
                    <a:pt x="60435" y="66203"/>
                  </a:cubicBezTo>
                  <a:cubicBezTo>
                    <a:pt x="63677" y="61668"/>
                    <a:pt x="64791" y="58466"/>
                    <a:pt x="64791" y="58465"/>
                  </a:cubicBezTo>
                  <a:lnTo>
                    <a:pt x="64791" y="58465"/>
                  </a:lnTo>
                  <a:cubicBezTo>
                    <a:pt x="65090" y="61210"/>
                    <a:pt x="63478" y="63597"/>
                    <a:pt x="66203" y="65010"/>
                  </a:cubicBezTo>
                  <a:cubicBezTo>
                    <a:pt x="69466" y="66681"/>
                    <a:pt x="71177" y="88603"/>
                    <a:pt x="72509" y="90254"/>
                  </a:cubicBezTo>
                  <a:cubicBezTo>
                    <a:pt x="73138" y="91035"/>
                    <a:pt x="75817" y="91205"/>
                    <a:pt x="78669" y="91205"/>
                  </a:cubicBezTo>
                  <a:cubicBezTo>
                    <a:pt x="80870" y="91205"/>
                    <a:pt x="83174" y="91103"/>
                    <a:pt x="84718" y="91103"/>
                  </a:cubicBezTo>
                  <a:cubicBezTo>
                    <a:pt x="85352" y="91103"/>
                    <a:pt x="85858" y="91120"/>
                    <a:pt x="86176" y="91169"/>
                  </a:cubicBezTo>
                  <a:cubicBezTo>
                    <a:pt x="86204" y="91173"/>
                    <a:pt x="86233" y="91176"/>
                    <a:pt x="86262" y="91176"/>
                  </a:cubicBezTo>
                  <a:cubicBezTo>
                    <a:pt x="87968" y="91176"/>
                    <a:pt x="90844" y="83270"/>
                    <a:pt x="85205" y="83270"/>
                  </a:cubicBezTo>
                  <a:cubicBezTo>
                    <a:pt x="83992" y="83270"/>
                    <a:pt x="82385" y="83636"/>
                    <a:pt x="80288" y="84525"/>
                  </a:cubicBezTo>
                  <a:cubicBezTo>
                    <a:pt x="80137" y="84589"/>
                    <a:pt x="79990" y="84620"/>
                    <a:pt x="79848" y="84620"/>
                  </a:cubicBezTo>
                  <a:cubicBezTo>
                    <a:pt x="76405" y="84620"/>
                    <a:pt x="75416" y="66461"/>
                    <a:pt x="74996" y="57769"/>
                  </a:cubicBezTo>
                  <a:cubicBezTo>
                    <a:pt x="74817" y="54188"/>
                    <a:pt x="74916" y="54745"/>
                    <a:pt x="74757" y="53552"/>
                  </a:cubicBezTo>
                  <a:cubicBezTo>
                    <a:pt x="75653" y="49116"/>
                    <a:pt x="78597" y="43009"/>
                    <a:pt x="78696" y="41815"/>
                  </a:cubicBezTo>
                  <a:cubicBezTo>
                    <a:pt x="79134" y="35668"/>
                    <a:pt x="75454" y="33122"/>
                    <a:pt x="75951" y="30397"/>
                  </a:cubicBezTo>
                  <a:cubicBezTo>
                    <a:pt x="76389" y="29999"/>
                    <a:pt x="78875" y="26756"/>
                    <a:pt x="79372" y="26299"/>
                  </a:cubicBezTo>
                  <a:cubicBezTo>
                    <a:pt x="80725" y="24966"/>
                    <a:pt x="80188" y="24031"/>
                    <a:pt x="79810" y="22658"/>
                  </a:cubicBezTo>
                  <a:lnTo>
                    <a:pt x="79810" y="22658"/>
                  </a:lnTo>
                  <a:cubicBezTo>
                    <a:pt x="79900" y="22669"/>
                    <a:pt x="79991" y="22673"/>
                    <a:pt x="80080" y="22673"/>
                  </a:cubicBezTo>
                  <a:cubicBezTo>
                    <a:pt x="80660" y="22673"/>
                    <a:pt x="81183" y="22479"/>
                    <a:pt x="81183" y="22479"/>
                  </a:cubicBezTo>
                  <a:cubicBezTo>
                    <a:pt x="81183" y="22479"/>
                    <a:pt x="81222" y="21465"/>
                    <a:pt x="80805" y="20390"/>
                  </a:cubicBezTo>
                  <a:cubicBezTo>
                    <a:pt x="80367" y="19336"/>
                    <a:pt x="81799" y="19694"/>
                    <a:pt x="81919" y="17745"/>
                  </a:cubicBezTo>
                  <a:cubicBezTo>
                    <a:pt x="81978" y="16909"/>
                    <a:pt x="82257" y="16312"/>
                    <a:pt x="82555" y="15895"/>
                  </a:cubicBezTo>
                  <a:cubicBezTo>
                    <a:pt x="84266" y="14860"/>
                    <a:pt x="86375" y="13925"/>
                    <a:pt x="87091" y="13428"/>
                  </a:cubicBezTo>
                  <a:cubicBezTo>
                    <a:pt x="88861" y="12215"/>
                    <a:pt x="88424" y="10146"/>
                    <a:pt x="88085" y="9231"/>
                  </a:cubicBezTo>
                  <a:cubicBezTo>
                    <a:pt x="88016" y="9037"/>
                    <a:pt x="87850" y="8929"/>
                    <a:pt x="87675" y="8929"/>
                  </a:cubicBezTo>
                  <a:cubicBezTo>
                    <a:pt x="87599" y="8929"/>
                    <a:pt x="87521" y="8950"/>
                    <a:pt x="87449" y="8992"/>
                  </a:cubicBezTo>
                  <a:lnTo>
                    <a:pt x="87369" y="9032"/>
                  </a:lnTo>
                  <a:cubicBezTo>
                    <a:pt x="87230" y="8733"/>
                    <a:pt x="86892" y="8137"/>
                    <a:pt x="86295" y="7639"/>
                  </a:cubicBezTo>
                  <a:lnTo>
                    <a:pt x="86295" y="7639"/>
                  </a:lnTo>
                  <a:cubicBezTo>
                    <a:pt x="86295" y="7639"/>
                    <a:pt x="86434" y="8853"/>
                    <a:pt x="86136" y="9708"/>
                  </a:cubicBezTo>
                  <a:lnTo>
                    <a:pt x="82595" y="11638"/>
                  </a:lnTo>
                  <a:cubicBezTo>
                    <a:pt x="84664" y="8892"/>
                    <a:pt x="86196" y="4934"/>
                    <a:pt x="86196" y="4934"/>
                  </a:cubicBezTo>
                  <a:cubicBezTo>
                    <a:pt x="86196" y="4934"/>
                    <a:pt x="86434" y="3342"/>
                    <a:pt x="85559" y="2129"/>
                  </a:cubicBezTo>
                  <a:cubicBezTo>
                    <a:pt x="85440" y="1970"/>
                    <a:pt x="85203" y="1733"/>
                    <a:pt x="85201" y="1731"/>
                  </a:cubicBezTo>
                  <a:lnTo>
                    <a:pt x="85201" y="1731"/>
                  </a:lnTo>
                  <a:cubicBezTo>
                    <a:pt x="85202" y="1732"/>
                    <a:pt x="85234" y="1765"/>
                    <a:pt x="85201" y="1765"/>
                  </a:cubicBezTo>
                  <a:cubicBezTo>
                    <a:pt x="85190" y="1765"/>
                    <a:pt x="85171" y="1761"/>
                    <a:pt x="85141" y="1751"/>
                  </a:cubicBezTo>
                  <a:cubicBezTo>
                    <a:pt x="85161" y="1731"/>
                    <a:pt x="85181" y="1731"/>
                    <a:pt x="85201" y="1731"/>
                  </a:cubicBezTo>
                  <a:cubicBezTo>
                    <a:pt x="84405" y="657"/>
                    <a:pt x="83709" y="538"/>
                    <a:pt x="82476" y="0"/>
                  </a:cubicBezTo>
                  <a:close/>
                </a:path>
              </a:pathLst>
            </a:custGeom>
            <a:solidFill>
              <a:srgbClr val="0D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247125" y="2095600"/>
              <a:ext cx="551550" cy="548575"/>
            </a:xfrm>
            <a:custGeom>
              <a:avLst/>
              <a:gdLst/>
              <a:ahLst/>
              <a:cxnLst/>
              <a:rect l="l" t="t" r="r" b="b"/>
              <a:pathLst>
                <a:path w="22062" h="21943" extrusionOk="0">
                  <a:moveTo>
                    <a:pt x="22061" y="0"/>
                  </a:moveTo>
                  <a:lnTo>
                    <a:pt x="22061" y="0"/>
                  </a:lnTo>
                  <a:cubicBezTo>
                    <a:pt x="19256" y="498"/>
                    <a:pt x="16113" y="1970"/>
                    <a:pt x="14084" y="4039"/>
                  </a:cubicBezTo>
                  <a:cubicBezTo>
                    <a:pt x="12155" y="5948"/>
                    <a:pt x="12095" y="7480"/>
                    <a:pt x="9767" y="8634"/>
                  </a:cubicBezTo>
                  <a:cubicBezTo>
                    <a:pt x="6624" y="10225"/>
                    <a:pt x="4297" y="8634"/>
                    <a:pt x="2188" y="10504"/>
                  </a:cubicBezTo>
                  <a:cubicBezTo>
                    <a:pt x="955" y="11618"/>
                    <a:pt x="0" y="13746"/>
                    <a:pt x="657" y="15278"/>
                  </a:cubicBezTo>
                  <a:cubicBezTo>
                    <a:pt x="1671" y="17705"/>
                    <a:pt x="5689" y="16133"/>
                    <a:pt x="9111" y="19257"/>
                  </a:cubicBezTo>
                  <a:cubicBezTo>
                    <a:pt x="10384" y="20410"/>
                    <a:pt x="11041" y="20967"/>
                    <a:pt x="11538" y="21942"/>
                  </a:cubicBezTo>
                  <a:cubicBezTo>
                    <a:pt x="11976" y="18620"/>
                    <a:pt x="12135" y="16273"/>
                    <a:pt x="12393" y="14781"/>
                  </a:cubicBezTo>
                  <a:cubicBezTo>
                    <a:pt x="12811" y="14383"/>
                    <a:pt x="13269" y="13945"/>
                    <a:pt x="13726" y="13488"/>
                  </a:cubicBezTo>
                  <a:cubicBezTo>
                    <a:pt x="15079" y="12195"/>
                    <a:pt x="14522" y="11240"/>
                    <a:pt x="14144" y="9907"/>
                  </a:cubicBezTo>
                  <a:lnTo>
                    <a:pt x="14144" y="9907"/>
                  </a:lnTo>
                  <a:cubicBezTo>
                    <a:pt x="14219" y="9914"/>
                    <a:pt x="14294" y="9917"/>
                    <a:pt x="14369" y="9917"/>
                  </a:cubicBezTo>
                  <a:cubicBezTo>
                    <a:pt x="14966" y="9917"/>
                    <a:pt x="15516" y="9728"/>
                    <a:pt x="15516" y="9728"/>
                  </a:cubicBezTo>
                  <a:cubicBezTo>
                    <a:pt x="15516" y="9728"/>
                    <a:pt x="15576" y="8733"/>
                    <a:pt x="15119" y="7679"/>
                  </a:cubicBezTo>
                  <a:cubicBezTo>
                    <a:pt x="14681" y="6645"/>
                    <a:pt x="16113" y="7022"/>
                    <a:pt x="16213" y="5053"/>
                  </a:cubicBezTo>
                  <a:cubicBezTo>
                    <a:pt x="16272" y="4237"/>
                    <a:pt x="16531" y="3661"/>
                    <a:pt x="16829" y="3243"/>
                  </a:cubicBezTo>
                  <a:cubicBezTo>
                    <a:pt x="18520" y="2189"/>
                    <a:pt x="20589" y="1273"/>
                    <a:pt x="21285" y="796"/>
                  </a:cubicBezTo>
                  <a:cubicBezTo>
                    <a:pt x="21643" y="557"/>
                    <a:pt x="21862" y="279"/>
                    <a:pt x="22061"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3216175" y="1775325"/>
              <a:ext cx="1460175" cy="2085900"/>
            </a:xfrm>
            <a:custGeom>
              <a:avLst/>
              <a:gdLst/>
              <a:ahLst/>
              <a:cxnLst/>
              <a:rect l="l" t="t" r="r" b="b"/>
              <a:pathLst>
                <a:path w="58407" h="83436" extrusionOk="0">
                  <a:moveTo>
                    <a:pt x="57913" y="0"/>
                  </a:moveTo>
                  <a:cubicBezTo>
                    <a:pt x="57910" y="0"/>
                    <a:pt x="57908" y="0"/>
                    <a:pt x="57908" y="0"/>
                  </a:cubicBezTo>
                  <a:cubicBezTo>
                    <a:pt x="57908" y="0"/>
                    <a:pt x="57709" y="60"/>
                    <a:pt x="57510" y="199"/>
                  </a:cubicBezTo>
                  <a:lnTo>
                    <a:pt x="57471" y="239"/>
                  </a:lnTo>
                  <a:cubicBezTo>
                    <a:pt x="57431" y="259"/>
                    <a:pt x="57411" y="299"/>
                    <a:pt x="57351" y="339"/>
                  </a:cubicBezTo>
                  <a:lnTo>
                    <a:pt x="57331" y="358"/>
                  </a:lnTo>
                  <a:cubicBezTo>
                    <a:pt x="55621" y="2129"/>
                    <a:pt x="53830" y="3740"/>
                    <a:pt x="51244" y="5153"/>
                  </a:cubicBezTo>
                  <a:cubicBezTo>
                    <a:pt x="50190" y="5730"/>
                    <a:pt x="48996" y="7301"/>
                    <a:pt x="47664" y="7540"/>
                  </a:cubicBezTo>
                  <a:cubicBezTo>
                    <a:pt x="43048" y="8355"/>
                    <a:pt x="40741" y="11737"/>
                    <a:pt x="39846" y="12632"/>
                  </a:cubicBezTo>
                  <a:cubicBezTo>
                    <a:pt x="39667" y="12811"/>
                    <a:pt x="39527" y="13010"/>
                    <a:pt x="39368" y="13189"/>
                  </a:cubicBezTo>
                  <a:cubicBezTo>
                    <a:pt x="39328" y="13229"/>
                    <a:pt x="39269" y="13289"/>
                    <a:pt x="39249" y="13329"/>
                  </a:cubicBezTo>
                  <a:lnTo>
                    <a:pt x="38951" y="13786"/>
                  </a:lnTo>
                  <a:cubicBezTo>
                    <a:pt x="38931" y="13806"/>
                    <a:pt x="38911" y="13866"/>
                    <a:pt x="38871" y="13886"/>
                  </a:cubicBezTo>
                  <a:cubicBezTo>
                    <a:pt x="38771" y="14005"/>
                    <a:pt x="38732" y="14164"/>
                    <a:pt x="38652" y="14303"/>
                  </a:cubicBezTo>
                  <a:cubicBezTo>
                    <a:pt x="38632" y="14323"/>
                    <a:pt x="38592" y="14323"/>
                    <a:pt x="38553" y="14363"/>
                  </a:cubicBezTo>
                  <a:cubicBezTo>
                    <a:pt x="38433" y="14423"/>
                    <a:pt x="38314" y="14482"/>
                    <a:pt x="38155" y="14562"/>
                  </a:cubicBezTo>
                  <a:cubicBezTo>
                    <a:pt x="38055" y="14602"/>
                    <a:pt x="37956" y="14622"/>
                    <a:pt x="37856" y="14681"/>
                  </a:cubicBezTo>
                  <a:cubicBezTo>
                    <a:pt x="37737" y="14721"/>
                    <a:pt x="37598" y="14801"/>
                    <a:pt x="37439" y="14860"/>
                  </a:cubicBezTo>
                  <a:cubicBezTo>
                    <a:pt x="37319" y="14900"/>
                    <a:pt x="37220" y="14920"/>
                    <a:pt x="37120" y="14980"/>
                  </a:cubicBezTo>
                  <a:cubicBezTo>
                    <a:pt x="36961" y="15019"/>
                    <a:pt x="36822" y="15099"/>
                    <a:pt x="36663" y="15159"/>
                  </a:cubicBezTo>
                  <a:cubicBezTo>
                    <a:pt x="36563" y="15198"/>
                    <a:pt x="36464" y="15218"/>
                    <a:pt x="36345" y="15278"/>
                  </a:cubicBezTo>
                  <a:cubicBezTo>
                    <a:pt x="36205" y="15358"/>
                    <a:pt x="36026" y="15397"/>
                    <a:pt x="35867" y="15457"/>
                  </a:cubicBezTo>
                  <a:cubicBezTo>
                    <a:pt x="35748" y="15497"/>
                    <a:pt x="35648" y="15517"/>
                    <a:pt x="35529" y="15576"/>
                  </a:cubicBezTo>
                  <a:cubicBezTo>
                    <a:pt x="35350" y="15616"/>
                    <a:pt x="35211" y="15676"/>
                    <a:pt x="35032" y="15716"/>
                  </a:cubicBezTo>
                  <a:cubicBezTo>
                    <a:pt x="34932" y="15755"/>
                    <a:pt x="34813" y="15795"/>
                    <a:pt x="34674" y="15815"/>
                  </a:cubicBezTo>
                  <a:cubicBezTo>
                    <a:pt x="34514" y="15875"/>
                    <a:pt x="34355" y="15895"/>
                    <a:pt x="34176" y="15954"/>
                  </a:cubicBezTo>
                  <a:cubicBezTo>
                    <a:pt x="34077" y="15994"/>
                    <a:pt x="33957" y="16014"/>
                    <a:pt x="33838" y="16054"/>
                  </a:cubicBezTo>
                  <a:cubicBezTo>
                    <a:pt x="33659" y="16074"/>
                    <a:pt x="33480" y="16114"/>
                    <a:pt x="33321" y="16153"/>
                  </a:cubicBezTo>
                  <a:cubicBezTo>
                    <a:pt x="33182" y="16173"/>
                    <a:pt x="33082" y="16193"/>
                    <a:pt x="32963" y="16213"/>
                  </a:cubicBezTo>
                  <a:cubicBezTo>
                    <a:pt x="32764" y="16253"/>
                    <a:pt x="32585" y="16273"/>
                    <a:pt x="32386" y="16293"/>
                  </a:cubicBezTo>
                  <a:cubicBezTo>
                    <a:pt x="32286" y="16312"/>
                    <a:pt x="32187" y="16352"/>
                    <a:pt x="32088" y="16352"/>
                  </a:cubicBezTo>
                  <a:cubicBezTo>
                    <a:pt x="31829" y="16372"/>
                    <a:pt x="31531" y="16392"/>
                    <a:pt x="31252" y="16392"/>
                  </a:cubicBezTo>
                  <a:cubicBezTo>
                    <a:pt x="31093" y="16392"/>
                    <a:pt x="30954" y="16412"/>
                    <a:pt x="30834" y="16412"/>
                  </a:cubicBezTo>
                  <a:lnTo>
                    <a:pt x="30695" y="16412"/>
                  </a:lnTo>
                  <a:cubicBezTo>
                    <a:pt x="30596" y="16412"/>
                    <a:pt x="30536" y="16452"/>
                    <a:pt x="30456" y="16452"/>
                  </a:cubicBezTo>
                  <a:cubicBezTo>
                    <a:pt x="30436" y="16452"/>
                    <a:pt x="30377" y="16472"/>
                    <a:pt x="30357" y="16472"/>
                  </a:cubicBezTo>
                  <a:cubicBezTo>
                    <a:pt x="30277" y="16491"/>
                    <a:pt x="30198" y="16491"/>
                    <a:pt x="30158" y="16511"/>
                  </a:cubicBezTo>
                  <a:cubicBezTo>
                    <a:pt x="30138" y="16511"/>
                    <a:pt x="30098" y="16551"/>
                    <a:pt x="30078" y="16551"/>
                  </a:cubicBezTo>
                  <a:cubicBezTo>
                    <a:pt x="30039" y="16551"/>
                    <a:pt x="29979" y="16571"/>
                    <a:pt x="29939" y="16591"/>
                  </a:cubicBezTo>
                  <a:cubicBezTo>
                    <a:pt x="29899" y="16591"/>
                    <a:pt x="29879" y="16611"/>
                    <a:pt x="29879" y="16611"/>
                  </a:cubicBezTo>
                  <a:cubicBezTo>
                    <a:pt x="28845" y="17188"/>
                    <a:pt x="32167" y="18700"/>
                    <a:pt x="35052" y="19137"/>
                  </a:cubicBezTo>
                  <a:cubicBezTo>
                    <a:pt x="35032" y="19137"/>
                    <a:pt x="34972" y="19157"/>
                    <a:pt x="34952" y="19177"/>
                  </a:cubicBezTo>
                  <a:lnTo>
                    <a:pt x="32048" y="24031"/>
                  </a:lnTo>
                  <a:cubicBezTo>
                    <a:pt x="29004" y="29641"/>
                    <a:pt x="22539" y="36165"/>
                    <a:pt x="15040" y="43048"/>
                  </a:cubicBezTo>
                  <a:cubicBezTo>
                    <a:pt x="13130" y="44819"/>
                    <a:pt x="11399" y="46689"/>
                    <a:pt x="9748" y="48678"/>
                  </a:cubicBezTo>
                  <a:cubicBezTo>
                    <a:pt x="4278" y="55262"/>
                    <a:pt x="757" y="63120"/>
                    <a:pt x="319" y="66343"/>
                  </a:cubicBezTo>
                  <a:cubicBezTo>
                    <a:pt x="60" y="68173"/>
                    <a:pt x="1" y="72171"/>
                    <a:pt x="1095" y="76389"/>
                  </a:cubicBezTo>
                  <a:cubicBezTo>
                    <a:pt x="1095" y="76389"/>
                    <a:pt x="5690" y="83435"/>
                    <a:pt x="9497" y="83435"/>
                  </a:cubicBezTo>
                  <a:cubicBezTo>
                    <a:pt x="9554" y="83435"/>
                    <a:pt x="9611" y="83434"/>
                    <a:pt x="9668" y="83431"/>
                  </a:cubicBezTo>
                  <a:cubicBezTo>
                    <a:pt x="13488" y="83212"/>
                    <a:pt x="18700" y="81004"/>
                    <a:pt x="23394" y="78557"/>
                  </a:cubicBezTo>
                  <a:cubicBezTo>
                    <a:pt x="28089" y="76150"/>
                    <a:pt x="25503" y="59519"/>
                    <a:pt x="23872" y="57689"/>
                  </a:cubicBezTo>
                  <a:cubicBezTo>
                    <a:pt x="23642" y="57437"/>
                    <a:pt x="23601" y="57333"/>
                    <a:pt x="23713" y="57333"/>
                  </a:cubicBezTo>
                  <a:cubicBezTo>
                    <a:pt x="24221" y="57333"/>
                    <a:pt x="27884" y="59484"/>
                    <a:pt x="31096" y="59484"/>
                  </a:cubicBezTo>
                  <a:cubicBezTo>
                    <a:pt x="32233" y="59484"/>
                    <a:pt x="33313" y="59214"/>
                    <a:pt x="34176" y="58485"/>
                  </a:cubicBezTo>
                  <a:cubicBezTo>
                    <a:pt x="38035" y="55262"/>
                    <a:pt x="34236" y="47206"/>
                    <a:pt x="35628" y="41715"/>
                  </a:cubicBezTo>
                  <a:cubicBezTo>
                    <a:pt x="36748" y="37267"/>
                    <a:pt x="39735" y="35483"/>
                    <a:pt x="41906" y="35483"/>
                  </a:cubicBezTo>
                  <a:cubicBezTo>
                    <a:pt x="42434" y="35483"/>
                    <a:pt x="42914" y="35589"/>
                    <a:pt x="43307" y="35787"/>
                  </a:cubicBezTo>
                  <a:cubicBezTo>
                    <a:pt x="43413" y="35841"/>
                    <a:pt x="43483" y="35867"/>
                    <a:pt x="43521" y="35867"/>
                  </a:cubicBezTo>
                  <a:cubicBezTo>
                    <a:pt x="44215" y="35867"/>
                    <a:pt x="34634" y="27544"/>
                    <a:pt x="37140" y="22738"/>
                  </a:cubicBezTo>
                  <a:cubicBezTo>
                    <a:pt x="39786" y="17665"/>
                    <a:pt x="47166" y="17367"/>
                    <a:pt x="49891" y="14821"/>
                  </a:cubicBezTo>
                  <a:cubicBezTo>
                    <a:pt x="52637" y="12294"/>
                    <a:pt x="53035" y="8634"/>
                    <a:pt x="55263" y="6824"/>
                  </a:cubicBezTo>
                  <a:cubicBezTo>
                    <a:pt x="57510" y="5013"/>
                    <a:pt x="58107" y="1870"/>
                    <a:pt x="58107" y="1870"/>
                  </a:cubicBezTo>
                  <a:cubicBezTo>
                    <a:pt x="58407" y="53"/>
                    <a:pt x="57966" y="0"/>
                    <a:pt x="57913" y="0"/>
                  </a:cubicBez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060125" y="2252750"/>
              <a:ext cx="96750" cy="54275"/>
            </a:xfrm>
            <a:custGeom>
              <a:avLst/>
              <a:gdLst/>
              <a:ahLst/>
              <a:cxnLst/>
              <a:rect l="l" t="t" r="r" b="b"/>
              <a:pathLst>
                <a:path w="3870" h="2171" extrusionOk="0">
                  <a:moveTo>
                    <a:pt x="1274" y="0"/>
                  </a:moveTo>
                  <a:lnTo>
                    <a:pt x="1" y="2169"/>
                  </a:lnTo>
                  <a:cubicBezTo>
                    <a:pt x="1" y="2169"/>
                    <a:pt x="67" y="2171"/>
                    <a:pt x="179" y="2171"/>
                  </a:cubicBezTo>
                  <a:cubicBezTo>
                    <a:pt x="721" y="2171"/>
                    <a:pt x="2340" y="2130"/>
                    <a:pt x="2786" y="1652"/>
                  </a:cubicBezTo>
                  <a:cubicBezTo>
                    <a:pt x="3311" y="1126"/>
                    <a:pt x="3869" y="6"/>
                    <a:pt x="3228" y="6"/>
                  </a:cubicBezTo>
                  <a:cubicBezTo>
                    <a:pt x="3165" y="6"/>
                    <a:pt x="3091" y="17"/>
                    <a:pt x="3004" y="40"/>
                  </a:cubicBezTo>
                  <a:cubicBezTo>
                    <a:pt x="2686" y="120"/>
                    <a:pt x="2396" y="146"/>
                    <a:pt x="2152" y="146"/>
                  </a:cubicBezTo>
                  <a:cubicBezTo>
                    <a:pt x="1663" y="146"/>
                    <a:pt x="1353" y="40"/>
                    <a:pt x="1353" y="40"/>
                  </a:cubicBezTo>
                  <a:lnTo>
                    <a:pt x="1274" y="0"/>
                  </a:ln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2893925" y="3999028"/>
              <a:ext cx="1342775" cy="515750"/>
            </a:xfrm>
            <a:custGeom>
              <a:avLst/>
              <a:gdLst/>
              <a:ahLst/>
              <a:cxnLst/>
              <a:rect l="l" t="t" r="r" b="b"/>
              <a:pathLst>
                <a:path w="53711" h="20630" extrusionOk="0">
                  <a:moveTo>
                    <a:pt x="1671" y="0"/>
                  </a:moveTo>
                  <a:cubicBezTo>
                    <a:pt x="1671" y="1"/>
                    <a:pt x="0" y="2229"/>
                    <a:pt x="219" y="6744"/>
                  </a:cubicBezTo>
                  <a:cubicBezTo>
                    <a:pt x="458" y="11280"/>
                    <a:pt x="5590" y="14562"/>
                    <a:pt x="8614" y="15736"/>
                  </a:cubicBezTo>
                  <a:cubicBezTo>
                    <a:pt x="11598" y="16869"/>
                    <a:pt x="19256" y="20569"/>
                    <a:pt x="33420" y="20629"/>
                  </a:cubicBezTo>
                  <a:cubicBezTo>
                    <a:pt x="33474" y="20629"/>
                    <a:pt x="33528" y="20629"/>
                    <a:pt x="33582" y="20629"/>
                  </a:cubicBezTo>
                  <a:cubicBezTo>
                    <a:pt x="47669" y="20629"/>
                    <a:pt x="53710" y="15457"/>
                    <a:pt x="53710" y="15457"/>
                  </a:cubicBezTo>
                  <a:cubicBezTo>
                    <a:pt x="53710" y="15457"/>
                    <a:pt x="52641" y="15165"/>
                    <a:pt x="49015" y="15165"/>
                  </a:cubicBezTo>
                  <a:cubicBezTo>
                    <a:pt x="46582" y="15165"/>
                    <a:pt x="42999" y="15296"/>
                    <a:pt x="37816" y="15736"/>
                  </a:cubicBezTo>
                  <a:cubicBezTo>
                    <a:pt x="36473" y="15845"/>
                    <a:pt x="35105" y="15896"/>
                    <a:pt x="33725" y="15896"/>
                  </a:cubicBezTo>
                  <a:cubicBezTo>
                    <a:pt x="21858" y="15896"/>
                    <a:pt x="9163" y="12132"/>
                    <a:pt x="4993" y="9708"/>
                  </a:cubicBezTo>
                  <a:cubicBezTo>
                    <a:pt x="319" y="7023"/>
                    <a:pt x="1671" y="1"/>
                    <a:pt x="1671"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3154025" y="3923250"/>
              <a:ext cx="1050350" cy="369025"/>
            </a:xfrm>
            <a:custGeom>
              <a:avLst/>
              <a:gdLst/>
              <a:ahLst/>
              <a:cxnLst/>
              <a:rect l="l" t="t" r="r" b="b"/>
              <a:pathLst>
                <a:path w="42014" h="14761" extrusionOk="0">
                  <a:moveTo>
                    <a:pt x="6863" y="0"/>
                  </a:moveTo>
                  <a:lnTo>
                    <a:pt x="6863" y="0"/>
                  </a:lnTo>
                  <a:cubicBezTo>
                    <a:pt x="1552" y="2507"/>
                    <a:pt x="1114" y="6326"/>
                    <a:pt x="2347" y="8653"/>
                  </a:cubicBezTo>
                  <a:cubicBezTo>
                    <a:pt x="2954" y="9812"/>
                    <a:pt x="7292" y="10095"/>
                    <a:pt x="13804" y="10095"/>
                  </a:cubicBezTo>
                  <a:cubicBezTo>
                    <a:pt x="16908" y="10095"/>
                    <a:pt x="20505" y="10031"/>
                    <a:pt x="24428" y="9966"/>
                  </a:cubicBezTo>
                  <a:cubicBezTo>
                    <a:pt x="24666" y="9962"/>
                    <a:pt x="24901" y="9961"/>
                    <a:pt x="25134" y="9961"/>
                  </a:cubicBezTo>
                  <a:cubicBezTo>
                    <a:pt x="36812" y="9961"/>
                    <a:pt x="42013" y="14761"/>
                    <a:pt x="42013" y="14761"/>
                  </a:cubicBezTo>
                  <a:cubicBezTo>
                    <a:pt x="42013" y="14761"/>
                    <a:pt x="41635" y="13726"/>
                    <a:pt x="39885" y="11856"/>
                  </a:cubicBezTo>
                  <a:cubicBezTo>
                    <a:pt x="36404" y="8534"/>
                    <a:pt x="34215" y="8077"/>
                    <a:pt x="28148" y="7500"/>
                  </a:cubicBezTo>
                  <a:cubicBezTo>
                    <a:pt x="27078" y="7401"/>
                    <a:pt x="25859" y="7363"/>
                    <a:pt x="24548" y="7363"/>
                  </a:cubicBezTo>
                  <a:cubicBezTo>
                    <a:pt x="20396" y="7363"/>
                    <a:pt x="15322" y="7740"/>
                    <a:pt x="11122" y="7740"/>
                  </a:cubicBezTo>
                  <a:cubicBezTo>
                    <a:pt x="8368" y="7740"/>
                    <a:pt x="5991" y="7578"/>
                    <a:pt x="4496" y="7042"/>
                  </a:cubicBezTo>
                  <a:cubicBezTo>
                    <a:pt x="0" y="5411"/>
                    <a:pt x="6863" y="0"/>
                    <a:pt x="6863" y="0"/>
                  </a:cubicBez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3613050" y="4002625"/>
              <a:ext cx="707200" cy="63700"/>
            </a:xfrm>
            <a:custGeom>
              <a:avLst/>
              <a:gdLst/>
              <a:ahLst/>
              <a:cxnLst/>
              <a:rect l="l" t="t" r="r" b="b"/>
              <a:pathLst>
                <a:path w="28288" h="2548" extrusionOk="0">
                  <a:moveTo>
                    <a:pt x="27172" y="1"/>
                  </a:moveTo>
                  <a:cubicBezTo>
                    <a:pt x="26302" y="1"/>
                    <a:pt x="24681" y="465"/>
                    <a:pt x="23314" y="664"/>
                  </a:cubicBezTo>
                  <a:cubicBezTo>
                    <a:pt x="22997" y="703"/>
                    <a:pt x="22090" y="717"/>
                    <a:pt x="20948" y="717"/>
                  </a:cubicBezTo>
                  <a:cubicBezTo>
                    <a:pt x="18013" y="717"/>
                    <a:pt x="13527" y="625"/>
                    <a:pt x="13527" y="625"/>
                  </a:cubicBezTo>
                  <a:cubicBezTo>
                    <a:pt x="13527" y="625"/>
                    <a:pt x="12184" y="447"/>
                    <a:pt x="9500" y="447"/>
                  </a:cubicBezTo>
                  <a:cubicBezTo>
                    <a:pt x="7263" y="447"/>
                    <a:pt x="4096" y="570"/>
                    <a:pt x="0" y="1022"/>
                  </a:cubicBezTo>
                  <a:cubicBezTo>
                    <a:pt x="0" y="1022"/>
                    <a:pt x="136" y="2548"/>
                    <a:pt x="2441" y="2548"/>
                  </a:cubicBezTo>
                  <a:cubicBezTo>
                    <a:pt x="2633" y="2548"/>
                    <a:pt x="2840" y="2537"/>
                    <a:pt x="3063" y="2514"/>
                  </a:cubicBezTo>
                  <a:cubicBezTo>
                    <a:pt x="5644" y="2249"/>
                    <a:pt x="11788" y="2047"/>
                    <a:pt x="15847" y="2047"/>
                  </a:cubicBezTo>
                  <a:cubicBezTo>
                    <a:pt x="16357" y="2047"/>
                    <a:pt x="16834" y="2050"/>
                    <a:pt x="17267" y="2057"/>
                  </a:cubicBezTo>
                  <a:cubicBezTo>
                    <a:pt x="19522" y="2080"/>
                    <a:pt x="21750" y="2150"/>
                    <a:pt x="23549" y="2150"/>
                  </a:cubicBezTo>
                  <a:cubicBezTo>
                    <a:pt x="24844" y="2150"/>
                    <a:pt x="25917" y="2114"/>
                    <a:pt x="26616" y="1997"/>
                  </a:cubicBezTo>
                  <a:cubicBezTo>
                    <a:pt x="28287" y="1699"/>
                    <a:pt x="27929" y="923"/>
                    <a:pt x="27790" y="267"/>
                  </a:cubicBezTo>
                  <a:cubicBezTo>
                    <a:pt x="27745" y="74"/>
                    <a:pt x="27518" y="1"/>
                    <a:pt x="27172" y="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399725" y="3985900"/>
              <a:ext cx="406975" cy="70750"/>
            </a:xfrm>
            <a:custGeom>
              <a:avLst/>
              <a:gdLst/>
              <a:ahLst/>
              <a:cxnLst/>
              <a:rect l="l" t="t" r="r" b="b"/>
              <a:pathLst>
                <a:path w="16279" h="2830" extrusionOk="0">
                  <a:moveTo>
                    <a:pt x="768" y="0"/>
                  </a:moveTo>
                  <a:cubicBezTo>
                    <a:pt x="307" y="0"/>
                    <a:pt x="1" y="82"/>
                    <a:pt x="23" y="299"/>
                  </a:cubicBezTo>
                  <a:cubicBezTo>
                    <a:pt x="23" y="299"/>
                    <a:pt x="3" y="1890"/>
                    <a:pt x="1157" y="2229"/>
                  </a:cubicBezTo>
                  <a:cubicBezTo>
                    <a:pt x="2331" y="2547"/>
                    <a:pt x="3405" y="2825"/>
                    <a:pt x="5832" y="2825"/>
                  </a:cubicBezTo>
                  <a:cubicBezTo>
                    <a:pt x="7892" y="2825"/>
                    <a:pt x="10700" y="2713"/>
                    <a:pt x="12320" y="2713"/>
                  </a:cubicBezTo>
                  <a:cubicBezTo>
                    <a:pt x="12623" y="2713"/>
                    <a:pt x="12885" y="2716"/>
                    <a:pt x="13093" y="2726"/>
                  </a:cubicBezTo>
                  <a:cubicBezTo>
                    <a:pt x="13587" y="2741"/>
                    <a:pt x="14008" y="2829"/>
                    <a:pt x="14377" y="2829"/>
                  </a:cubicBezTo>
                  <a:cubicBezTo>
                    <a:pt x="15002" y="2829"/>
                    <a:pt x="15480" y="2575"/>
                    <a:pt x="15917" y="1274"/>
                  </a:cubicBezTo>
                  <a:cubicBezTo>
                    <a:pt x="16278" y="397"/>
                    <a:pt x="15525" y="337"/>
                    <a:pt x="15314" y="337"/>
                  </a:cubicBezTo>
                  <a:cubicBezTo>
                    <a:pt x="15281" y="337"/>
                    <a:pt x="15261" y="339"/>
                    <a:pt x="15261" y="339"/>
                  </a:cubicBezTo>
                  <a:cubicBezTo>
                    <a:pt x="15261" y="339"/>
                    <a:pt x="13550" y="438"/>
                    <a:pt x="11839" y="478"/>
                  </a:cubicBezTo>
                  <a:cubicBezTo>
                    <a:pt x="9553" y="552"/>
                    <a:pt x="7666" y="679"/>
                    <a:pt x="6357" y="679"/>
                  </a:cubicBezTo>
                  <a:cubicBezTo>
                    <a:pt x="6265" y="679"/>
                    <a:pt x="6176" y="678"/>
                    <a:pt x="6090" y="677"/>
                  </a:cubicBezTo>
                  <a:cubicBezTo>
                    <a:pt x="5553" y="677"/>
                    <a:pt x="4061" y="538"/>
                    <a:pt x="3564" y="438"/>
                  </a:cubicBezTo>
                  <a:cubicBezTo>
                    <a:pt x="2732" y="227"/>
                    <a:pt x="1535" y="0"/>
                    <a:pt x="768"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36"/>
          <p:cNvSpPr txBox="1">
            <a:spLocks noGrp="1"/>
          </p:cNvSpPr>
          <p:nvPr>
            <p:ph type="title"/>
          </p:nvPr>
        </p:nvSpPr>
        <p:spPr>
          <a:xfrm>
            <a:off x="1665000" y="115950"/>
            <a:ext cx="5814000" cy="11199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Works Cited</a:t>
            </a:r>
            <a:endParaRPr/>
          </a:p>
        </p:txBody>
      </p:sp>
      <p:sp>
        <p:nvSpPr>
          <p:cNvPr id="668" name="Google Shape;668;p36"/>
          <p:cNvSpPr txBox="1">
            <a:spLocks noGrp="1"/>
          </p:cNvSpPr>
          <p:nvPr>
            <p:ph type="body" idx="4294967295"/>
          </p:nvPr>
        </p:nvSpPr>
        <p:spPr>
          <a:xfrm>
            <a:off x="226775" y="945375"/>
            <a:ext cx="8520600" cy="3985200"/>
          </a:xfrm>
          <a:prstGeom prst="rect">
            <a:avLst/>
          </a:prstGeom>
          <a:noFill/>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900"/>
              <a:t>Dr, Lomolino.Mark. 2022, November 28th. Research based interview. Suny ESF</a:t>
            </a:r>
            <a:endParaRPr sz="900"/>
          </a:p>
          <a:p>
            <a:pPr marL="279400" lvl="0" indent="-279400" algn="l" rtl="0">
              <a:lnSpc>
                <a:spcPct val="200000"/>
              </a:lnSpc>
              <a:spcBef>
                <a:spcPts val="0"/>
              </a:spcBef>
              <a:spcAft>
                <a:spcPts val="0"/>
              </a:spcAft>
              <a:buNone/>
            </a:pPr>
            <a:r>
              <a:rPr lang="en" sz="900"/>
              <a:t>Fritts, S. H., E. E. Bangs, J. A. Fontaine, M. R. Johnson, M. K. Phillips, E. D. Koch, and J. R. Gunson. 1997. Planning and Implementing a Reintroduction of Wolves to Yellowstone National Park and Central Idaho. Restoration Ecology 5:7–27.</a:t>
            </a:r>
            <a:endParaRPr sz="900"/>
          </a:p>
          <a:p>
            <a:pPr marL="0" lvl="0" indent="0" algn="l" rtl="0">
              <a:lnSpc>
                <a:spcPct val="200000"/>
              </a:lnSpc>
              <a:spcBef>
                <a:spcPts val="0"/>
              </a:spcBef>
              <a:spcAft>
                <a:spcPts val="0"/>
              </a:spcAft>
              <a:buNone/>
            </a:pPr>
            <a:r>
              <a:rPr lang="en" sz="900">
                <a:solidFill>
                  <a:schemeClr val="dk1"/>
                </a:solidFill>
              </a:rPr>
              <a:t>Geissinger, R. 1999, November 12. Wolf Reintroduction in Yellowstone National Park. Goshen College.. </a:t>
            </a:r>
            <a:endParaRPr sz="900"/>
          </a:p>
          <a:p>
            <a:pPr marL="279400" lvl="0" indent="-279400" algn="l" rtl="0">
              <a:lnSpc>
                <a:spcPct val="200000"/>
              </a:lnSpc>
              <a:spcBef>
                <a:spcPts val="0"/>
              </a:spcBef>
              <a:spcAft>
                <a:spcPts val="0"/>
              </a:spcAft>
              <a:buClr>
                <a:schemeClr val="dk1"/>
              </a:buClr>
              <a:buSzPts val="1100"/>
              <a:buFont typeface="Arial"/>
              <a:buNone/>
            </a:pPr>
            <a:r>
              <a:rPr lang="en" sz="900">
                <a:solidFill>
                  <a:schemeClr val="dk1"/>
                </a:solidFill>
              </a:rPr>
              <a:t>Levi, T., and C. C. Wilmers. 2012. Wolves–coyotes–foxes: a cascade among carnivores. Ecology 93:921–929.</a:t>
            </a:r>
            <a:endParaRPr sz="900">
              <a:solidFill>
                <a:schemeClr val="dk1"/>
              </a:solidFill>
            </a:endParaRPr>
          </a:p>
          <a:p>
            <a:pPr marL="457200" lvl="0" indent="-457200" algn="l" rtl="0">
              <a:lnSpc>
                <a:spcPct val="200000"/>
              </a:lnSpc>
              <a:spcBef>
                <a:spcPts val="0"/>
              </a:spcBef>
              <a:spcAft>
                <a:spcPts val="0"/>
              </a:spcAft>
              <a:buNone/>
            </a:pPr>
            <a:r>
              <a:rPr lang="en" sz="900">
                <a:solidFill>
                  <a:schemeClr val="dk1"/>
                </a:solidFill>
              </a:rPr>
              <a:t>Mladenoff, D. J., and T. A. Sickley. 1998. Assessing potential gray wolf restoration in the northeastern United States: a spatial prediction of favorable habitat and potential population levels. The Journal of Wildlife Management 62:1–10.</a:t>
            </a:r>
            <a:endParaRPr sz="900">
              <a:solidFill>
                <a:schemeClr val="dk1"/>
              </a:solidFill>
            </a:endParaRPr>
          </a:p>
          <a:p>
            <a:pPr marL="279400" lvl="0" indent="-279400" algn="l" rtl="0">
              <a:lnSpc>
                <a:spcPct val="200000"/>
              </a:lnSpc>
              <a:spcBef>
                <a:spcPts val="0"/>
              </a:spcBef>
              <a:spcAft>
                <a:spcPts val="0"/>
              </a:spcAft>
              <a:buClr>
                <a:schemeClr val="dk1"/>
              </a:buClr>
              <a:buSzPts val="1100"/>
              <a:buFont typeface="Arial"/>
              <a:buNone/>
            </a:pPr>
            <a:r>
              <a:rPr lang="en" sz="900">
                <a:solidFill>
                  <a:schemeClr val="dk1"/>
                </a:solidFill>
              </a:rPr>
              <a:t>Ostfeld, R. S., T. Levi, F. Keesing, K. Oggenfuss, and C. D. Canham. 2018. Tick-borne disease risk in a forest food web. Ecology 99:1562–1573.</a:t>
            </a:r>
            <a:endParaRPr sz="900">
              <a:solidFill>
                <a:schemeClr val="dk1"/>
              </a:solidFill>
            </a:endParaRPr>
          </a:p>
          <a:p>
            <a:pPr marL="279400" lvl="0" indent="-279400" algn="l" rtl="0">
              <a:lnSpc>
                <a:spcPct val="200000"/>
              </a:lnSpc>
              <a:spcBef>
                <a:spcPts val="0"/>
              </a:spcBef>
              <a:spcAft>
                <a:spcPts val="0"/>
              </a:spcAft>
              <a:buNone/>
            </a:pPr>
            <a:r>
              <a:rPr lang="en" sz="900">
                <a:solidFill>
                  <a:schemeClr val="dk1"/>
                </a:solidFill>
                <a:latin typeface="Arial"/>
                <a:ea typeface="Arial"/>
                <a:cs typeface="Arial"/>
                <a:sym typeface="Arial"/>
              </a:rPr>
              <a:t>Park, M. A. P. B. 168 Y. N., and W. 82190-0168 P. 307-344-7381 C. Us. (n.d.). Gray Wolf - Yellowstone National Park (U.S. National Park Service).</a:t>
            </a:r>
            <a:r>
              <a:rPr lang="en" sz="900">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 </a:t>
            </a:r>
            <a:r>
              <a:rPr lang="en" sz="900" u="sng">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https://www.nps.gov/yell/learn/nature/wolves.htm</a:t>
            </a:r>
            <a:r>
              <a:rPr lang="en" sz="900">
                <a:solidFill>
                  <a:schemeClr val="dk1"/>
                </a:solidFill>
                <a:latin typeface="Arial"/>
                <a:ea typeface="Arial"/>
                <a:cs typeface="Arial"/>
                <a:sym typeface="Arial"/>
              </a:rPr>
              <a:t>.</a:t>
            </a:r>
            <a:endParaRPr sz="800">
              <a:solidFill>
                <a:schemeClr val="dk1"/>
              </a:solidFill>
            </a:endParaRPr>
          </a:p>
          <a:p>
            <a:pPr marL="0" lvl="0" indent="0" algn="l" rtl="0">
              <a:lnSpc>
                <a:spcPct val="200000"/>
              </a:lnSpc>
              <a:spcBef>
                <a:spcPts val="0"/>
              </a:spcBef>
              <a:spcAft>
                <a:spcPts val="0"/>
              </a:spcAft>
              <a:buNone/>
            </a:pPr>
            <a:r>
              <a:rPr lang="en" sz="900">
                <a:solidFill>
                  <a:schemeClr val="dk1"/>
                </a:solidFill>
              </a:rPr>
              <a:t>Paquet, P. C., J. R. Strittholt, and N. L. Staus. 1999. Wolf reintroduction feasibility in the Adirondack park:69.</a:t>
            </a:r>
            <a:endParaRPr sz="900">
              <a:solidFill>
                <a:schemeClr val="dk1"/>
              </a:solidFill>
            </a:endParaRPr>
          </a:p>
          <a:p>
            <a:pPr marL="0" lvl="0" indent="0" algn="l" rtl="0">
              <a:lnSpc>
                <a:spcPct val="200000"/>
              </a:lnSpc>
              <a:spcBef>
                <a:spcPts val="0"/>
              </a:spcBef>
              <a:spcAft>
                <a:spcPts val="0"/>
              </a:spcAft>
              <a:buNone/>
            </a:pPr>
            <a:r>
              <a:rPr lang="en" sz="900"/>
              <a:t>Roell, and J. L. Belant. 2022. Identifying potential gray wolf habitat and connectivity in the eastern USA. Biological Conservation 273:109708.</a:t>
            </a:r>
            <a:endParaRPr sz="900"/>
          </a:p>
          <a:p>
            <a:pPr marL="0" lvl="0" indent="0" algn="l" rtl="0">
              <a:lnSpc>
                <a:spcPct val="200000"/>
              </a:lnSpc>
              <a:spcBef>
                <a:spcPts val="0"/>
              </a:spcBef>
              <a:spcAft>
                <a:spcPts val="0"/>
              </a:spcAft>
              <a:buNone/>
            </a:pPr>
            <a:r>
              <a:rPr lang="en" sz="900"/>
              <a:t>Smith, D. W. 2002. Review of wolves and human communities: biology, politics, and ethics. Journal of Mammalogy 83:915–918.</a:t>
            </a:r>
            <a:endParaRPr sz="900"/>
          </a:p>
          <a:p>
            <a:pPr marL="279400" lvl="0" indent="-279400" algn="l" rtl="0">
              <a:lnSpc>
                <a:spcPct val="200000"/>
              </a:lnSpc>
              <a:spcBef>
                <a:spcPts val="0"/>
              </a:spcBef>
              <a:spcAft>
                <a:spcPts val="0"/>
              </a:spcAft>
              <a:buNone/>
            </a:pPr>
            <a:r>
              <a:rPr lang="en" sz="900">
                <a:solidFill>
                  <a:schemeClr val="dk1"/>
                </a:solidFill>
              </a:rPr>
              <a:t>Welcome to the Adirondacks - NYS Dept. of Environmental Conservation. (n.d.). .</a:t>
            </a:r>
            <a:r>
              <a:rPr lang="en" sz="900">
                <a:solidFill>
                  <a:schemeClr val="dk1"/>
                </a:solidFill>
                <a:uFill>
                  <a:noFill/>
                </a:uFill>
                <a:hlinkClick r:id="rId4">
                  <a:extLst>
                    <a:ext uri="{A12FA001-AC4F-418D-AE19-62706E023703}">
                      <ahyp:hlinkClr xmlns:ahyp="http://schemas.microsoft.com/office/drawing/2018/hyperlinkcolor" val="tx"/>
                    </a:ext>
                  </a:extLst>
                </a:hlinkClick>
              </a:rPr>
              <a:t> </a:t>
            </a:r>
            <a:r>
              <a:rPr lang="en" sz="900" u="sng">
                <a:solidFill>
                  <a:schemeClr val="dk1"/>
                </a:solidFill>
                <a:hlinkClick r:id="rId4">
                  <a:extLst>
                    <a:ext uri="{A12FA001-AC4F-418D-AE19-62706E023703}">
                      <ahyp:hlinkClr xmlns:ahyp="http://schemas.microsoft.com/office/drawing/2018/hyperlinkcolor" val="tx"/>
                    </a:ext>
                  </a:extLst>
                </a:hlinkClick>
              </a:rPr>
              <a:t>https://www.dec.ny.gov/outdoor/119734.html</a:t>
            </a:r>
            <a:r>
              <a:rPr lang="en" sz="900">
                <a:solidFill>
                  <a:schemeClr val="dk1"/>
                </a:solidFill>
              </a:rPr>
              <a:t>.</a:t>
            </a:r>
            <a:endParaRPr sz="900"/>
          </a:p>
          <a:p>
            <a:pPr marL="0" lvl="0" indent="0" algn="l" rtl="0">
              <a:lnSpc>
                <a:spcPct val="200000"/>
              </a:lnSpc>
              <a:spcBef>
                <a:spcPts val="0"/>
              </a:spcBef>
              <a:spcAft>
                <a:spcPts val="0"/>
              </a:spcAft>
              <a:buNone/>
            </a:pPr>
            <a:r>
              <a:rPr lang="en" sz="900"/>
              <a:t>Van den Bosch, M., D. E. Beyer, J. D. Erb, M. G. Gantchoff, K. F. Kellner, D. M. MacFarland, D. C. Norton, B. R. Patterson, J. L. Price Tack, B. J. </a:t>
            </a:r>
            <a:endParaRPr sz="900"/>
          </a:p>
          <a:p>
            <a:pPr marL="279400" lvl="0" indent="-279400" algn="l" rtl="0">
              <a:lnSpc>
                <a:spcPct val="200000"/>
              </a:lnSpc>
              <a:spcBef>
                <a:spcPts val="0"/>
              </a:spcBef>
              <a:spcAft>
                <a:spcPts val="0"/>
              </a:spcAft>
              <a:buNone/>
            </a:pPr>
            <a:endParaRPr sz="900">
              <a:solidFill>
                <a:schemeClr val="dk1"/>
              </a:solidFill>
              <a:latin typeface="Arial"/>
              <a:ea typeface="Arial"/>
              <a:cs typeface="Arial"/>
              <a:sym typeface="Arial"/>
            </a:endParaRPr>
          </a:p>
          <a:p>
            <a:pPr marL="0" lvl="0" indent="0" algn="l" rtl="0">
              <a:lnSpc>
                <a:spcPct val="200000"/>
              </a:lnSpc>
              <a:spcBef>
                <a:spcPts val="0"/>
              </a:spcBef>
              <a:spcAft>
                <a:spcPts val="0"/>
              </a:spcAft>
              <a:buNone/>
            </a:pPr>
            <a:endParaRPr sz="900"/>
          </a:p>
          <a:p>
            <a:pPr marL="0" lvl="0" indent="0" algn="l" rtl="0">
              <a:lnSpc>
                <a:spcPct val="200000"/>
              </a:lnSpc>
              <a:spcBef>
                <a:spcPts val="0"/>
              </a:spcBef>
              <a:spcAft>
                <a:spcPts val="0"/>
              </a:spcAft>
              <a:buNone/>
            </a:pPr>
            <a:endParaRPr sz="900"/>
          </a:p>
          <a:p>
            <a:pPr marL="0" lvl="0" indent="0" algn="l" rtl="0">
              <a:lnSpc>
                <a:spcPct val="200000"/>
              </a:lnSpc>
              <a:spcBef>
                <a:spcPts val="0"/>
              </a:spcBef>
              <a:spcAft>
                <a:spcPts val="0"/>
              </a:spcAft>
              <a:buNone/>
            </a:pPr>
            <a:endParaRPr sz="1000"/>
          </a:p>
          <a:p>
            <a:pPr marL="0" lvl="0" indent="0" algn="l" rtl="0">
              <a:lnSpc>
                <a:spcPct val="200000"/>
              </a:lnSpc>
              <a:spcBef>
                <a:spcPts val="0"/>
              </a:spcBef>
              <a:spcAft>
                <a:spcPts val="0"/>
              </a:spcAft>
              <a:buNone/>
            </a:pPr>
            <a:endParaRPr sz="1000"/>
          </a:p>
          <a:p>
            <a:pPr marL="0" lvl="0" indent="0" algn="l" rtl="0">
              <a:lnSpc>
                <a:spcPct val="200000"/>
              </a:lnSpc>
              <a:spcBef>
                <a:spcPts val="0"/>
              </a:spcBef>
              <a:spcAft>
                <a:spcPts val="0"/>
              </a:spcAft>
              <a:buNone/>
            </a:pPr>
            <a:endParaRPr sz="1000"/>
          </a:p>
          <a:p>
            <a:pPr marL="0" lvl="0" indent="0" algn="l" rtl="0">
              <a:spcBef>
                <a:spcPts val="1200"/>
              </a:spcBef>
              <a:spcAft>
                <a:spcPts val="0"/>
              </a:spcAft>
              <a:buNone/>
            </a:pPr>
            <a:endParaRPr sz="1000"/>
          </a:p>
          <a:p>
            <a:pPr marL="0" lvl="0" indent="0" algn="l" rtl="0">
              <a:lnSpc>
                <a:spcPct val="200000"/>
              </a:lnSpc>
              <a:spcBef>
                <a:spcPts val="0"/>
              </a:spcBef>
              <a:spcAft>
                <a:spcPts val="0"/>
              </a:spcAft>
              <a:buNone/>
            </a:pPr>
            <a:endParaRPr sz="1000">
              <a:solidFill>
                <a:schemeClr val="dk1"/>
              </a:solidFill>
            </a:endParaRPr>
          </a:p>
          <a:p>
            <a:pPr marL="0" lvl="0" indent="0" algn="l" rtl="0">
              <a:lnSpc>
                <a:spcPct val="200000"/>
              </a:lnSpc>
              <a:spcBef>
                <a:spcPts val="0"/>
              </a:spcBef>
              <a:spcAft>
                <a:spcPts val="0"/>
              </a:spcAft>
              <a:buNone/>
            </a:pPr>
            <a:endParaRPr sz="11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674" name="Google Shape;674;p37"/>
          <p:cNvSpPr txBox="1">
            <a:spLocks noGrp="1"/>
          </p:cNvSpPr>
          <p:nvPr>
            <p:ph type="body" idx="1"/>
          </p:nvPr>
        </p:nvSpPr>
        <p:spPr>
          <a:xfrm>
            <a:off x="720000" y="1152475"/>
            <a:ext cx="7704000" cy="270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675" name="Google Shape;675;p37"/>
          <p:cNvPicPr preferRelativeResize="0"/>
          <p:nvPr/>
        </p:nvPicPr>
        <p:blipFill>
          <a:blip r:embed="rId3">
            <a:alphaModFix/>
          </a:blip>
          <a:stretch>
            <a:fillRect/>
          </a:stretch>
        </p:blipFill>
        <p:spPr>
          <a:xfrm>
            <a:off x="-475450" y="-257700"/>
            <a:ext cx="10008450" cy="5401200"/>
          </a:xfrm>
          <a:prstGeom prst="rect">
            <a:avLst/>
          </a:prstGeom>
          <a:noFill/>
          <a:ln>
            <a:noFill/>
          </a:ln>
        </p:spPr>
      </p:pic>
      <p:sp>
        <p:nvSpPr>
          <p:cNvPr id="676" name="Google Shape;676;p37"/>
          <p:cNvSpPr txBox="1"/>
          <p:nvPr/>
        </p:nvSpPr>
        <p:spPr>
          <a:xfrm>
            <a:off x="311700" y="590325"/>
            <a:ext cx="31635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600" b="1" i="1">
                <a:solidFill>
                  <a:schemeClr val="lt1"/>
                </a:solidFill>
              </a:rPr>
              <a:t>Questions</a:t>
            </a:r>
            <a:endParaRPr sz="4600" b="1" i="1">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498" name="Google Shape;498;p25"/>
          <p:cNvSpPr txBox="1">
            <a:spLocks noGrp="1"/>
          </p:cNvSpPr>
          <p:nvPr>
            <p:ph type="body" idx="1"/>
          </p:nvPr>
        </p:nvSpPr>
        <p:spPr>
          <a:xfrm>
            <a:off x="311700" y="1152475"/>
            <a:ext cx="4467000" cy="2573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 sz="1600">
                <a:solidFill>
                  <a:schemeClr val="dk1"/>
                </a:solidFill>
              </a:rPr>
              <a:t>The Adirondack Park is a six million acre protected region in Northern New York</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Wolves were extirpated from the Adirondacks in the late 1800’s due to deforestation and hunting</a:t>
            </a:r>
            <a:endParaRPr sz="1600">
              <a:solidFill>
                <a:schemeClr val="dk1"/>
              </a:solidFill>
            </a:endParaRPr>
          </a:p>
          <a:p>
            <a:pPr marL="457200" lvl="0" indent="-330200" algn="l" rtl="0">
              <a:spcBef>
                <a:spcPts val="0"/>
              </a:spcBef>
              <a:spcAft>
                <a:spcPts val="0"/>
              </a:spcAft>
              <a:buClr>
                <a:schemeClr val="dk1"/>
              </a:buClr>
              <a:buSzPts val="1600"/>
              <a:buChar char="●"/>
            </a:pPr>
            <a:r>
              <a:rPr lang="en" sz="1600">
                <a:solidFill>
                  <a:schemeClr val="dk1"/>
                </a:solidFill>
              </a:rPr>
              <a:t>As early as the original 13 colonies wolves have had bounties placed on them due to their danger to livestock</a:t>
            </a:r>
            <a:endParaRPr sz="1600">
              <a:solidFill>
                <a:schemeClr val="dk1"/>
              </a:solidFill>
            </a:endParaRPr>
          </a:p>
          <a:p>
            <a:pPr marL="457200" lvl="0" indent="0" algn="l" rtl="0">
              <a:spcBef>
                <a:spcPts val="0"/>
              </a:spcBef>
              <a:spcAft>
                <a:spcPts val="0"/>
              </a:spcAft>
              <a:buNone/>
            </a:pPr>
            <a:endParaRPr>
              <a:solidFill>
                <a:srgbClr val="000000"/>
              </a:solidFill>
            </a:endParaRPr>
          </a:p>
        </p:txBody>
      </p:sp>
      <p:pic>
        <p:nvPicPr>
          <p:cNvPr id="499" name="Google Shape;499;p25"/>
          <p:cNvPicPr preferRelativeResize="0"/>
          <p:nvPr/>
        </p:nvPicPr>
        <p:blipFill>
          <a:blip r:embed="rId3">
            <a:alphaModFix/>
          </a:blip>
          <a:stretch>
            <a:fillRect/>
          </a:stretch>
        </p:blipFill>
        <p:spPr>
          <a:xfrm>
            <a:off x="4940200" y="1096550"/>
            <a:ext cx="3780602" cy="3472325"/>
          </a:xfrm>
          <a:prstGeom prst="rect">
            <a:avLst/>
          </a:prstGeom>
          <a:noFill/>
          <a:ln>
            <a:noFill/>
          </a:ln>
        </p:spPr>
      </p:pic>
      <p:sp>
        <p:nvSpPr>
          <p:cNvPr id="500" name="Google Shape;500;p25"/>
          <p:cNvSpPr txBox="1"/>
          <p:nvPr/>
        </p:nvSpPr>
        <p:spPr>
          <a:xfrm>
            <a:off x="4778600" y="4568875"/>
            <a:ext cx="39999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https://www.freeworldmaps.net/united-states/adirondacks/adirondacks-map.jpg</a:t>
            </a:r>
            <a:endParaRPr sz="800"/>
          </a:p>
        </p:txBody>
      </p:sp>
      <p:sp>
        <p:nvSpPr>
          <p:cNvPr id="501" name="Google Shape;501;p25"/>
          <p:cNvSpPr txBox="1"/>
          <p:nvPr/>
        </p:nvSpPr>
        <p:spPr>
          <a:xfrm>
            <a:off x="159225" y="4682475"/>
            <a:ext cx="1728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(Paquet et al. 1999.)</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stigma around wolves</a:t>
            </a:r>
            <a:endParaRPr/>
          </a:p>
        </p:txBody>
      </p:sp>
      <p:sp>
        <p:nvSpPr>
          <p:cNvPr id="507" name="Google Shape;507;p26"/>
          <p:cNvSpPr txBox="1">
            <a:spLocks noGrp="1"/>
          </p:cNvSpPr>
          <p:nvPr>
            <p:ph type="body" idx="1"/>
          </p:nvPr>
        </p:nvSpPr>
        <p:spPr>
          <a:xfrm>
            <a:off x="116975" y="1068300"/>
            <a:ext cx="6327600" cy="3362700"/>
          </a:xfrm>
          <a:prstGeom prst="rect">
            <a:avLst/>
          </a:prstGeom>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accent5"/>
              </a:buClr>
              <a:buSzPts val="1400"/>
              <a:buChar char="●"/>
            </a:pPr>
            <a:r>
              <a:rPr lang="en" sz="1400">
                <a:solidFill>
                  <a:schemeClr val="accent5"/>
                </a:solidFill>
              </a:rPr>
              <a:t>This explanation suggests that fear and loathing of wolves is indicative of alienation from and animosity toward wildness (unconquered, untamed nature) in general, as expressed by a compulsive need to try to control it and overcome it. </a:t>
            </a:r>
            <a:endParaRPr sz="1400">
              <a:solidFill>
                <a:schemeClr val="accent5"/>
              </a:solidFill>
            </a:endParaRPr>
          </a:p>
          <a:p>
            <a:pPr marL="457200" lvl="0" indent="-317500" algn="l" rtl="0">
              <a:spcBef>
                <a:spcPts val="0"/>
              </a:spcBef>
              <a:spcAft>
                <a:spcPts val="0"/>
              </a:spcAft>
              <a:buClr>
                <a:schemeClr val="accent5"/>
              </a:buClr>
              <a:buSzPts val="1400"/>
              <a:buChar char="●"/>
            </a:pPr>
            <a:r>
              <a:rPr lang="en" sz="1400">
                <a:solidFill>
                  <a:schemeClr val="accent5"/>
                </a:solidFill>
              </a:rPr>
              <a:t>When wolves preyed on cattle or sheep or pigs, they threatened more than the animals; they threatened the farmers’ chances of surviving the winter, their ability to provide for their families. The fight was personal. </a:t>
            </a:r>
            <a:br>
              <a:rPr lang="en" sz="1400">
                <a:solidFill>
                  <a:schemeClr val="accent5"/>
                </a:solidFill>
              </a:rPr>
            </a:br>
            <a:endParaRPr sz="1400">
              <a:solidFill>
                <a:schemeClr val="accent5"/>
              </a:solidFill>
            </a:endParaRPr>
          </a:p>
          <a:p>
            <a:pPr marL="457200" lvl="0" indent="-304800" algn="l" rtl="0">
              <a:spcBef>
                <a:spcPts val="0"/>
              </a:spcBef>
              <a:spcAft>
                <a:spcPts val="0"/>
              </a:spcAft>
              <a:buClr>
                <a:schemeClr val="accent5"/>
              </a:buClr>
              <a:buSzPts val="1200"/>
              <a:buChar char="●"/>
            </a:pPr>
            <a:r>
              <a:rPr lang="en" sz="1400">
                <a:solidFill>
                  <a:schemeClr val="accent5"/>
                </a:solidFill>
              </a:rPr>
              <a:t>The wolf stands for what we refuse to acknowledge as part of us. The dog symbolizes control, reminds us of our power, and is testimony to our ability to tame the wild. The wolf is our guilty conscience, for it reminds us of our humble origins, represents the freedom we gave up, the togetherness we abandoned</a:t>
            </a:r>
            <a:r>
              <a:rPr lang="en" sz="1200">
                <a:solidFill>
                  <a:schemeClr val="accent5"/>
                </a:solidFill>
              </a:rPr>
              <a:t>.</a:t>
            </a:r>
            <a:endParaRPr sz="1200">
              <a:solidFill>
                <a:schemeClr val="accent5"/>
              </a:solidFill>
            </a:endParaRPr>
          </a:p>
        </p:txBody>
      </p:sp>
      <p:pic>
        <p:nvPicPr>
          <p:cNvPr id="508" name="Google Shape;508;p26" descr="Beautiful wolves | Howling For Justice"/>
          <p:cNvPicPr preferRelativeResize="0"/>
          <p:nvPr/>
        </p:nvPicPr>
        <p:blipFill>
          <a:blip r:embed="rId3">
            <a:alphaModFix/>
          </a:blip>
          <a:stretch>
            <a:fillRect/>
          </a:stretch>
        </p:blipFill>
        <p:spPr>
          <a:xfrm>
            <a:off x="6538775" y="2001725"/>
            <a:ext cx="2605226" cy="1992200"/>
          </a:xfrm>
          <a:prstGeom prst="rect">
            <a:avLst/>
          </a:prstGeom>
          <a:noFill/>
          <a:ln>
            <a:noFill/>
          </a:ln>
        </p:spPr>
      </p:pic>
      <p:sp>
        <p:nvSpPr>
          <p:cNvPr id="509" name="Google Shape;509;p26"/>
          <p:cNvSpPr txBox="1"/>
          <p:nvPr/>
        </p:nvSpPr>
        <p:spPr>
          <a:xfrm>
            <a:off x="6312250" y="1540025"/>
            <a:ext cx="2752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latin typeface="Chivo"/>
                <a:ea typeface="Chivo"/>
                <a:cs typeface="Chivo"/>
                <a:sym typeface="Chivo"/>
              </a:rPr>
              <a:t>https://howlingforjustice.wordpress.com/2012/12/02/22630/beautiful-wolves/</a:t>
            </a:r>
            <a:endParaRPr sz="900">
              <a:latin typeface="Chivo"/>
              <a:ea typeface="Chivo"/>
              <a:cs typeface="Chivo"/>
              <a:sym typeface="Chivo"/>
            </a:endParaRPr>
          </a:p>
        </p:txBody>
      </p:sp>
      <p:sp>
        <p:nvSpPr>
          <p:cNvPr id="510" name="Google Shape;510;p26"/>
          <p:cNvSpPr txBox="1"/>
          <p:nvPr/>
        </p:nvSpPr>
        <p:spPr>
          <a:xfrm>
            <a:off x="46350" y="448157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(Abrantes 2015)</a:t>
            </a:r>
            <a:endParaRPr>
              <a:solidFill>
                <a:schemeClr val="dk1"/>
              </a:solidFill>
            </a:endParaRPr>
          </a:p>
        </p:txBody>
      </p:sp>
      <p:sp>
        <p:nvSpPr>
          <p:cNvPr id="511" name="Google Shape;511;p26"/>
          <p:cNvSpPr txBox="1"/>
          <p:nvPr/>
        </p:nvSpPr>
        <p:spPr>
          <a:xfrm>
            <a:off x="1395450" y="469622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(Hurt 2021)</a:t>
            </a:r>
            <a:endParaRPr>
              <a:solidFill>
                <a:schemeClr val="dk1"/>
              </a:solidFill>
            </a:endParaRPr>
          </a:p>
        </p:txBody>
      </p:sp>
      <p:sp>
        <p:nvSpPr>
          <p:cNvPr id="512" name="Google Shape;512;p26"/>
          <p:cNvSpPr txBox="1"/>
          <p:nvPr/>
        </p:nvSpPr>
        <p:spPr>
          <a:xfrm>
            <a:off x="0" y="469622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(Robinson 2019)</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27"/>
          <p:cNvSpPr txBox="1"/>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dk1"/>
                </a:solidFill>
                <a:latin typeface="Inknut Antiqua"/>
                <a:ea typeface="Inknut Antiqua"/>
                <a:cs typeface="Inknut Antiqua"/>
                <a:sym typeface="Inknut Antiqua"/>
              </a:rPr>
              <a:t>Could New York sustain Gray Wolves today?</a:t>
            </a:r>
            <a:endParaRPr sz="2400">
              <a:solidFill>
                <a:schemeClr val="dk1"/>
              </a:solidFill>
              <a:latin typeface="Inknut Antiqua"/>
              <a:ea typeface="Inknut Antiqua"/>
              <a:cs typeface="Inknut Antiqua"/>
              <a:sym typeface="Inknut Antiqua"/>
            </a:endParaRPr>
          </a:p>
        </p:txBody>
      </p:sp>
      <p:sp>
        <p:nvSpPr>
          <p:cNvPr id="518" name="Google Shape;518;p27"/>
          <p:cNvSpPr txBox="1"/>
          <p:nvPr/>
        </p:nvSpPr>
        <p:spPr>
          <a:xfrm>
            <a:off x="720000" y="1100625"/>
            <a:ext cx="7704000" cy="43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1"/>
                </a:solidFill>
                <a:latin typeface="Chivo"/>
                <a:ea typeface="Chivo"/>
                <a:cs typeface="Chivo"/>
                <a:sym typeface="Chivo"/>
              </a:rPr>
              <a:t>What has changed since the last wolf killed in the 1890s?</a:t>
            </a:r>
            <a:endParaRPr sz="1500">
              <a:solidFill>
                <a:schemeClr val="dk1"/>
              </a:solidFill>
              <a:latin typeface="Chivo"/>
              <a:ea typeface="Chivo"/>
              <a:cs typeface="Chivo"/>
              <a:sym typeface="Chivo"/>
            </a:endParaRPr>
          </a:p>
          <a:p>
            <a:pPr marL="457200" lvl="0" indent="-317500" algn="l" rtl="0">
              <a:spcBef>
                <a:spcPts val="0"/>
              </a:spcBef>
              <a:spcAft>
                <a:spcPts val="0"/>
              </a:spcAft>
              <a:buClr>
                <a:schemeClr val="dk1"/>
              </a:buClr>
              <a:buSzPts val="1400"/>
              <a:buFont typeface="Chivo"/>
              <a:buChar char="➔"/>
            </a:pPr>
            <a:r>
              <a:rPr lang="en">
                <a:solidFill>
                  <a:schemeClr val="dk1"/>
                </a:solidFill>
                <a:latin typeface="Chivo"/>
                <a:ea typeface="Chivo"/>
                <a:cs typeface="Chivo"/>
                <a:sym typeface="Chivo"/>
              </a:rPr>
              <a:t>Increased human disturbance</a:t>
            </a:r>
            <a:endParaRPr>
              <a:solidFill>
                <a:schemeClr val="dk1"/>
              </a:solidFill>
              <a:latin typeface="Chivo"/>
              <a:ea typeface="Chivo"/>
              <a:cs typeface="Chivo"/>
              <a:sym typeface="Chivo"/>
            </a:endParaRPr>
          </a:p>
          <a:p>
            <a:pPr marL="457200" lvl="0" indent="-317500" algn="l" rtl="0">
              <a:spcBef>
                <a:spcPts val="0"/>
              </a:spcBef>
              <a:spcAft>
                <a:spcPts val="0"/>
              </a:spcAft>
              <a:buClr>
                <a:schemeClr val="dk1"/>
              </a:buClr>
              <a:buSzPts val="1400"/>
              <a:buFont typeface="Chivo"/>
              <a:buChar char="➔"/>
            </a:pPr>
            <a:r>
              <a:rPr lang="en">
                <a:solidFill>
                  <a:schemeClr val="dk1"/>
                </a:solidFill>
                <a:latin typeface="Chivo"/>
                <a:ea typeface="Chivo"/>
                <a:cs typeface="Chivo"/>
                <a:sym typeface="Chivo"/>
              </a:rPr>
              <a:t>Degraded habitats and connective matrixes</a:t>
            </a:r>
            <a:endParaRPr>
              <a:solidFill>
                <a:schemeClr val="dk1"/>
              </a:solidFill>
              <a:latin typeface="Chivo"/>
              <a:ea typeface="Chivo"/>
              <a:cs typeface="Chivo"/>
              <a:sym typeface="Chivo"/>
            </a:endParaRPr>
          </a:p>
          <a:p>
            <a:pPr marL="457200" lvl="0" indent="-317500" algn="l" rtl="0">
              <a:spcBef>
                <a:spcPts val="0"/>
              </a:spcBef>
              <a:spcAft>
                <a:spcPts val="0"/>
              </a:spcAft>
              <a:buClr>
                <a:schemeClr val="dk1"/>
              </a:buClr>
              <a:buSzPts val="1400"/>
              <a:buFont typeface="Chivo"/>
              <a:buChar char="➔"/>
            </a:pPr>
            <a:r>
              <a:rPr lang="en">
                <a:solidFill>
                  <a:schemeClr val="dk1"/>
                </a:solidFill>
                <a:latin typeface="Chivo"/>
                <a:ea typeface="Chivo"/>
                <a:cs typeface="Chivo"/>
                <a:sym typeface="Chivo"/>
              </a:rPr>
              <a:t>Replacement of Eastern coyotes and wolf-coyote hybrids; </a:t>
            </a:r>
            <a:r>
              <a:rPr lang="en" i="1">
                <a:solidFill>
                  <a:schemeClr val="dk1"/>
                </a:solidFill>
                <a:latin typeface="Chivo"/>
                <a:ea typeface="Chivo"/>
                <a:cs typeface="Chivo"/>
                <a:sym typeface="Chivo"/>
              </a:rPr>
              <a:t>coydogs</a:t>
            </a:r>
            <a:endParaRPr sz="1350">
              <a:solidFill>
                <a:schemeClr val="dk1"/>
              </a:solidFill>
              <a:latin typeface="Chivo"/>
              <a:ea typeface="Chivo"/>
              <a:cs typeface="Chivo"/>
              <a:sym typeface="Chivo"/>
            </a:endParaRPr>
          </a:p>
        </p:txBody>
      </p:sp>
      <p:sp>
        <p:nvSpPr>
          <p:cNvPr id="519" name="Google Shape;519;p27"/>
          <p:cNvSpPr txBox="1"/>
          <p:nvPr/>
        </p:nvSpPr>
        <p:spPr>
          <a:xfrm>
            <a:off x="4712350" y="2271000"/>
            <a:ext cx="43161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a:solidFill>
                  <a:schemeClr val="dk2"/>
                </a:solidFill>
              </a:rPr>
              <a:t>Adirondack Status:</a:t>
            </a:r>
            <a:endParaRPr b="1" u="sng">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&lt; 2 deer/km</a:t>
            </a:r>
            <a:r>
              <a:rPr lang="en" baseline="30000">
                <a:solidFill>
                  <a:schemeClr val="dk2"/>
                </a:solidFill>
              </a:rPr>
              <a:t>2</a:t>
            </a:r>
            <a:endParaRPr baseline="30000">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16,020km</a:t>
            </a:r>
            <a:r>
              <a:rPr lang="en" baseline="30000">
                <a:solidFill>
                  <a:schemeClr val="dk2"/>
                </a:solidFill>
              </a:rPr>
              <a:t>2</a:t>
            </a:r>
            <a:r>
              <a:rPr lang="en">
                <a:solidFill>
                  <a:schemeClr val="dk2"/>
                </a:solidFill>
              </a:rPr>
              <a:t> as of 1992 (Previously 24,280km</a:t>
            </a:r>
            <a:r>
              <a:rPr lang="en" baseline="30000">
                <a:solidFill>
                  <a:schemeClr val="dk2"/>
                </a:solidFill>
              </a:rPr>
              <a:t>2</a:t>
            </a:r>
            <a:r>
              <a:rPr lang="en">
                <a:solidFill>
                  <a:schemeClr val="dk2"/>
                </a:solidFill>
              </a:rPr>
              <a:t>)</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Division by railroads, highways, snow trails</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Mix of suitable dens but with mild human disturbance</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Removal from endangerment list in 2018</a:t>
            </a:r>
            <a:endParaRPr>
              <a:solidFill>
                <a:schemeClr val="dk2"/>
              </a:solidFill>
            </a:endParaRPr>
          </a:p>
        </p:txBody>
      </p:sp>
      <p:sp>
        <p:nvSpPr>
          <p:cNvPr id="520" name="Google Shape;520;p27"/>
          <p:cNvSpPr txBox="1"/>
          <p:nvPr/>
        </p:nvSpPr>
        <p:spPr>
          <a:xfrm>
            <a:off x="311700" y="2271000"/>
            <a:ext cx="42045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a:solidFill>
                  <a:schemeClr val="dk2"/>
                </a:solidFill>
              </a:rPr>
              <a:t>Basic Requirement of Wolves:</a:t>
            </a:r>
            <a:endParaRPr b="1" u="sng">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&gt;5.8 deer/km</a:t>
            </a:r>
            <a:r>
              <a:rPr lang="en" baseline="30000">
                <a:solidFill>
                  <a:schemeClr val="dk2"/>
                </a:solidFill>
              </a:rPr>
              <a:t>2</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1500-3000 km</a:t>
            </a:r>
            <a:r>
              <a:rPr lang="en" baseline="30000">
                <a:solidFill>
                  <a:schemeClr val="dk2"/>
                </a:solidFill>
              </a:rPr>
              <a:t>2</a:t>
            </a:r>
            <a:r>
              <a:rPr lang="en">
                <a:solidFill>
                  <a:schemeClr val="dk2"/>
                </a:solidFill>
              </a:rPr>
              <a:t> </a:t>
            </a:r>
            <a:r>
              <a:rPr lang="en" i="1">
                <a:solidFill>
                  <a:schemeClr val="dk2"/>
                </a:solidFill>
              </a:rPr>
              <a:t>undisturbed</a:t>
            </a:r>
            <a:r>
              <a:rPr lang="en">
                <a:solidFill>
                  <a:schemeClr val="dk2"/>
                </a:solidFill>
              </a:rPr>
              <a:t> habitat</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Safe matrixes between high quality patches</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Suitable denning</a:t>
            </a:r>
            <a:endParaRPr>
              <a:solidFill>
                <a:schemeClr val="dk2"/>
              </a:solidFill>
            </a:endParaRPr>
          </a:p>
          <a:p>
            <a:pPr marL="457200" lvl="0" indent="-317500" algn="l" rtl="0">
              <a:spcBef>
                <a:spcPts val="0"/>
              </a:spcBef>
              <a:spcAft>
                <a:spcPts val="0"/>
              </a:spcAft>
              <a:buClr>
                <a:schemeClr val="dk2"/>
              </a:buClr>
              <a:buSzPts val="1400"/>
              <a:buChar char="●"/>
            </a:pPr>
            <a:r>
              <a:rPr lang="en">
                <a:solidFill>
                  <a:schemeClr val="dk2"/>
                </a:solidFill>
              </a:rPr>
              <a:t>Protection from laws and livestock disease preferable</a:t>
            </a:r>
            <a:endParaRPr>
              <a:solidFill>
                <a:schemeClr val="dk2"/>
              </a:solidFill>
            </a:endParaRPr>
          </a:p>
        </p:txBody>
      </p:sp>
      <p:sp>
        <p:nvSpPr>
          <p:cNvPr id="521" name="Google Shape;521;p27"/>
          <p:cNvSpPr txBox="1"/>
          <p:nvPr/>
        </p:nvSpPr>
        <p:spPr>
          <a:xfrm>
            <a:off x="720000" y="4041075"/>
            <a:ext cx="7704000" cy="8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50">
                <a:solidFill>
                  <a:schemeClr val="dk1"/>
                </a:solidFill>
                <a:latin typeface="Chivo"/>
                <a:ea typeface="Chivo"/>
                <a:cs typeface="Chivo"/>
                <a:sym typeface="Chivo"/>
              </a:rPr>
              <a:t>Wolves still use the Adirondacks! But its best as a corridor between southern Canada and potential locations like Maine or the Appalachian Mtns. Successful reintroduction relies on sustainability - Wolves are not expected to last more than 50 years if that long at all…</a:t>
            </a:r>
            <a:endParaRPr>
              <a:solidFill>
                <a:schemeClr val="dk1"/>
              </a:solidFill>
              <a:latin typeface="Chivo"/>
              <a:ea typeface="Chivo"/>
              <a:cs typeface="Chivo"/>
              <a:sym typeface="Chivo"/>
            </a:endParaRPr>
          </a:p>
        </p:txBody>
      </p:sp>
      <p:sp>
        <p:nvSpPr>
          <p:cNvPr id="522" name="Google Shape;522;p27"/>
          <p:cNvSpPr txBox="1"/>
          <p:nvPr/>
        </p:nvSpPr>
        <p:spPr>
          <a:xfrm>
            <a:off x="7055150" y="4694750"/>
            <a:ext cx="21951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(Paquet et al. 1999.)</a:t>
            </a:r>
            <a:endParaRPr sz="1100">
              <a:solidFill>
                <a:schemeClr val="dk1"/>
              </a:solidFill>
            </a:endParaRPr>
          </a:p>
          <a:p>
            <a:pPr marL="0" lvl="0" indent="0" algn="l" rtl="0">
              <a:spcBef>
                <a:spcPts val="0"/>
              </a:spcBef>
              <a:spcAft>
                <a:spcPts val="0"/>
              </a:spcAft>
              <a:buNone/>
            </a:pPr>
            <a:r>
              <a:rPr lang="en" sz="1100">
                <a:solidFill>
                  <a:schemeClr val="dk1"/>
                </a:solidFill>
              </a:rPr>
              <a:t>(Mladenoff and Sickley 1998)</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28"/>
          <p:cNvPicPr preferRelativeResize="0"/>
          <p:nvPr/>
        </p:nvPicPr>
        <p:blipFill>
          <a:blip r:embed="rId3">
            <a:alphaModFix/>
          </a:blip>
          <a:stretch>
            <a:fillRect/>
          </a:stretch>
        </p:blipFill>
        <p:spPr>
          <a:xfrm>
            <a:off x="1420750" y="646500"/>
            <a:ext cx="6302500" cy="4344900"/>
          </a:xfrm>
          <a:prstGeom prst="rect">
            <a:avLst/>
          </a:prstGeom>
          <a:noFill/>
          <a:ln>
            <a:noFill/>
          </a:ln>
        </p:spPr>
      </p:pic>
      <p:sp>
        <p:nvSpPr>
          <p:cNvPr id="528" name="Google Shape;528;p28"/>
          <p:cNvSpPr txBox="1"/>
          <p:nvPr/>
        </p:nvSpPr>
        <p:spPr>
          <a:xfrm>
            <a:off x="525138" y="30900"/>
            <a:ext cx="8093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Table 13. Core security area ranking based on summer physical suitability, den suitability, and prey suitability for the Adirondack Park, NY</a:t>
            </a:r>
            <a:endParaRPr/>
          </a:p>
        </p:txBody>
      </p:sp>
      <p:sp>
        <p:nvSpPr>
          <p:cNvPr id="529" name="Google Shape;529;p28"/>
          <p:cNvSpPr txBox="1"/>
          <p:nvPr/>
        </p:nvSpPr>
        <p:spPr>
          <a:xfrm>
            <a:off x="7659775" y="4787550"/>
            <a:ext cx="1875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(Paquet et al. 1999.)</a:t>
            </a:r>
            <a:endParaRPr sz="1200"/>
          </a:p>
          <a:p>
            <a:pPr marL="0" lvl="0" indent="0" algn="l" rtl="0">
              <a:spcBef>
                <a:spcPts val="0"/>
              </a:spcBef>
              <a:spcAft>
                <a:spcPts val="0"/>
              </a:spcAft>
              <a:buNone/>
            </a:pPr>
            <a:endParaRPr/>
          </a:p>
        </p:txBody>
      </p:sp>
      <p:sp>
        <p:nvSpPr>
          <p:cNvPr id="530" name="Google Shape;530;p28"/>
          <p:cNvSpPr/>
          <p:nvPr/>
        </p:nvSpPr>
        <p:spPr>
          <a:xfrm>
            <a:off x="1449225" y="3407475"/>
            <a:ext cx="6273900" cy="190800"/>
          </a:xfrm>
          <a:prstGeom prst="rect">
            <a:avLst/>
          </a:prstGeom>
          <a:solidFill>
            <a:srgbClr val="EA9999">
              <a:alpha val="43450"/>
            </a:srgbClr>
          </a:solidFill>
          <a:ln w="9525" cap="flat" cmpd="sng">
            <a:solidFill>
              <a:srgbClr val="E0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1435050" y="4193275"/>
            <a:ext cx="6273900" cy="190800"/>
          </a:xfrm>
          <a:prstGeom prst="rect">
            <a:avLst/>
          </a:prstGeom>
          <a:solidFill>
            <a:srgbClr val="EA9999">
              <a:alpha val="43450"/>
            </a:srgbClr>
          </a:solidFill>
          <a:ln w="9525" cap="flat" cmpd="sng">
            <a:solidFill>
              <a:srgbClr val="E0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1449225" y="2438075"/>
            <a:ext cx="6273900" cy="190800"/>
          </a:xfrm>
          <a:prstGeom prst="rect">
            <a:avLst/>
          </a:prstGeom>
          <a:solidFill>
            <a:srgbClr val="93C47D">
              <a:alpha val="48210"/>
            </a:srgbClr>
          </a:solid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2"/>
                                        </p:tgtEl>
                                        <p:attrNameLst>
                                          <p:attrName>style.visibility</p:attrName>
                                        </p:attrNameLst>
                                      </p:cBhvr>
                                      <p:to>
                                        <p:strVal val="visible"/>
                                      </p:to>
                                    </p:set>
                                    <p:animEffect transition="in" filter="fade">
                                      <p:cBhvr>
                                        <p:cTn id="7" dur="1"/>
                                        <p:tgtEl>
                                          <p:spTgt spid="5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0"/>
                                        </p:tgtEl>
                                        <p:attrNameLst>
                                          <p:attrName>style.visibility</p:attrName>
                                        </p:attrNameLst>
                                      </p:cBhvr>
                                      <p:to>
                                        <p:strVal val="visible"/>
                                      </p:to>
                                    </p:set>
                                    <p:animEffect transition="in" filter="fade">
                                      <p:cBhvr>
                                        <p:cTn id="12" dur="1"/>
                                        <p:tgtEl>
                                          <p:spTgt spid="530"/>
                                        </p:tgtEl>
                                      </p:cBhvr>
                                    </p:animEffect>
                                  </p:childTnLst>
                                </p:cTn>
                              </p:par>
                              <p:par>
                                <p:cTn id="13" presetID="10" presetClass="entr" presetSubtype="0" fill="hold" nodeType="withEffect">
                                  <p:stCondLst>
                                    <p:cond delay="0"/>
                                  </p:stCondLst>
                                  <p:childTnLst>
                                    <p:set>
                                      <p:cBhvr>
                                        <p:cTn id="14" dur="1" fill="hold">
                                          <p:stCondLst>
                                            <p:cond delay="0"/>
                                          </p:stCondLst>
                                        </p:cTn>
                                        <p:tgtEl>
                                          <p:spTgt spid="531"/>
                                        </p:tgtEl>
                                        <p:attrNameLst>
                                          <p:attrName>style.visibility</p:attrName>
                                        </p:attrNameLst>
                                      </p:cBhvr>
                                      <p:to>
                                        <p:strVal val="visible"/>
                                      </p:to>
                                    </p:set>
                                    <p:animEffect transition="in" filter="fade">
                                      <p:cBhvr>
                                        <p:cTn id="15" dur="1"/>
                                        <p:tgtEl>
                                          <p:spTgt spid="5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29"/>
          <p:cNvSpPr txBox="1">
            <a:spLocks noGrp="1"/>
          </p:cNvSpPr>
          <p:nvPr>
            <p:ph type="title"/>
          </p:nvPr>
        </p:nvSpPr>
        <p:spPr>
          <a:xfrm>
            <a:off x="1665000" y="0"/>
            <a:ext cx="5814000" cy="8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Effect Gray Wolves would have on the ecosystem </a:t>
            </a:r>
            <a:endParaRPr sz="2400"/>
          </a:p>
        </p:txBody>
      </p:sp>
      <p:sp>
        <p:nvSpPr>
          <p:cNvPr id="538" name="Google Shape;538;p29"/>
          <p:cNvSpPr txBox="1">
            <a:spLocks noGrp="1"/>
          </p:cNvSpPr>
          <p:nvPr>
            <p:ph type="body" idx="4294967295"/>
          </p:nvPr>
        </p:nvSpPr>
        <p:spPr>
          <a:xfrm>
            <a:off x="51875" y="838525"/>
            <a:ext cx="9092100" cy="4062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a:t>Gray wolves are considered </a:t>
            </a:r>
            <a:r>
              <a:rPr lang="en" sz="1600" b="1"/>
              <a:t>apex predators </a:t>
            </a:r>
            <a:r>
              <a:rPr lang="en" sz="1600"/>
              <a:t>and </a:t>
            </a:r>
            <a:r>
              <a:rPr lang="en" sz="1600" b="1"/>
              <a:t>keystone species</a:t>
            </a:r>
            <a:endParaRPr sz="1600" b="1"/>
          </a:p>
          <a:p>
            <a:pPr marL="0" lvl="0" indent="0" algn="l" rtl="0">
              <a:lnSpc>
                <a:spcPct val="100000"/>
              </a:lnSpc>
              <a:spcBef>
                <a:spcPts val="0"/>
              </a:spcBef>
              <a:spcAft>
                <a:spcPts val="0"/>
              </a:spcAft>
              <a:buNone/>
            </a:pPr>
            <a:r>
              <a:rPr lang="en" sz="1600" b="1"/>
              <a:t>           </a:t>
            </a:r>
            <a:r>
              <a:rPr lang="en" sz="1500"/>
              <a:t>Wolves are </a:t>
            </a:r>
            <a:r>
              <a:rPr lang="en" sz="1500" b="1"/>
              <a:t>excellent</a:t>
            </a:r>
            <a:r>
              <a:rPr lang="en" sz="1500"/>
              <a:t> at controlling prey populations, which enables other plants and animals to flourish</a:t>
            </a:r>
            <a:endParaRPr sz="1500"/>
          </a:p>
          <a:p>
            <a:pPr marL="0" lvl="0" indent="0" algn="l" rtl="0">
              <a:lnSpc>
                <a:spcPct val="100000"/>
              </a:lnSpc>
              <a:spcBef>
                <a:spcPts val="0"/>
              </a:spcBef>
              <a:spcAft>
                <a:spcPts val="0"/>
              </a:spcAft>
              <a:buNone/>
            </a:pPr>
            <a:endParaRPr sz="1500" b="1" i="1"/>
          </a:p>
          <a:p>
            <a:pPr marL="0" lvl="0" indent="0" algn="l" rtl="0">
              <a:lnSpc>
                <a:spcPct val="100000"/>
              </a:lnSpc>
              <a:spcBef>
                <a:spcPts val="0"/>
              </a:spcBef>
              <a:spcAft>
                <a:spcPts val="0"/>
              </a:spcAft>
              <a:buNone/>
            </a:pPr>
            <a:r>
              <a:rPr lang="en" sz="1500" b="1" i="1"/>
              <a:t>Adirondacks: </a:t>
            </a:r>
            <a:r>
              <a:rPr lang="en" sz="1500"/>
              <a:t> Some examples of mammals found in this region are white tail deer, coyotes, moose, bobcat, meadow voles, and snowshoe hare</a:t>
            </a:r>
            <a:endParaRPr sz="1500"/>
          </a:p>
          <a:p>
            <a:pPr marL="0" lvl="0" indent="0" algn="l" rtl="0">
              <a:lnSpc>
                <a:spcPct val="100000"/>
              </a:lnSpc>
              <a:spcBef>
                <a:spcPts val="0"/>
              </a:spcBef>
              <a:spcAft>
                <a:spcPts val="0"/>
              </a:spcAft>
              <a:buNone/>
            </a:pPr>
            <a:r>
              <a:rPr lang="en" sz="1200"/>
              <a:t>          </a:t>
            </a:r>
            <a:endParaRPr sz="1200"/>
          </a:p>
          <a:p>
            <a:pPr marL="0" lvl="0" indent="0" algn="l" rtl="0">
              <a:lnSpc>
                <a:spcPct val="100000"/>
              </a:lnSpc>
              <a:spcBef>
                <a:spcPts val="0"/>
              </a:spcBef>
              <a:spcAft>
                <a:spcPts val="0"/>
              </a:spcAft>
              <a:buNone/>
            </a:pPr>
            <a:r>
              <a:rPr lang="en" sz="1200"/>
              <a:t>              </a:t>
            </a:r>
            <a:r>
              <a:rPr lang="en" sz="1500"/>
              <a:t>Being apex predators wolves would prey on large and small mammals. Helping to control white tail deer populations and other small mammals like meadow voles.</a:t>
            </a:r>
            <a:endParaRPr sz="1500"/>
          </a:p>
          <a:p>
            <a:pPr marL="0" lvl="0" indent="0" algn="l" rtl="0">
              <a:lnSpc>
                <a:spcPct val="100000"/>
              </a:lnSpc>
              <a:spcBef>
                <a:spcPts val="0"/>
              </a:spcBef>
              <a:spcAft>
                <a:spcPts val="0"/>
              </a:spcAft>
              <a:buNone/>
            </a:pPr>
            <a:r>
              <a:rPr lang="en" sz="1500"/>
              <a:t>            </a:t>
            </a:r>
            <a:endParaRPr sz="1500"/>
          </a:p>
          <a:p>
            <a:pPr marL="0" lvl="0" indent="0" algn="l" rtl="0">
              <a:lnSpc>
                <a:spcPct val="100000"/>
              </a:lnSpc>
              <a:spcBef>
                <a:spcPts val="0"/>
              </a:spcBef>
              <a:spcAft>
                <a:spcPts val="0"/>
              </a:spcAft>
              <a:buNone/>
            </a:pPr>
            <a:r>
              <a:rPr lang="en" sz="1200"/>
              <a:t>             </a:t>
            </a:r>
            <a:r>
              <a:rPr lang="en" sz="1500"/>
              <a:t>On the other hand they would also help to control coyote populations. In the absence of apex predators in the eastern US coyote population have </a:t>
            </a:r>
            <a:r>
              <a:rPr lang="en" sz="1500" b="1"/>
              <a:t>exploded. </a:t>
            </a:r>
            <a:r>
              <a:rPr lang="en" sz="1500"/>
              <a:t>Gray wolves would help to drive coyote populations by competition and direct conflict(fighting)</a:t>
            </a:r>
            <a:endParaRPr sz="1500"/>
          </a:p>
          <a:p>
            <a:pPr marL="0" lvl="0" indent="0" algn="l" rtl="0">
              <a:lnSpc>
                <a:spcPct val="100000"/>
              </a:lnSpc>
              <a:spcBef>
                <a:spcPts val="0"/>
              </a:spcBef>
              <a:spcAft>
                <a:spcPts val="0"/>
              </a:spcAft>
              <a:buNone/>
            </a:pPr>
            <a:r>
              <a:rPr lang="en" sz="1700" b="1"/>
              <a:t>Important ecological effects:</a:t>
            </a:r>
            <a:endParaRPr sz="1700" b="1"/>
          </a:p>
          <a:p>
            <a:pPr marL="457200" lvl="0" indent="-336550" algn="l" rtl="0">
              <a:lnSpc>
                <a:spcPct val="100000"/>
              </a:lnSpc>
              <a:spcBef>
                <a:spcPts val="0"/>
              </a:spcBef>
              <a:spcAft>
                <a:spcPts val="0"/>
              </a:spcAft>
              <a:buSzPts val="1700"/>
              <a:buChar char="●"/>
            </a:pPr>
            <a:r>
              <a:rPr lang="en" sz="1700"/>
              <a:t>Increase biodiversity of both plants and animals </a:t>
            </a:r>
            <a:endParaRPr sz="1700"/>
          </a:p>
          <a:p>
            <a:pPr marL="457200" lvl="0" indent="-336550" algn="l" rtl="0">
              <a:lnSpc>
                <a:spcPct val="100000"/>
              </a:lnSpc>
              <a:spcBef>
                <a:spcPts val="0"/>
              </a:spcBef>
              <a:spcAft>
                <a:spcPts val="0"/>
              </a:spcAft>
              <a:buSzPts val="1700"/>
              <a:buChar char="●"/>
            </a:pPr>
            <a:r>
              <a:rPr lang="en" sz="1700"/>
              <a:t>Control populations of species like deer and coyote </a:t>
            </a:r>
            <a:endParaRPr sz="1700"/>
          </a:p>
          <a:p>
            <a:pPr marL="457200" lvl="0" indent="-336550" algn="l" rtl="0">
              <a:lnSpc>
                <a:spcPct val="100000"/>
              </a:lnSpc>
              <a:spcBef>
                <a:spcPts val="0"/>
              </a:spcBef>
              <a:spcAft>
                <a:spcPts val="0"/>
              </a:spcAft>
              <a:buSzPts val="1700"/>
              <a:buChar char="●"/>
            </a:pPr>
            <a:r>
              <a:rPr lang="en" sz="1700" b="1" i="1"/>
              <a:t>Make environment of the adirondacks healthier </a:t>
            </a:r>
            <a:endParaRPr sz="1700" b="1" i="1"/>
          </a:p>
          <a:p>
            <a:pPr marL="0" lvl="0" indent="0" algn="l" rtl="0">
              <a:lnSpc>
                <a:spcPct val="100000"/>
              </a:lnSpc>
              <a:spcBef>
                <a:spcPts val="0"/>
              </a:spcBef>
              <a:spcAft>
                <a:spcPts val="0"/>
              </a:spcAft>
              <a:buNone/>
            </a:pPr>
            <a:endParaRPr sz="1700"/>
          </a:p>
          <a:p>
            <a:pPr marL="0" lvl="0" indent="0" algn="l" rtl="0">
              <a:lnSpc>
                <a:spcPct val="100000"/>
              </a:lnSpc>
              <a:spcBef>
                <a:spcPts val="0"/>
              </a:spcBef>
              <a:spcAft>
                <a:spcPts val="0"/>
              </a:spcAft>
              <a:buNone/>
            </a:pPr>
            <a:endParaRPr sz="1200" b="1"/>
          </a:p>
          <a:p>
            <a:pPr marL="0" lvl="0" indent="0" algn="l" rtl="0">
              <a:lnSpc>
                <a:spcPct val="100000"/>
              </a:lnSpc>
              <a:spcBef>
                <a:spcPts val="0"/>
              </a:spcBef>
              <a:spcAft>
                <a:spcPts val="0"/>
              </a:spcAft>
              <a:buNone/>
            </a:pPr>
            <a:endParaRPr sz="1200" b="1"/>
          </a:p>
          <a:p>
            <a:pPr marL="0" lvl="0" indent="0" algn="l" rtl="0">
              <a:lnSpc>
                <a:spcPct val="100000"/>
              </a:lnSpc>
              <a:spcBef>
                <a:spcPts val="0"/>
              </a:spcBef>
              <a:spcAft>
                <a:spcPts val="0"/>
              </a:spcAft>
              <a:buNone/>
            </a:pPr>
            <a:endParaRPr sz="1200" b="1" i="1"/>
          </a:p>
          <a:p>
            <a:pPr marL="0" lvl="0" indent="0" algn="l" rtl="0">
              <a:spcBef>
                <a:spcPts val="0"/>
              </a:spcBef>
              <a:spcAft>
                <a:spcPts val="0"/>
              </a:spcAft>
              <a:buNone/>
            </a:pPr>
            <a:endParaRPr sz="1200" b="1"/>
          </a:p>
          <a:p>
            <a:pPr marL="0" lvl="0" indent="0" algn="l" rtl="0">
              <a:spcBef>
                <a:spcPts val="0"/>
              </a:spcBef>
              <a:spcAft>
                <a:spcPts val="0"/>
              </a:spcAft>
              <a:buNone/>
            </a:pPr>
            <a:endParaRPr sz="1200"/>
          </a:p>
        </p:txBody>
      </p:sp>
      <p:sp>
        <p:nvSpPr>
          <p:cNvPr id="539" name="Google Shape;539;p29"/>
          <p:cNvSpPr/>
          <p:nvPr/>
        </p:nvSpPr>
        <p:spPr>
          <a:xfrm>
            <a:off x="51875" y="2571750"/>
            <a:ext cx="536100" cy="172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540" name="Google Shape;540;p29"/>
          <p:cNvSpPr/>
          <p:nvPr/>
        </p:nvSpPr>
        <p:spPr>
          <a:xfrm>
            <a:off x="51875" y="1232925"/>
            <a:ext cx="536100" cy="172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541" name="Google Shape;541;p29"/>
          <p:cNvSpPr/>
          <p:nvPr/>
        </p:nvSpPr>
        <p:spPr>
          <a:xfrm>
            <a:off x="51875" y="3252525"/>
            <a:ext cx="536100" cy="172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grpSp>
        <p:nvGrpSpPr>
          <p:cNvPr id="542" name="Google Shape;542;p29"/>
          <p:cNvGrpSpPr/>
          <p:nvPr/>
        </p:nvGrpSpPr>
        <p:grpSpPr>
          <a:xfrm>
            <a:off x="6629693" y="3625882"/>
            <a:ext cx="1066720" cy="1419906"/>
            <a:chOff x="7492116" y="2439375"/>
            <a:chExt cx="881368" cy="1173185"/>
          </a:xfrm>
        </p:grpSpPr>
        <p:sp>
          <p:nvSpPr>
            <p:cNvPr id="543" name="Google Shape;543;p29"/>
            <p:cNvSpPr/>
            <p:nvPr/>
          </p:nvSpPr>
          <p:spPr>
            <a:xfrm>
              <a:off x="7492116" y="2439375"/>
              <a:ext cx="881081" cy="1172595"/>
            </a:xfrm>
            <a:custGeom>
              <a:avLst/>
              <a:gdLst/>
              <a:ahLst/>
              <a:cxnLst/>
              <a:rect l="l" t="t" r="r" b="b"/>
              <a:pathLst>
                <a:path w="56725" h="75493" extrusionOk="0">
                  <a:moveTo>
                    <a:pt x="48209" y="18476"/>
                  </a:moveTo>
                  <a:cubicBezTo>
                    <a:pt x="48209" y="18476"/>
                    <a:pt x="48627" y="17178"/>
                    <a:pt x="49569" y="16153"/>
                  </a:cubicBezTo>
                  <a:cubicBezTo>
                    <a:pt x="50531" y="15149"/>
                    <a:pt x="52184" y="14124"/>
                    <a:pt x="53335" y="12784"/>
                  </a:cubicBezTo>
                  <a:cubicBezTo>
                    <a:pt x="54465" y="11445"/>
                    <a:pt x="56243" y="9186"/>
                    <a:pt x="56494" y="7261"/>
                  </a:cubicBezTo>
                  <a:cubicBezTo>
                    <a:pt x="56724" y="5357"/>
                    <a:pt x="56180" y="2616"/>
                    <a:pt x="55992" y="2532"/>
                  </a:cubicBezTo>
                  <a:cubicBezTo>
                    <a:pt x="55804" y="2448"/>
                    <a:pt x="55971" y="2971"/>
                    <a:pt x="55992" y="3892"/>
                  </a:cubicBezTo>
                  <a:cubicBezTo>
                    <a:pt x="56013" y="4813"/>
                    <a:pt x="56013" y="6821"/>
                    <a:pt x="55804" y="7574"/>
                  </a:cubicBezTo>
                  <a:cubicBezTo>
                    <a:pt x="55595" y="8349"/>
                    <a:pt x="55344" y="8914"/>
                    <a:pt x="55051" y="9018"/>
                  </a:cubicBezTo>
                  <a:cubicBezTo>
                    <a:pt x="54799" y="9123"/>
                    <a:pt x="53607" y="5147"/>
                    <a:pt x="53439" y="5022"/>
                  </a:cubicBezTo>
                  <a:cubicBezTo>
                    <a:pt x="53251" y="4896"/>
                    <a:pt x="53607" y="5942"/>
                    <a:pt x="53858" y="7010"/>
                  </a:cubicBezTo>
                  <a:cubicBezTo>
                    <a:pt x="54088" y="8077"/>
                    <a:pt x="54486" y="9751"/>
                    <a:pt x="54276" y="10232"/>
                  </a:cubicBezTo>
                  <a:cubicBezTo>
                    <a:pt x="54067" y="10692"/>
                    <a:pt x="52540" y="12324"/>
                    <a:pt x="52393" y="12324"/>
                  </a:cubicBezTo>
                  <a:cubicBezTo>
                    <a:pt x="52226" y="12324"/>
                    <a:pt x="52414" y="11885"/>
                    <a:pt x="52414" y="10901"/>
                  </a:cubicBezTo>
                  <a:cubicBezTo>
                    <a:pt x="52435" y="9939"/>
                    <a:pt x="52331" y="6779"/>
                    <a:pt x="52331" y="6779"/>
                  </a:cubicBezTo>
                  <a:cubicBezTo>
                    <a:pt x="52331" y="6779"/>
                    <a:pt x="52393" y="6591"/>
                    <a:pt x="52728" y="5545"/>
                  </a:cubicBezTo>
                  <a:cubicBezTo>
                    <a:pt x="53063" y="4499"/>
                    <a:pt x="53147" y="2783"/>
                    <a:pt x="52979" y="2699"/>
                  </a:cubicBezTo>
                  <a:cubicBezTo>
                    <a:pt x="52833" y="2616"/>
                    <a:pt x="52958" y="3034"/>
                    <a:pt x="52623" y="4143"/>
                  </a:cubicBezTo>
                  <a:cubicBezTo>
                    <a:pt x="52289" y="5231"/>
                    <a:pt x="52184" y="5398"/>
                    <a:pt x="52121" y="5503"/>
                  </a:cubicBezTo>
                  <a:cubicBezTo>
                    <a:pt x="52038" y="5629"/>
                    <a:pt x="52038" y="5231"/>
                    <a:pt x="51766" y="4352"/>
                  </a:cubicBezTo>
                  <a:cubicBezTo>
                    <a:pt x="51473" y="3453"/>
                    <a:pt x="50113" y="105"/>
                    <a:pt x="49924" y="63"/>
                  </a:cubicBezTo>
                  <a:cubicBezTo>
                    <a:pt x="49736" y="0"/>
                    <a:pt x="50761" y="2490"/>
                    <a:pt x="51159" y="4101"/>
                  </a:cubicBezTo>
                  <a:cubicBezTo>
                    <a:pt x="51556" y="5733"/>
                    <a:pt x="51703" y="8370"/>
                    <a:pt x="51703" y="8432"/>
                  </a:cubicBezTo>
                  <a:cubicBezTo>
                    <a:pt x="51724" y="8495"/>
                    <a:pt x="51577" y="8579"/>
                    <a:pt x="51054" y="8244"/>
                  </a:cubicBezTo>
                  <a:cubicBezTo>
                    <a:pt x="50531" y="7909"/>
                    <a:pt x="48962" y="6549"/>
                    <a:pt x="48899" y="6403"/>
                  </a:cubicBezTo>
                  <a:cubicBezTo>
                    <a:pt x="48836" y="6256"/>
                    <a:pt x="48857" y="6800"/>
                    <a:pt x="49610" y="7930"/>
                  </a:cubicBezTo>
                  <a:cubicBezTo>
                    <a:pt x="50364" y="9081"/>
                    <a:pt x="51263" y="9520"/>
                    <a:pt x="51494" y="9939"/>
                  </a:cubicBezTo>
                  <a:cubicBezTo>
                    <a:pt x="51703" y="10378"/>
                    <a:pt x="51661" y="12366"/>
                    <a:pt x="51305" y="12994"/>
                  </a:cubicBezTo>
                  <a:cubicBezTo>
                    <a:pt x="50970" y="13663"/>
                    <a:pt x="48899" y="15442"/>
                    <a:pt x="48857" y="15484"/>
                  </a:cubicBezTo>
                  <a:cubicBezTo>
                    <a:pt x="48773" y="15546"/>
                    <a:pt x="49046" y="14500"/>
                    <a:pt x="48753" y="13559"/>
                  </a:cubicBezTo>
                  <a:cubicBezTo>
                    <a:pt x="48460" y="12638"/>
                    <a:pt x="47288" y="11048"/>
                    <a:pt x="47121" y="11006"/>
                  </a:cubicBezTo>
                  <a:cubicBezTo>
                    <a:pt x="46974" y="10985"/>
                    <a:pt x="47121" y="11090"/>
                    <a:pt x="47518" y="11822"/>
                  </a:cubicBezTo>
                  <a:cubicBezTo>
                    <a:pt x="47916" y="12554"/>
                    <a:pt x="48229" y="14082"/>
                    <a:pt x="47623" y="15672"/>
                  </a:cubicBezTo>
                  <a:cubicBezTo>
                    <a:pt x="47016" y="17283"/>
                    <a:pt x="46953" y="17743"/>
                    <a:pt x="46953" y="17743"/>
                  </a:cubicBezTo>
                  <a:cubicBezTo>
                    <a:pt x="46953" y="17743"/>
                    <a:pt x="46869" y="17702"/>
                    <a:pt x="46556" y="17681"/>
                  </a:cubicBezTo>
                  <a:cubicBezTo>
                    <a:pt x="46263" y="17639"/>
                    <a:pt x="44484" y="17743"/>
                    <a:pt x="44484" y="17743"/>
                  </a:cubicBezTo>
                  <a:cubicBezTo>
                    <a:pt x="44484" y="17743"/>
                    <a:pt x="43040" y="16028"/>
                    <a:pt x="42727" y="15274"/>
                  </a:cubicBezTo>
                  <a:cubicBezTo>
                    <a:pt x="42392" y="14500"/>
                    <a:pt x="42727" y="11508"/>
                    <a:pt x="42727" y="11508"/>
                  </a:cubicBezTo>
                  <a:cubicBezTo>
                    <a:pt x="42727" y="11508"/>
                    <a:pt x="42455" y="11885"/>
                    <a:pt x="42057" y="12889"/>
                  </a:cubicBezTo>
                  <a:cubicBezTo>
                    <a:pt x="41659" y="13914"/>
                    <a:pt x="41890" y="16111"/>
                    <a:pt x="41890" y="16111"/>
                  </a:cubicBezTo>
                  <a:cubicBezTo>
                    <a:pt x="41890" y="16111"/>
                    <a:pt x="40258" y="15567"/>
                    <a:pt x="38835" y="15149"/>
                  </a:cubicBezTo>
                  <a:cubicBezTo>
                    <a:pt x="37433" y="14730"/>
                    <a:pt x="35089" y="13705"/>
                    <a:pt x="34713" y="13036"/>
                  </a:cubicBezTo>
                  <a:cubicBezTo>
                    <a:pt x="34294" y="12345"/>
                    <a:pt x="34253" y="11571"/>
                    <a:pt x="34838" y="10629"/>
                  </a:cubicBezTo>
                  <a:cubicBezTo>
                    <a:pt x="35403" y="9709"/>
                    <a:pt x="37035" y="9751"/>
                    <a:pt x="37872" y="8767"/>
                  </a:cubicBezTo>
                  <a:cubicBezTo>
                    <a:pt x="38709" y="7763"/>
                    <a:pt x="38898" y="7135"/>
                    <a:pt x="38898" y="7135"/>
                  </a:cubicBezTo>
                  <a:cubicBezTo>
                    <a:pt x="38898" y="7135"/>
                    <a:pt x="38835" y="7219"/>
                    <a:pt x="38102" y="7805"/>
                  </a:cubicBezTo>
                  <a:cubicBezTo>
                    <a:pt x="37349" y="8370"/>
                    <a:pt x="36094" y="8683"/>
                    <a:pt x="34755" y="9499"/>
                  </a:cubicBezTo>
                  <a:cubicBezTo>
                    <a:pt x="34399" y="9730"/>
                    <a:pt x="34148" y="9897"/>
                    <a:pt x="34001" y="10002"/>
                  </a:cubicBezTo>
                  <a:cubicBezTo>
                    <a:pt x="33813" y="9709"/>
                    <a:pt x="33520" y="9123"/>
                    <a:pt x="33206" y="7972"/>
                  </a:cubicBezTo>
                  <a:cubicBezTo>
                    <a:pt x="33102" y="7595"/>
                    <a:pt x="32997" y="7198"/>
                    <a:pt x="32934" y="6821"/>
                  </a:cubicBezTo>
                  <a:cubicBezTo>
                    <a:pt x="33520" y="5984"/>
                    <a:pt x="34232" y="5315"/>
                    <a:pt x="34232" y="5315"/>
                  </a:cubicBezTo>
                  <a:cubicBezTo>
                    <a:pt x="34232" y="5315"/>
                    <a:pt x="34085" y="5315"/>
                    <a:pt x="33206" y="5984"/>
                  </a:cubicBezTo>
                  <a:cubicBezTo>
                    <a:pt x="33081" y="6089"/>
                    <a:pt x="32955" y="6235"/>
                    <a:pt x="32830" y="6361"/>
                  </a:cubicBezTo>
                  <a:cubicBezTo>
                    <a:pt x="32516" y="4666"/>
                    <a:pt x="32516" y="3348"/>
                    <a:pt x="32516" y="2511"/>
                  </a:cubicBezTo>
                  <a:cubicBezTo>
                    <a:pt x="32516" y="1444"/>
                    <a:pt x="32746" y="795"/>
                    <a:pt x="32746" y="795"/>
                  </a:cubicBezTo>
                  <a:cubicBezTo>
                    <a:pt x="32746" y="795"/>
                    <a:pt x="31637" y="1904"/>
                    <a:pt x="31825" y="4206"/>
                  </a:cubicBezTo>
                  <a:cubicBezTo>
                    <a:pt x="31909" y="5210"/>
                    <a:pt x="32035" y="6235"/>
                    <a:pt x="32202" y="7135"/>
                  </a:cubicBezTo>
                  <a:cubicBezTo>
                    <a:pt x="31846" y="7616"/>
                    <a:pt x="31616" y="8014"/>
                    <a:pt x="31616" y="8014"/>
                  </a:cubicBezTo>
                  <a:cubicBezTo>
                    <a:pt x="31616" y="8014"/>
                    <a:pt x="31616" y="8035"/>
                    <a:pt x="31470" y="7616"/>
                  </a:cubicBezTo>
                  <a:cubicBezTo>
                    <a:pt x="31302" y="7198"/>
                    <a:pt x="31114" y="4478"/>
                    <a:pt x="31177" y="4248"/>
                  </a:cubicBezTo>
                  <a:cubicBezTo>
                    <a:pt x="31198" y="3997"/>
                    <a:pt x="30884" y="8014"/>
                    <a:pt x="31302" y="9730"/>
                  </a:cubicBezTo>
                  <a:cubicBezTo>
                    <a:pt x="31742" y="11466"/>
                    <a:pt x="33144" y="13308"/>
                    <a:pt x="34399" y="14333"/>
                  </a:cubicBezTo>
                  <a:cubicBezTo>
                    <a:pt x="35654" y="15379"/>
                    <a:pt x="39588" y="16174"/>
                    <a:pt x="40718" y="16530"/>
                  </a:cubicBezTo>
                  <a:cubicBezTo>
                    <a:pt x="41848" y="16906"/>
                    <a:pt x="43040" y="18120"/>
                    <a:pt x="43040" y="18120"/>
                  </a:cubicBezTo>
                  <a:cubicBezTo>
                    <a:pt x="43040" y="18120"/>
                    <a:pt x="42580" y="18266"/>
                    <a:pt x="41952" y="18204"/>
                  </a:cubicBezTo>
                  <a:cubicBezTo>
                    <a:pt x="41325" y="18162"/>
                    <a:pt x="41032" y="17764"/>
                    <a:pt x="39253" y="16948"/>
                  </a:cubicBezTo>
                  <a:cubicBezTo>
                    <a:pt x="37475" y="16132"/>
                    <a:pt x="35696" y="16425"/>
                    <a:pt x="34943" y="16551"/>
                  </a:cubicBezTo>
                  <a:cubicBezTo>
                    <a:pt x="34190" y="16697"/>
                    <a:pt x="37077" y="20066"/>
                    <a:pt x="38646" y="20359"/>
                  </a:cubicBezTo>
                  <a:cubicBezTo>
                    <a:pt x="40216" y="20631"/>
                    <a:pt x="40090" y="20422"/>
                    <a:pt x="40718" y="20463"/>
                  </a:cubicBezTo>
                  <a:cubicBezTo>
                    <a:pt x="41346" y="20484"/>
                    <a:pt x="41450" y="20987"/>
                    <a:pt x="41450" y="20987"/>
                  </a:cubicBezTo>
                  <a:cubicBezTo>
                    <a:pt x="41450" y="20987"/>
                    <a:pt x="41471" y="21091"/>
                    <a:pt x="41241" y="21970"/>
                  </a:cubicBezTo>
                  <a:cubicBezTo>
                    <a:pt x="41011" y="22870"/>
                    <a:pt x="41011" y="23602"/>
                    <a:pt x="40530" y="26448"/>
                  </a:cubicBezTo>
                  <a:cubicBezTo>
                    <a:pt x="40069" y="29314"/>
                    <a:pt x="39421" y="30235"/>
                    <a:pt x="39253" y="30298"/>
                  </a:cubicBezTo>
                  <a:cubicBezTo>
                    <a:pt x="39107" y="30339"/>
                    <a:pt x="32725" y="31595"/>
                    <a:pt x="28687" y="31595"/>
                  </a:cubicBezTo>
                  <a:cubicBezTo>
                    <a:pt x="24628" y="31595"/>
                    <a:pt x="24293" y="30360"/>
                    <a:pt x="16865" y="30256"/>
                  </a:cubicBezTo>
                  <a:cubicBezTo>
                    <a:pt x="9437" y="30151"/>
                    <a:pt x="10065" y="32620"/>
                    <a:pt x="7680" y="35173"/>
                  </a:cubicBezTo>
                  <a:cubicBezTo>
                    <a:pt x="5315" y="37746"/>
                    <a:pt x="5692" y="40759"/>
                    <a:pt x="5692" y="41094"/>
                  </a:cubicBezTo>
                  <a:cubicBezTo>
                    <a:pt x="5692" y="41429"/>
                    <a:pt x="5483" y="42350"/>
                    <a:pt x="5357" y="42538"/>
                  </a:cubicBezTo>
                  <a:cubicBezTo>
                    <a:pt x="5252" y="42705"/>
                    <a:pt x="5545" y="42538"/>
                    <a:pt x="5796" y="42287"/>
                  </a:cubicBezTo>
                  <a:cubicBezTo>
                    <a:pt x="6047" y="42057"/>
                    <a:pt x="5880" y="42287"/>
                    <a:pt x="5755" y="43417"/>
                  </a:cubicBezTo>
                  <a:cubicBezTo>
                    <a:pt x="5629" y="44547"/>
                    <a:pt x="4499" y="47162"/>
                    <a:pt x="4269" y="47518"/>
                  </a:cubicBezTo>
                  <a:cubicBezTo>
                    <a:pt x="4018" y="47894"/>
                    <a:pt x="6424" y="45593"/>
                    <a:pt x="6466" y="45572"/>
                  </a:cubicBezTo>
                  <a:cubicBezTo>
                    <a:pt x="6487" y="45530"/>
                    <a:pt x="6424" y="46032"/>
                    <a:pt x="6403" y="46095"/>
                  </a:cubicBezTo>
                  <a:cubicBezTo>
                    <a:pt x="6382" y="46137"/>
                    <a:pt x="6487" y="46032"/>
                    <a:pt x="6738" y="45802"/>
                  </a:cubicBezTo>
                  <a:cubicBezTo>
                    <a:pt x="7010" y="45572"/>
                    <a:pt x="7512" y="43940"/>
                    <a:pt x="7575" y="43730"/>
                  </a:cubicBezTo>
                  <a:cubicBezTo>
                    <a:pt x="7659" y="43542"/>
                    <a:pt x="8475" y="47036"/>
                    <a:pt x="7638" y="51054"/>
                  </a:cubicBezTo>
                  <a:cubicBezTo>
                    <a:pt x="6801" y="55050"/>
                    <a:pt x="4374" y="55866"/>
                    <a:pt x="3746" y="56557"/>
                  </a:cubicBezTo>
                  <a:cubicBezTo>
                    <a:pt x="3118" y="57226"/>
                    <a:pt x="2951" y="58126"/>
                    <a:pt x="2637" y="61013"/>
                  </a:cubicBezTo>
                  <a:cubicBezTo>
                    <a:pt x="2344" y="63943"/>
                    <a:pt x="670" y="67081"/>
                    <a:pt x="503" y="67479"/>
                  </a:cubicBezTo>
                  <a:cubicBezTo>
                    <a:pt x="314" y="67897"/>
                    <a:pt x="1" y="69592"/>
                    <a:pt x="126" y="69906"/>
                  </a:cubicBezTo>
                  <a:cubicBezTo>
                    <a:pt x="252" y="70199"/>
                    <a:pt x="210" y="70806"/>
                    <a:pt x="335" y="71140"/>
                  </a:cubicBezTo>
                  <a:cubicBezTo>
                    <a:pt x="461" y="71475"/>
                    <a:pt x="858" y="71120"/>
                    <a:pt x="1026" y="70952"/>
                  </a:cubicBezTo>
                  <a:cubicBezTo>
                    <a:pt x="1172" y="70806"/>
                    <a:pt x="984" y="71768"/>
                    <a:pt x="1130" y="72417"/>
                  </a:cubicBezTo>
                  <a:cubicBezTo>
                    <a:pt x="1256" y="73086"/>
                    <a:pt x="1926" y="73421"/>
                    <a:pt x="2532" y="73526"/>
                  </a:cubicBezTo>
                  <a:cubicBezTo>
                    <a:pt x="3139" y="73630"/>
                    <a:pt x="3788" y="73819"/>
                    <a:pt x="3892" y="73630"/>
                  </a:cubicBezTo>
                  <a:cubicBezTo>
                    <a:pt x="3997" y="73442"/>
                    <a:pt x="4185" y="73630"/>
                    <a:pt x="4646" y="73463"/>
                  </a:cubicBezTo>
                  <a:cubicBezTo>
                    <a:pt x="5127" y="73316"/>
                    <a:pt x="3055" y="70889"/>
                    <a:pt x="2846" y="70262"/>
                  </a:cubicBezTo>
                  <a:cubicBezTo>
                    <a:pt x="2637" y="69634"/>
                    <a:pt x="4436" y="62625"/>
                    <a:pt x="5169" y="61369"/>
                  </a:cubicBezTo>
                  <a:cubicBezTo>
                    <a:pt x="5901" y="60114"/>
                    <a:pt x="8475" y="56368"/>
                    <a:pt x="8475" y="56368"/>
                  </a:cubicBezTo>
                  <a:cubicBezTo>
                    <a:pt x="8475" y="56368"/>
                    <a:pt x="7680" y="58168"/>
                    <a:pt x="7512" y="59068"/>
                  </a:cubicBezTo>
                  <a:cubicBezTo>
                    <a:pt x="7345" y="59946"/>
                    <a:pt x="7972" y="61495"/>
                    <a:pt x="9332" y="65156"/>
                  </a:cubicBezTo>
                  <a:cubicBezTo>
                    <a:pt x="10693" y="68818"/>
                    <a:pt x="11090" y="70283"/>
                    <a:pt x="11278" y="70994"/>
                  </a:cubicBezTo>
                  <a:cubicBezTo>
                    <a:pt x="11446" y="71684"/>
                    <a:pt x="11655" y="72919"/>
                    <a:pt x="11843" y="73254"/>
                  </a:cubicBezTo>
                  <a:cubicBezTo>
                    <a:pt x="12032" y="73609"/>
                    <a:pt x="12429" y="73128"/>
                    <a:pt x="12471" y="73024"/>
                  </a:cubicBezTo>
                  <a:cubicBezTo>
                    <a:pt x="12534" y="72919"/>
                    <a:pt x="12659" y="74551"/>
                    <a:pt x="13015" y="74990"/>
                  </a:cubicBezTo>
                  <a:cubicBezTo>
                    <a:pt x="13392" y="75409"/>
                    <a:pt x="15798" y="75493"/>
                    <a:pt x="16049" y="75409"/>
                  </a:cubicBezTo>
                  <a:cubicBezTo>
                    <a:pt x="16321" y="75304"/>
                    <a:pt x="16258" y="75241"/>
                    <a:pt x="16216" y="75179"/>
                  </a:cubicBezTo>
                  <a:cubicBezTo>
                    <a:pt x="16154" y="75095"/>
                    <a:pt x="16321" y="75137"/>
                    <a:pt x="16551" y="75074"/>
                  </a:cubicBezTo>
                  <a:cubicBezTo>
                    <a:pt x="16760" y="74990"/>
                    <a:pt x="15777" y="74174"/>
                    <a:pt x="15484" y="73840"/>
                  </a:cubicBezTo>
                  <a:cubicBezTo>
                    <a:pt x="15191" y="73505"/>
                    <a:pt x="13015" y="69739"/>
                    <a:pt x="12534" y="66851"/>
                  </a:cubicBezTo>
                  <a:cubicBezTo>
                    <a:pt x="12032" y="63943"/>
                    <a:pt x="11425" y="59925"/>
                    <a:pt x="12262" y="58021"/>
                  </a:cubicBezTo>
                  <a:cubicBezTo>
                    <a:pt x="13078" y="56096"/>
                    <a:pt x="19041" y="51054"/>
                    <a:pt x="18874" y="47873"/>
                  </a:cubicBezTo>
                  <a:cubicBezTo>
                    <a:pt x="19041" y="49589"/>
                    <a:pt x="27641" y="47685"/>
                    <a:pt x="30235" y="48543"/>
                  </a:cubicBezTo>
                  <a:cubicBezTo>
                    <a:pt x="32830" y="49401"/>
                    <a:pt x="33457" y="50656"/>
                    <a:pt x="33729" y="51263"/>
                  </a:cubicBezTo>
                  <a:cubicBezTo>
                    <a:pt x="34001" y="51870"/>
                    <a:pt x="32516" y="58147"/>
                    <a:pt x="32474" y="58272"/>
                  </a:cubicBezTo>
                  <a:cubicBezTo>
                    <a:pt x="32453" y="58398"/>
                    <a:pt x="31846" y="59695"/>
                    <a:pt x="31784" y="61055"/>
                  </a:cubicBezTo>
                  <a:cubicBezTo>
                    <a:pt x="31700" y="62415"/>
                    <a:pt x="29942" y="68525"/>
                    <a:pt x="29796" y="68797"/>
                  </a:cubicBezTo>
                  <a:cubicBezTo>
                    <a:pt x="29628" y="69048"/>
                    <a:pt x="29440" y="69885"/>
                    <a:pt x="29628" y="70366"/>
                  </a:cubicBezTo>
                  <a:cubicBezTo>
                    <a:pt x="29817" y="70827"/>
                    <a:pt x="30382" y="70220"/>
                    <a:pt x="30382" y="70220"/>
                  </a:cubicBezTo>
                  <a:cubicBezTo>
                    <a:pt x="30382" y="70220"/>
                    <a:pt x="30444" y="70157"/>
                    <a:pt x="30486" y="70596"/>
                  </a:cubicBezTo>
                  <a:cubicBezTo>
                    <a:pt x="30549" y="71036"/>
                    <a:pt x="30591" y="73149"/>
                    <a:pt x="30988" y="73526"/>
                  </a:cubicBezTo>
                  <a:cubicBezTo>
                    <a:pt x="31407" y="73881"/>
                    <a:pt x="33834" y="74091"/>
                    <a:pt x="34043" y="73923"/>
                  </a:cubicBezTo>
                  <a:cubicBezTo>
                    <a:pt x="34253" y="73714"/>
                    <a:pt x="33604" y="73212"/>
                    <a:pt x="33269" y="72877"/>
                  </a:cubicBezTo>
                  <a:cubicBezTo>
                    <a:pt x="32934" y="72500"/>
                    <a:pt x="32872" y="72354"/>
                    <a:pt x="32830" y="72040"/>
                  </a:cubicBezTo>
                  <a:cubicBezTo>
                    <a:pt x="32767" y="71726"/>
                    <a:pt x="32139" y="70178"/>
                    <a:pt x="32139" y="69529"/>
                  </a:cubicBezTo>
                  <a:cubicBezTo>
                    <a:pt x="32139" y="68860"/>
                    <a:pt x="32976" y="64424"/>
                    <a:pt x="33520" y="62520"/>
                  </a:cubicBezTo>
                  <a:cubicBezTo>
                    <a:pt x="34085" y="60595"/>
                    <a:pt x="34190" y="60553"/>
                    <a:pt x="35048" y="58586"/>
                  </a:cubicBezTo>
                  <a:cubicBezTo>
                    <a:pt x="35905" y="56619"/>
                    <a:pt x="37475" y="53355"/>
                    <a:pt x="37663" y="53272"/>
                  </a:cubicBezTo>
                  <a:cubicBezTo>
                    <a:pt x="37851" y="53230"/>
                    <a:pt x="43501" y="56933"/>
                    <a:pt x="44024" y="57645"/>
                  </a:cubicBezTo>
                  <a:cubicBezTo>
                    <a:pt x="44547" y="58356"/>
                    <a:pt x="46577" y="63713"/>
                    <a:pt x="46849" y="64738"/>
                  </a:cubicBezTo>
                  <a:cubicBezTo>
                    <a:pt x="47079" y="65784"/>
                    <a:pt x="46869" y="67081"/>
                    <a:pt x="46869" y="67081"/>
                  </a:cubicBezTo>
                  <a:cubicBezTo>
                    <a:pt x="46869" y="67081"/>
                    <a:pt x="46807" y="67270"/>
                    <a:pt x="46953" y="67458"/>
                  </a:cubicBezTo>
                  <a:cubicBezTo>
                    <a:pt x="47079" y="67646"/>
                    <a:pt x="47413" y="67249"/>
                    <a:pt x="47413" y="67249"/>
                  </a:cubicBezTo>
                  <a:cubicBezTo>
                    <a:pt x="47413" y="67249"/>
                    <a:pt x="47476" y="67374"/>
                    <a:pt x="47497" y="67897"/>
                  </a:cubicBezTo>
                  <a:cubicBezTo>
                    <a:pt x="47518" y="68420"/>
                    <a:pt x="47079" y="69069"/>
                    <a:pt x="47079" y="70178"/>
                  </a:cubicBezTo>
                  <a:cubicBezTo>
                    <a:pt x="47079" y="71266"/>
                    <a:pt x="48355" y="72605"/>
                    <a:pt x="48732" y="72626"/>
                  </a:cubicBezTo>
                  <a:cubicBezTo>
                    <a:pt x="49087" y="72668"/>
                    <a:pt x="49108" y="72521"/>
                    <a:pt x="49359" y="72521"/>
                  </a:cubicBezTo>
                  <a:cubicBezTo>
                    <a:pt x="49590" y="72521"/>
                    <a:pt x="49694" y="70596"/>
                    <a:pt x="49715" y="70178"/>
                  </a:cubicBezTo>
                  <a:cubicBezTo>
                    <a:pt x="49736" y="69759"/>
                    <a:pt x="49569" y="69153"/>
                    <a:pt x="49485" y="68295"/>
                  </a:cubicBezTo>
                  <a:cubicBezTo>
                    <a:pt x="49401" y="67437"/>
                    <a:pt x="49778" y="66600"/>
                    <a:pt x="49841" y="66098"/>
                  </a:cubicBezTo>
                  <a:cubicBezTo>
                    <a:pt x="49903" y="65596"/>
                    <a:pt x="49694" y="65282"/>
                    <a:pt x="49276" y="64403"/>
                  </a:cubicBezTo>
                  <a:cubicBezTo>
                    <a:pt x="48857" y="63524"/>
                    <a:pt x="47393" y="58440"/>
                    <a:pt x="47434" y="57624"/>
                  </a:cubicBezTo>
                  <a:cubicBezTo>
                    <a:pt x="47497" y="56808"/>
                    <a:pt x="45237" y="54276"/>
                    <a:pt x="44442" y="53146"/>
                  </a:cubicBezTo>
                  <a:cubicBezTo>
                    <a:pt x="37496" y="43521"/>
                    <a:pt x="40299" y="45718"/>
                    <a:pt x="46074" y="40027"/>
                  </a:cubicBezTo>
                  <a:cubicBezTo>
                    <a:pt x="48418" y="37725"/>
                    <a:pt x="49108" y="33896"/>
                    <a:pt x="48564" y="30674"/>
                  </a:cubicBezTo>
                  <a:cubicBezTo>
                    <a:pt x="48020" y="27473"/>
                    <a:pt x="47895" y="27954"/>
                    <a:pt x="47895" y="27954"/>
                  </a:cubicBezTo>
                  <a:cubicBezTo>
                    <a:pt x="47895" y="27954"/>
                    <a:pt x="50447" y="28352"/>
                    <a:pt x="50845" y="28163"/>
                  </a:cubicBezTo>
                  <a:cubicBezTo>
                    <a:pt x="51242" y="28017"/>
                    <a:pt x="51347" y="27577"/>
                    <a:pt x="51347" y="27577"/>
                  </a:cubicBezTo>
                  <a:cubicBezTo>
                    <a:pt x="51347" y="27577"/>
                    <a:pt x="51682" y="27515"/>
                    <a:pt x="51786" y="27201"/>
                  </a:cubicBezTo>
                  <a:cubicBezTo>
                    <a:pt x="51891" y="26887"/>
                    <a:pt x="51598" y="26217"/>
                    <a:pt x="51682" y="25841"/>
                  </a:cubicBezTo>
                  <a:cubicBezTo>
                    <a:pt x="51786" y="25485"/>
                    <a:pt x="51828" y="25171"/>
                    <a:pt x="51494" y="24753"/>
                  </a:cubicBezTo>
                  <a:cubicBezTo>
                    <a:pt x="51138" y="24292"/>
                    <a:pt x="50008" y="23037"/>
                    <a:pt x="49882" y="22702"/>
                  </a:cubicBezTo>
                  <a:cubicBezTo>
                    <a:pt x="49778" y="22367"/>
                    <a:pt x="50029" y="21928"/>
                    <a:pt x="50092" y="21028"/>
                  </a:cubicBezTo>
                  <a:cubicBezTo>
                    <a:pt x="50134" y="20150"/>
                    <a:pt x="49882" y="19878"/>
                    <a:pt x="49882" y="19878"/>
                  </a:cubicBezTo>
                  <a:cubicBezTo>
                    <a:pt x="49882" y="19878"/>
                    <a:pt x="50468" y="19731"/>
                    <a:pt x="51661" y="18957"/>
                  </a:cubicBezTo>
                  <a:cubicBezTo>
                    <a:pt x="52833" y="18204"/>
                    <a:pt x="54799" y="16090"/>
                    <a:pt x="54925" y="15965"/>
                  </a:cubicBezTo>
                  <a:cubicBezTo>
                    <a:pt x="55051" y="15818"/>
                    <a:pt x="53293" y="16028"/>
                    <a:pt x="51159" y="16425"/>
                  </a:cubicBezTo>
                  <a:cubicBezTo>
                    <a:pt x="49004" y="16823"/>
                    <a:pt x="48543" y="18078"/>
                    <a:pt x="48209" y="18476"/>
                  </a:cubicBezTo>
                  <a:close/>
                  <a:moveTo>
                    <a:pt x="32892" y="9918"/>
                  </a:moveTo>
                  <a:cubicBezTo>
                    <a:pt x="33123" y="10357"/>
                    <a:pt x="33311" y="10692"/>
                    <a:pt x="33478" y="10901"/>
                  </a:cubicBezTo>
                  <a:cubicBezTo>
                    <a:pt x="33269" y="11278"/>
                    <a:pt x="33353" y="11299"/>
                    <a:pt x="32872" y="11090"/>
                  </a:cubicBezTo>
                  <a:cubicBezTo>
                    <a:pt x="32369" y="10880"/>
                    <a:pt x="31867" y="9709"/>
                    <a:pt x="32181" y="8370"/>
                  </a:cubicBezTo>
                  <a:cubicBezTo>
                    <a:pt x="32223" y="8244"/>
                    <a:pt x="32265" y="8119"/>
                    <a:pt x="32328" y="7951"/>
                  </a:cubicBezTo>
                  <a:cubicBezTo>
                    <a:pt x="32516" y="8809"/>
                    <a:pt x="32725" y="9520"/>
                    <a:pt x="32892" y="9918"/>
                  </a:cubicBez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7950331" y="3204697"/>
              <a:ext cx="127413" cy="386433"/>
            </a:xfrm>
            <a:custGeom>
              <a:avLst/>
              <a:gdLst/>
              <a:ahLst/>
              <a:cxnLst/>
              <a:rect l="l" t="t" r="r" b="b"/>
              <a:pathLst>
                <a:path w="8203" h="24879" extrusionOk="0">
                  <a:moveTo>
                    <a:pt x="8203" y="4039"/>
                  </a:moveTo>
                  <a:cubicBezTo>
                    <a:pt x="8036" y="4080"/>
                    <a:pt x="6466" y="7344"/>
                    <a:pt x="5587" y="9332"/>
                  </a:cubicBezTo>
                  <a:cubicBezTo>
                    <a:pt x="4730" y="11299"/>
                    <a:pt x="4604" y="11362"/>
                    <a:pt x="4081" y="13266"/>
                  </a:cubicBezTo>
                  <a:cubicBezTo>
                    <a:pt x="3516" y="15170"/>
                    <a:pt x="2679" y="19627"/>
                    <a:pt x="2679" y="20275"/>
                  </a:cubicBezTo>
                  <a:cubicBezTo>
                    <a:pt x="2679" y="20924"/>
                    <a:pt x="3349" y="22472"/>
                    <a:pt x="3370" y="22786"/>
                  </a:cubicBezTo>
                  <a:cubicBezTo>
                    <a:pt x="3411" y="23100"/>
                    <a:pt x="3474" y="23288"/>
                    <a:pt x="3809" y="23623"/>
                  </a:cubicBezTo>
                  <a:cubicBezTo>
                    <a:pt x="4144" y="23979"/>
                    <a:pt x="4813" y="24460"/>
                    <a:pt x="4604" y="24669"/>
                  </a:cubicBezTo>
                  <a:cubicBezTo>
                    <a:pt x="4395" y="24878"/>
                    <a:pt x="1947" y="24648"/>
                    <a:pt x="1528" y="24272"/>
                  </a:cubicBezTo>
                  <a:cubicBezTo>
                    <a:pt x="1110" y="23916"/>
                    <a:pt x="1068" y="21782"/>
                    <a:pt x="1047" y="21342"/>
                  </a:cubicBezTo>
                  <a:cubicBezTo>
                    <a:pt x="984" y="20903"/>
                    <a:pt x="942" y="20987"/>
                    <a:pt x="942" y="20987"/>
                  </a:cubicBezTo>
                  <a:cubicBezTo>
                    <a:pt x="942" y="20987"/>
                    <a:pt x="357" y="21573"/>
                    <a:pt x="189" y="21112"/>
                  </a:cubicBezTo>
                  <a:cubicBezTo>
                    <a:pt x="1" y="20631"/>
                    <a:pt x="189" y="19794"/>
                    <a:pt x="336" y="19543"/>
                  </a:cubicBezTo>
                  <a:cubicBezTo>
                    <a:pt x="503" y="19271"/>
                    <a:pt x="2282" y="13161"/>
                    <a:pt x="2323" y="11801"/>
                  </a:cubicBezTo>
                  <a:cubicBezTo>
                    <a:pt x="2407" y="10441"/>
                    <a:pt x="3014" y="9165"/>
                    <a:pt x="3035" y="9018"/>
                  </a:cubicBezTo>
                  <a:cubicBezTo>
                    <a:pt x="3056" y="8893"/>
                    <a:pt x="4520" y="2511"/>
                    <a:pt x="4290" y="2009"/>
                  </a:cubicBezTo>
                  <a:cubicBezTo>
                    <a:pt x="4060" y="1528"/>
                    <a:pt x="3349" y="691"/>
                    <a:pt x="2428" y="0"/>
                  </a:cubicBezTo>
                  <a:cubicBezTo>
                    <a:pt x="3976" y="1005"/>
                    <a:pt x="5378" y="2427"/>
                    <a:pt x="8203" y="4039"/>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7553870" y="2970386"/>
              <a:ext cx="70533" cy="214178"/>
            </a:xfrm>
            <a:custGeom>
              <a:avLst/>
              <a:gdLst/>
              <a:ahLst/>
              <a:cxnLst/>
              <a:rect l="l" t="t" r="r" b="b"/>
              <a:pathLst>
                <a:path w="4541" h="13789" extrusionOk="0">
                  <a:moveTo>
                    <a:pt x="3599" y="9625"/>
                  </a:moveTo>
                  <a:lnTo>
                    <a:pt x="3599" y="9625"/>
                  </a:lnTo>
                  <a:cubicBezTo>
                    <a:pt x="3515" y="9834"/>
                    <a:pt x="2992" y="11446"/>
                    <a:pt x="2741" y="11697"/>
                  </a:cubicBezTo>
                  <a:cubicBezTo>
                    <a:pt x="2469" y="11927"/>
                    <a:pt x="2364" y="12031"/>
                    <a:pt x="2406" y="11969"/>
                  </a:cubicBezTo>
                  <a:cubicBezTo>
                    <a:pt x="2427" y="11927"/>
                    <a:pt x="2469" y="11425"/>
                    <a:pt x="2448" y="11446"/>
                  </a:cubicBezTo>
                  <a:cubicBezTo>
                    <a:pt x="2427" y="11487"/>
                    <a:pt x="0" y="13789"/>
                    <a:pt x="251" y="13412"/>
                  </a:cubicBezTo>
                  <a:cubicBezTo>
                    <a:pt x="481" y="13057"/>
                    <a:pt x="1611" y="10441"/>
                    <a:pt x="1737" y="9311"/>
                  </a:cubicBezTo>
                  <a:cubicBezTo>
                    <a:pt x="1883" y="8181"/>
                    <a:pt x="2030" y="7951"/>
                    <a:pt x="1799" y="8181"/>
                  </a:cubicBezTo>
                  <a:cubicBezTo>
                    <a:pt x="1569" y="8412"/>
                    <a:pt x="1255" y="8621"/>
                    <a:pt x="1360" y="8412"/>
                  </a:cubicBezTo>
                  <a:cubicBezTo>
                    <a:pt x="1465" y="8244"/>
                    <a:pt x="1695" y="7303"/>
                    <a:pt x="1695" y="6989"/>
                  </a:cubicBezTo>
                  <a:cubicBezTo>
                    <a:pt x="1695" y="6633"/>
                    <a:pt x="1297" y="3662"/>
                    <a:pt x="3683" y="1067"/>
                  </a:cubicBezTo>
                  <a:cubicBezTo>
                    <a:pt x="4017" y="712"/>
                    <a:pt x="4289" y="356"/>
                    <a:pt x="4540" y="0"/>
                  </a:cubicBezTo>
                  <a:cubicBezTo>
                    <a:pt x="4540" y="0"/>
                    <a:pt x="3976" y="2427"/>
                    <a:pt x="3871" y="4143"/>
                  </a:cubicBezTo>
                  <a:cubicBezTo>
                    <a:pt x="3766" y="5880"/>
                    <a:pt x="3473" y="9144"/>
                    <a:pt x="3599" y="9625"/>
                  </a:cubicBezTo>
                  <a:close/>
                </a:path>
              </a:pathLst>
            </a:custGeom>
            <a:solidFill>
              <a:srgbClr val="E68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7492442" y="2969734"/>
              <a:ext cx="170640" cy="616858"/>
            </a:xfrm>
            <a:custGeom>
              <a:avLst/>
              <a:gdLst/>
              <a:ahLst/>
              <a:cxnLst/>
              <a:rect l="l" t="t" r="r" b="b"/>
              <a:pathLst>
                <a:path w="10986" h="39714" extrusionOk="0">
                  <a:moveTo>
                    <a:pt x="8475" y="22263"/>
                  </a:moveTo>
                  <a:cubicBezTo>
                    <a:pt x="8475" y="22263"/>
                    <a:pt x="5901" y="26009"/>
                    <a:pt x="5190" y="27264"/>
                  </a:cubicBezTo>
                  <a:cubicBezTo>
                    <a:pt x="4457" y="28519"/>
                    <a:pt x="2637" y="35529"/>
                    <a:pt x="2846" y="36156"/>
                  </a:cubicBezTo>
                  <a:cubicBezTo>
                    <a:pt x="3055" y="36784"/>
                    <a:pt x="5127" y="39211"/>
                    <a:pt x="4666" y="39379"/>
                  </a:cubicBezTo>
                  <a:cubicBezTo>
                    <a:pt x="4185" y="39525"/>
                    <a:pt x="3997" y="39358"/>
                    <a:pt x="3892" y="39525"/>
                  </a:cubicBezTo>
                  <a:cubicBezTo>
                    <a:pt x="3788" y="39714"/>
                    <a:pt x="3139" y="39525"/>
                    <a:pt x="2532" y="39421"/>
                  </a:cubicBezTo>
                  <a:cubicBezTo>
                    <a:pt x="1946" y="39316"/>
                    <a:pt x="1256" y="38981"/>
                    <a:pt x="1130" y="38333"/>
                  </a:cubicBezTo>
                  <a:cubicBezTo>
                    <a:pt x="1005" y="37684"/>
                    <a:pt x="1172" y="36680"/>
                    <a:pt x="1026" y="36868"/>
                  </a:cubicBezTo>
                  <a:cubicBezTo>
                    <a:pt x="858" y="37014"/>
                    <a:pt x="482" y="37391"/>
                    <a:pt x="335" y="37056"/>
                  </a:cubicBezTo>
                  <a:cubicBezTo>
                    <a:pt x="210" y="36701"/>
                    <a:pt x="252" y="36136"/>
                    <a:pt x="126" y="35822"/>
                  </a:cubicBezTo>
                  <a:cubicBezTo>
                    <a:pt x="0" y="35529"/>
                    <a:pt x="293" y="33813"/>
                    <a:pt x="503" y="33395"/>
                  </a:cubicBezTo>
                  <a:cubicBezTo>
                    <a:pt x="670" y="32976"/>
                    <a:pt x="2365" y="29838"/>
                    <a:pt x="2637" y="26929"/>
                  </a:cubicBezTo>
                  <a:cubicBezTo>
                    <a:pt x="2930" y="24000"/>
                    <a:pt x="3118" y="23142"/>
                    <a:pt x="3746" y="22452"/>
                  </a:cubicBezTo>
                  <a:cubicBezTo>
                    <a:pt x="4374" y="21782"/>
                    <a:pt x="6801" y="20987"/>
                    <a:pt x="7638" y="16970"/>
                  </a:cubicBezTo>
                  <a:cubicBezTo>
                    <a:pt x="8475" y="12952"/>
                    <a:pt x="7659" y="9458"/>
                    <a:pt x="7596" y="9646"/>
                  </a:cubicBezTo>
                  <a:cubicBezTo>
                    <a:pt x="7512" y="9814"/>
                    <a:pt x="7010" y="11446"/>
                    <a:pt x="6759" y="11697"/>
                  </a:cubicBezTo>
                  <a:cubicBezTo>
                    <a:pt x="6487" y="11927"/>
                    <a:pt x="6382" y="12052"/>
                    <a:pt x="6403" y="11990"/>
                  </a:cubicBezTo>
                  <a:cubicBezTo>
                    <a:pt x="6424" y="11948"/>
                    <a:pt x="6487" y="11446"/>
                    <a:pt x="6466" y="11467"/>
                  </a:cubicBezTo>
                  <a:cubicBezTo>
                    <a:pt x="6424" y="11488"/>
                    <a:pt x="3997" y="13789"/>
                    <a:pt x="4269" y="13433"/>
                  </a:cubicBezTo>
                  <a:cubicBezTo>
                    <a:pt x="4499" y="13057"/>
                    <a:pt x="5629" y="10441"/>
                    <a:pt x="5754" y="9332"/>
                  </a:cubicBezTo>
                  <a:cubicBezTo>
                    <a:pt x="5880" y="8203"/>
                    <a:pt x="6047" y="7972"/>
                    <a:pt x="5796" y="8203"/>
                  </a:cubicBezTo>
                  <a:cubicBezTo>
                    <a:pt x="5566" y="8433"/>
                    <a:pt x="5252" y="8642"/>
                    <a:pt x="5357" y="8433"/>
                  </a:cubicBezTo>
                  <a:cubicBezTo>
                    <a:pt x="5462" y="8244"/>
                    <a:pt x="5692" y="7303"/>
                    <a:pt x="5692" y="6989"/>
                  </a:cubicBezTo>
                  <a:cubicBezTo>
                    <a:pt x="5692" y="6654"/>
                    <a:pt x="5315" y="3683"/>
                    <a:pt x="7679" y="1089"/>
                  </a:cubicBezTo>
                  <a:cubicBezTo>
                    <a:pt x="8035" y="712"/>
                    <a:pt x="8286" y="377"/>
                    <a:pt x="8558" y="0"/>
                  </a:cubicBezTo>
                  <a:cubicBezTo>
                    <a:pt x="8579" y="2469"/>
                    <a:pt x="7554" y="3829"/>
                    <a:pt x="9332" y="8119"/>
                  </a:cubicBezTo>
                  <a:cubicBezTo>
                    <a:pt x="9876" y="9207"/>
                    <a:pt x="10985" y="13078"/>
                    <a:pt x="10546" y="15651"/>
                  </a:cubicBezTo>
                  <a:cubicBezTo>
                    <a:pt x="10044" y="18267"/>
                    <a:pt x="8475" y="22263"/>
                    <a:pt x="8475" y="22263"/>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7554180" y="2970386"/>
              <a:ext cx="79324" cy="214178"/>
            </a:xfrm>
            <a:custGeom>
              <a:avLst/>
              <a:gdLst/>
              <a:ahLst/>
              <a:cxnLst/>
              <a:rect l="l" t="t" r="r" b="b"/>
              <a:pathLst>
                <a:path w="5107" h="13789" extrusionOk="0">
                  <a:moveTo>
                    <a:pt x="2742" y="11697"/>
                  </a:moveTo>
                  <a:cubicBezTo>
                    <a:pt x="2491" y="11927"/>
                    <a:pt x="2386" y="12031"/>
                    <a:pt x="2407" y="11969"/>
                  </a:cubicBezTo>
                  <a:cubicBezTo>
                    <a:pt x="2428" y="11927"/>
                    <a:pt x="2491" y="11425"/>
                    <a:pt x="2449" y="11446"/>
                  </a:cubicBezTo>
                  <a:cubicBezTo>
                    <a:pt x="2428" y="11487"/>
                    <a:pt x="1" y="13789"/>
                    <a:pt x="252" y="13412"/>
                  </a:cubicBezTo>
                  <a:cubicBezTo>
                    <a:pt x="503" y="13057"/>
                    <a:pt x="1612" y="10441"/>
                    <a:pt x="1759" y="9311"/>
                  </a:cubicBezTo>
                  <a:cubicBezTo>
                    <a:pt x="1884" y="8181"/>
                    <a:pt x="2031" y="7951"/>
                    <a:pt x="1800" y="8181"/>
                  </a:cubicBezTo>
                  <a:cubicBezTo>
                    <a:pt x="1570" y="8412"/>
                    <a:pt x="1256" y="8621"/>
                    <a:pt x="1361" y="8412"/>
                  </a:cubicBezTo>
                  <a:cubicBezTo>
                    <a:pt x="1466" y="8244"/>
                    <a:pt x="1696" y="7303"/>
                    <a:pt x="1696" y="6989"/>
                  </a:cubicBezTo>
                  <a:cubicBezTo>
                    <a:pt x="1696" y="6633"/>
                    <a:pt x="1298" y="3662"/>
                    <a:pt x="3684" y="1067"/>
                  </a:cubicBezTo>
                  <a:cubicBezTo>
                    <a:pt x="4018" y="712"/>
                    <a:pt x="4290" y="356"/>
                    <a:pt x="4541" y="0"/>
                  </a:cubicBezTo>
                  <a:cubicBezTo>
                    <a:pt x="4541" y="0"/>
                    <a:pt x="4416" y="2658"/>
                    <a:pt x="4311" y="4394"/>
                  </a:cubicBezTo>
                  <a:cubicBezTo>
                    <a:pt x="4144" y="6947"/>
                    <a:pt x="5106" y="9541"/>
                    <a:pt x="2742" y="11697"/>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8028983" y="3251168"/>
              <a:ext cx="48757" cy="104006"/>
            </a:xfrm>
            <a:custGeom>
              <a:avLst/>
              <a:gdLst/>
              <a:ahLst/>
              <a:cxnLst/>
              <a:rect l="l" t="t" r="r" b="b"/>
              <a:pathLst>
                <a:path w="3139" h="6696" extrusionOk="0">
                  <a:moveTo>
                    <a:pt x="3139" y="1047"/>
                  </a:moveTo>
                  <a:cubicBezTo>
                    <a:pt x="2972" y="1088"/>
                    <a:pt x="1402" y="4352"/>
                    <a:pt x="523" y="6340"/>
                  </a:cubicBezTo>
                  <a:cubicBezTo>
                    <a:pt x="482" y="6487"/>
                    <a:pt x="419" y="6591"/>
                    <a:pt x="377" y="6696"/>
                  </a:cubicBezTo>
                  <a:cubicBezTo>
                    <a:pt x="189" y="6005"/>
                    <a:pt x="0" y="5650"/>
                    <a:pt x="84" y="4666"/>
                  </a:cubicBezTo>
                  <a:cubicBezTo>
                    <a:pt x="168" y="3704"/>
                    <a:pt x="1067" y="565"/>
                    <a:pt x="1339" y="0"/>
                  </a:cubicBezTo>
                  <a:cubicBezTo>
                    <a:pt x="1319" y="21"/>
                    <a:pt x="2511" y="670"/>
                    <a:pt x="3139" y="1047"/>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7914593" y="3246943"/>
              <a:ext cx="16" cy="16"/>
            </a:xfrm>
            <a:custGeom>
              <a:avLst/>
              <a:gdLst/>
              <a:ahLst/>
              <a:cxnLst/>
              <a:rect l="l" t="t" r="r" b="b"/>
              <a:pathLst>
                <a:path w="1" h="1" fill="none" extrusionOk="0">
                  <a:moveTo>
                    <a:pt x="0" y="0"/>
                  </a:moveTo>
                  <a:close/>
                </a:path>
              </a:pathLst>
            </a:custGeom>
            <a:noFill/>
            <a:ln w="6800" cap="flat" cmpd="sng">
              <a:solidFill>
                <a:srgbClr val="F4F1ED"/>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7785897" y="3106879"/>
              <a:ext cx="152762" cy="90088"/>
            </a:xfrm>
            <a:custGeom>
              <a:avLst/>
              <a:gdLst/>
              <a:ahLst/>
              <a:cxnLst/>
              <a:rect l="l" t="t" r="r" b="b"/>
              <a:pathLst>
                <a:path w="9835" h="5800" extrusionOk="0">
                  <a:moveTo>
                    <a:pt x="8536" y="4987"/>
                  </a:moveTo>
                  <a:cubicBezTo>
                    <a:pt x="8558" y="5010"/>
                    <a:pt x="8585" y="5022"/>
                    <a:pt x="8600" y="5022"/>
                  </a:cubicBezTo>
                  <a:cubicBezTo>
                    <a:pt x="8558" y="5022"/>
                    <a:pt x="8558" y="5022"/>
                    <a:pt x="8537" y="5001"/>
                  </a:cubicBezTo>
                  <a:cubicBezTo>
                    <a:pt x="8537" y="5001"/>
                    <a:pt x="8537" y="4995"/>
                    <a:pt x="8536" y="4987"/>
                  </a:cubicBezTo>
                  <a:close/>
                  <a:moveTo>
                    <a:pt x="586" y="0"/>
                  </a:moveTo>
                  <a:cubicBezTo>
                    <a:pt x="586" y="0"/>
                    <a:pt x="524" y="126"/>
                    <a:pt x="461" y="356"/>
                  </a:cubicBezTo>
                  <a:cubicBezTo>
                    <a:pt x="440" y="461"/>
                    <a:pt x="419" y="565"/>
                    <a:pt x="419" y="691"/>
                  </a:cubicBezTo>
                  <a:cubicBezTo>
                    <a:pt x="377" y="586"/>
                    <a:pt x="335" y="481"/>
                    <a:pt x="314" y="377"/>
                  </a:cubicBezTo>
                  <a:cubicBezTo>
                    <a:pt x="231" y="209"/>
                    <a:pt x="168" y="63"/>
                    <a:pt x="168" y="63"/>
                  </a:cubicBezTo>
                  <a:cubicBezTo>
                    <a:pt x="168" y="63"/>
                    <a:pt x="126" y="209"/>
                    <a:pt x="105" y="419"/>
                  </a:cubicBezTo>
                  <a:cubicBezTo>
                    <a:pt x="63" y="481"/>
                    <a:pt x="63" y="586"/>
                    <a:pt x="63" y="733"/>
                  </a:cubicBezTo>
                  <a:cubicBezTo>
                    <a:pt x="42" y="733"/>
                    <a:pt x="42" y="691"/>
                    <a:pt x="21" y="691"/>
                  </a:cubicBezTo>
                  <a:cubicBezTo>
                    <a:pt x="126" y="2448"/>
                    <a:pt x="147" y="4478"/>
                    <a:pt x="0" y="4917"/>
                  </a:cubicBezTo>
                  <a:cubicBezTo>
                    <a:pt x="92" y="5595"/>
                    <a:pt x="1239" y="5800"/>
                    <a:pt x="2827" y="5800"/>
                  </a:cubicBezTo>
                  <a:cubicBezTo>
                    <a:pt x="4867" y="5800"/>
                    <a:pt x="7635" y="5463"/>
                    <a:pt x="9835" y="5357"/>
                  </a:cubicBezTo>
                  <a:cubicBezTo>
                    <a:pt x="9730" y="5336"/>
                    <a:pt x="9646" y="5315"/>
                    <a:pt x="9563" y="5273"/>
                  </a:cubicBezTo>
                  <a:cubicBezTo>
                    <a:pt x="9521" y="5252"/>
                    <a:pt x="9437" y="5168"/>
                    <a:pt x="9332" y="5064"/>
                  </a:cubicBezTo>
                  <a:cubicBezTo>
                    <a:pt x="9165" y="4938"/>
                    <a:pt x="8935" y="4750"/>
                    <a:pt x="8705" y="4583"/>
                  </a:cubicBezTo>
                  <a:cubicBezTo>
                    <a:pt x="8433" y="4394"/>
                    <a:pt x="8203" y="4269"/>
                    <a:pt x="8014" y="4143"/>
                  </a:cubicBezTo>
                  <a:cubicBezTo>
                    <a:pt x="7847" y="4059"/>
                    <a:pt x="7700" y="3997"/>
                    <a:pt x="7700" y="3997"/>
                  </a:cubicBezTo>
                  <a:lnTo>
                    <a:pt x="7700" y="3997"/>
                  </a:lnTo>
                  <a:cubicBezTo>
                    <a:pt x="7700" y="3997"/>
                    <a:pt x="7763" y="4122"/>
                    <a:pt x="7868" y="4311"/>
                  </a:cubicBezTo>
                  <a:lnTo>
                    <a:pt x="7889" y="4331"/>
                  </a:lnTo>
                  <a:cubicBezTo>
                    <a:pt x="7533" y="4101"/>
                    <a:pt x="7136" y="4018"/>
                    <a:pt x="7135" y="4018"/>
                  </a:cubicBezTo>
                  <a:lnTo>
                    <a:pt x="7135" y="4018"/>
                  </a:lnTo>
                  <a:cubicBezTo>
                    <a:pt x="7135" y="4018"/>
                    <a:pt x="7345" y="4415"/>
                    <a:pt x="7742" y="4729"/>
                  </a:cubicBezTo>
                  <a:lnTo>
                    <a:pt x="7491" y="4645"/>
                  </a:lnTo>
                  <a:cubicBezTo>
                    <a:pt x="7387" y="4499"/>
                    <a:pt x="7282" y="4331"/>
                    <a:pt x="7135" y="4185"/>
                  </a:cubicBezTo>
                  <a:cubicBezTo>
                    <a:pt x="6717" y="3704"/>
                    <a:pt x="6194" y="3474"/>
                    <a:pt x="6194" y="3474"/>
                  </a:cubicBezTo>
                  <a:lnTo>
                    <a:pt x="6194" y="3474"/>
                  </a:lnTo>
                  <a:cubicBezTo>
                    <a:pt x="6194" y="3474"/>
                    <a:pt x="6382" y="3976"/>
                    <a:pt x="6759" y="4415"/>
                  </a:cubicBezTo>
                  <a:cubicBezTo>
                    <a:pt x="6696" y="4394"/>
                    <a:pt x="6612" y="4373"/>
                    <a:pt x="6529" y="4311"/>
                  </a:cubicBezTo>
                  <a:cubicBezTo>
                    <a:pt x="6445" y="4185"/>
                    <a:pt x="6340" y="4059"/>
                    <a:pt x="6215" y="3892"/>
                  </a:cubicBezTo>
                  <a:cubicBezTo>
                    <a:pt x="5713" y="3285"/>
                    <a:pt x="5148" y="2951"/>
                    <a:pt x="5148" y="2950"/>
                  </a:cubicBezTo>
                  <a:lnTo>
                    <a:pt x="5148" y="2950"/>
                  </a:lnTo>
                  <a:cubicBezTo>
                    <a:pt x="5148" y="2951"/>
                    <a:pt x="5357" y="3453"/>
                    <a:pt x="5754" y="3997"/>
                  </a:cubicBezTo>
                  <a:cubicBezTo>
                    <a:pt x="5713" y="3997"/>
                    <a:pt x="5713" y="3976"/>
                    <a:pt x="5692" y="3976"/>
                  </a:cubicBezTo>
                  <a:cubicBezTo>
                    <a:pt x="5608" y="3892"/>
                    <a:pt x="5545" y="3808"/>
                    <a:pt x="5462" y="3704"/>
                  </a:cubicBezTo>
                  <a:lnTo>
                    <a:pt x="4729" y="2971"/>
                  </a:lnTo>
                  <a:cubicBezTo>
                    <a:pt x="4520" y="2783"/>
                    <a:pt x="4395" y="2658"/>
                    <a:pt x="4394" y="2658"/>
                  </a:cubicBezTo>
                  <a:lnTo>
                    <a:pt x="4394" y="2658"/>
                  </a:lnTo>
                  <a:cubicBezTo>
                    <a:pt x="4394" y="2658"/>
                    <a:pt x="4436" y="2825"/>
                    <a:pt x="4541" y="3076"/>
                  </a:cubicBezTo>
                  <a:cubicBezTo>
                    <a:pt x="4604" y="3202"/>
                    <a:pt x="4708" y="3369"/>
                    <a:pt x="4813" y="3515"/>
                  </a:cubicBezTo>
                  <a:cubicBezTo>
                    <a:pt x="4520" y="3390"/>
                    <a:pt x="4248" y="3243"/>
                    <a:pt x="3997" y="3097"/>
                  </a:cubicBezTo>
                  <a:cubicBezTo>
                    <a:pt x="3830" y="2888"/>
                    <a:pt x="3683" y="2720"/>
                    <a:pt x="3578" y="2553"/>
                  </a:cubicBezTo>
                  <a:cubicBezTo>
                    <a:pt x="3453" y="2365"/>
                    <a:pt x="3348" y="2218"/>
                    <a:pt x="3348" y="2218"/>
                  </a:cubicBezTo>
                  <a:lnTo>
                    <a:pt x="3348" y="2218"/>
                  </a:lnTo>
                  <a:cubicBezTo>
                    <a:pt x="3348" y="2218"/>
                    <a:pt x="3348" y="2365"/>
                    <a:pt x="3390" y="2637"/>
                  </a:cubicBezTo>
                  <a:cubicBezTo>
                    <a:pt x="3390" y="2678"/>
                    <a:pt x="3411" y="2741"/>
                    <a:pt x="3453" y="2783"/>
                  </a:cubicBezTo>
                  <a:lnTo>
                    <a:pt x="3411" y="2783"/>
                  </a:lnTo>
                  <a:cubicBezTo>
                    <a:pt x="3306" y="2616"/>
                    <a:pt x="3244" y="2427"/>
                    <a:pt x="3160" y="2302"/>
                  </a:cubicBezTo>
                  <a:cubicBezTo>
                    <a:pt x="3055" y="2114"/>
                    <a:pt x="2993" y="2009"/>
                    <a:pt x="2993" y="2009"/>
                  </a:cubicBezTo>
                  <a:cubicBezTo>
                    <a:pt x="2993" y="2009"/>
                    <a:pt x="2972" y="2134"/>
                    <a:pt x="2972" y="2344"/>
                  </a:cubicBezTo>
                  <a:lnTo>
                    <a:pt x="2972" y="2532"/>
                  </a:lnTo>
                  <a:cubicBezTo>
                    <a:pt x="2930" y="2511"/>
                    <a:pt x="2846" y="2448"/>
                    <a:pt x="2783" y="2427"/>
                  </a:cubicBezTo>
                  <a:cubicBezTo>
                    <a:pt x="2553" y="1925"/>
                    <a:pt x="2260" y="1611"/>
                    <a:pt x="2260" y="1611"/>
                  </a:cubicBezTo>
                  <a:lnTo>
                    <a:pt x="2260" y="1611"/>
                  </a:lnTo>
                  <a:cubicBezTo>
                    <a:pt x="2260" y="1611"/>
                    <a:pt x="2260" y="1821"/>
                    <a:pt x="2323" y="2134"/>
                  </a:cubicBezTo>
                  <a:cubicBezTo>
                    <a:pt x="2197" y="2051"/>
                    <a:pt x="2030" y="1946"/>
                    <a:pt x="1905" y="1883"/>
                  </a:cubicBezTo>
                  <a:cubicBezTo>
                    <a:pt x="1821" y="1611"/>
                    <a:pt x="1737" y="1360"/>
                    <a:pt x="1695" y="1151"/>
                  </a:cubicBezTo>
                  <a:lnTo>
                    <a:pt x="1591" y="774"/>
                  </a:lnTo>
                  <a:cubicBezTo>
                    <a:pt x="1591" y="774"/>
                    <a:pt x="1507" y="900"/>
                    <a:pt x="1486" y="1172"/>
                  </a:cubicBezTo>
                  <a:cubicBezTo>
                    <a:pt x="1465" y="1298"/>
                    <a:pt x="1465" y="1423"/>
                    <a:pt x="1465" y="1590"/>
                  </a:cubicBezTo>
                  <a:cubicBezTo>
                    <a:pt x="1423" y="1570"/>
                    <a:pt x="1402" y="1528"/>
                    <a:pt x="1361" y="1528"/>
                  </a:cubicBezTo>
                  <a:lnTo>
                    <a:pt x="1361" y="1486"/>
                  </a:lnTo>
                  <a:cubicBezTo>
                    <a:pt x="1298" y="1172"/>
                    <a:pt x="1193" y="879"/>
                    <a:pt x="1151" y="670"/>
                  </a:cubicBezTo>
                  <a:cubicBezTo>
                    <a:pt x="1089" y="461"/>
                    <a:pt x="1047" y="335"/>
                    <a:pt x="1047" y="335"/>
                  </a:cubicBezTo>
                  <a:cubicBezTo>
                    <a:pt x="1047" y="335"/>
                    <a:pt x="984" y="461"/>
                    <a:pt x="942" y="691"/>
                  </a:cubicBezTo>
                  <a:cubicBezTo>
                    <a:pt x="900" y="858"/>
                    <a:pt x="879" y="1046"/>
                    <a:pt x="900" y="1256"/>
                  </a:cubicBezTo>
                  <a:cubicBezTo>
                    <a:pt x="879" y="1256"/>
                    <a:pt x="879" y="1214"/>
                    <a:pt x="858" y="1214"/>
                  </a:cubicBezTo>
                  <a:lnTo>
                    <a:pt x="858" y="1193"/>
                  </a:lnTo>
                  <a:cubicBezTo>
                    <a:pt x="796" y="879"/>
                    <a:pt x="733" y="586"/>
                    <a:pt x="670" y="356"/>
                  </a:cubicBezTo>
                  <a:cubicBezTo>
                    <a:pt x="628" y="168"/>
                    <a:pt x="586" y="0"/>
                    <a:pt x="586" y="0"/>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8243149" y="2818937"/>
              <a:ext cx="55265" cy="52671"/>
            </a:xfrm>
            <a:custGeom>
              <a:avLst/>
              <a:gdLst/>
              <a:ahLst/>
              <a:cxnLst/>
              <a:rect l="l" t="t" r="r" b="b"/>
              <a:pathLst>
                <a:path w="3558" h="3391" extrusionOk="0">
                  <a:moveTo>
                    <a:pt x="3013" y="168"/>
                  </a:moveTo>
                  <a:cubicBezTo>
                    <a:pt x="3055" y="252"/>
                    <a:pt x="3118" y="315"/>
                    <a:pt x="3159" y="357"/>
                  </a:cubicBezTo>
                  <a:cubicBezTo>
                    <a:pt x="3536" y="796"/>
                    <a:pt x="3452" y="1110"/>
                    <a:pt x="3348" y="1466"/>
                  </a:cubicBezTo>
                  <a:cubicBezTo>
                    <a:pt x="3243" y="1821"/>
                    <a:pt x="3557" y="2512"/>
                    <a:pt x="3452" y="2805"/>
                  </a:cubicBezTo>
                  <a:cubicBezTo>
                    <a:pt x="3243" y="3391"/>
                    <a:pt x="2783" y="3056"/>
                    <a:pt x="2427" y="3035"/>
                  </a:cubicBezTo>
                  <a:cubicBezTo>
                    <a:pt x="1946" y="2993"/>
                    <a:pt x="1653" y="3286"/>
                    <a:pt x="1360" y="3286"/>
                  </a:cubicBezTo>
                  <a:cubicBezTo>
                    <a:pt x="586" y="3265"/>
                    <a:pt x="1067" y="2407"/>
                    <a:pt x="1004" y="2198"/>
                  </a:cubicBezTo>
                  <a:cubicBezTo>
                    <a:pt x="858" y="1884"/>
                    <a:pt x="272" y="1759"/>
                    <a:pt x="126" y="1298"/>
                  </a:cubicBezTo>
                  <a:cubicBezTo>
                    <a:pt x="0" y="838"/>
                    <a:pt x="837" y="252"/>
                    <a:pt x="1758" y="64"/>
                  </a:cubicBezTo>
                  <a:cubicBezTo>
                    <a:pt x="2218" y="1"/>
                    <a:pt x="2678" y="64"/>
                    <a:pt x="3013" y="168"/>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8098208" y="2809851"/>
              <a:ext cx="167378" cy="367577"/>
            </a:xfrm>
            <a:custGeom>
              <a:avLst/>
              <a:gdLst/>
              <a:ahLst/>
              <a:cxnLst/>
              <a:rect l="l" t="t" r="r" b="b"/>
              <a:pathLst>
                <a:path w="10776" h="23665" extrusionOk="0">
                  <a:moveTo>
                    <a:pt x="8273" y="16421"/>
                  </a:moveTo>
                  <a:cubicBezTo>
                    <a:pt x="8270" y="16426"/>
                    <a:pt x="8268" y="16430"/>
                    <a:pt x="8266" y="16434"/>
                  </a:cubicBezTo>
                  <a:lnTo>
                    <a:pt x="8266" y="16434"/>
                  </a:lnTo>
                  <a:cubicBezTo>
                    <a:pt x="8265" y="16439"/>
                    <a:pt x="8264" y="16444"/>
                    <a:pt x="8263" y="16449"/>
                  </a:cubicBezTo>
                  <a:lnTo>
                    <a:pt x="8263" y="16449"/>
                  </a:lnTo>
                  <a:cubicBezTo>
                    <a:pt x="8264" y="16448"/>
                    <a:pt x="8264" y="16447"/>
                    <a:pt x="8265" y="16446"/>
                  </a:cubicBezTo>
                  <a:cubicBezTo>
                    <a:pt x="8267" y="16440"/>
                    <a:pt x="8270" y="16431"/>
                    <a:pt x="8273" y="16421"/>
                  </a:cubicBezTo>
                  <a:close/>
                  <a:moveTo>
                    <a:pt x="2971" y="0"/>
                  </a:moveTo>
                  <a:cubicBezTo>
                    <a:pt x="2971" y="0"/>
                    <a:pt x="3201" y="753"/>
                    <a:pt x="3620" y="1883"/>
                  </a:cubicBezTo>
                  <a:cubicBezTo>
                    <a:pt x="3557" y="2051"/>
                    <a:pt x="3473" y="2260"/>
                    <a:pt x="3473" y="2490"/>
                  </a:cubicBezTo>
                  <a:cubicBezTo>
                    <a:pt x="3452" y="2950"/>
                    <a:pt x="3683" y="3369"/>
                    <a:pt x="3683" y="3369"/>
                  </a:cubicBezTo>
                  <a:cubicBezTo>
                    <a:pt x="3683" y="3369"/>
                    <a:pt x="3871" y="3139"/>
                    <a:pt x="3934" y="2783"/>
                  </a:cubicBezTo>
                  <a:cubicBezTo>
                    <a:pt x="3934" y="2783"/>
                    <a:pt x="3976" y="2804"/>
                    <a:pt x="3976" y="2825"/>
                  </a:cubicBezTo>
                  <a:cubicBezTo>
                    <a:pt x="3829" y="3055"/>
                    <a:pt x="3745" y="3411"/>
                    <a:pt x="3745" y="3829"/>
                  </a:cubicBezTo>
                  <a:cubicBezTo>
                    <a:pt x="3745" y="4248"/>
                    <a:pt x="3871" y="4582"/>
                    <a:pt x="3997" y="4812"/>
                  </a:cubicBezTo>
                  <a:cubicBezTo>
                    <a:pt x="4122" y="5022"/>
                    <a:pt x="4269" y="5147"/>
                    <a:pt x="4269" y="5147"/>
                  </a:cubicBezTo>
                  <a:lnTo>
                    <a:pt x="4269" y="5001"/>
                  </a:lnTo>
                  <a:cubicBezTo>
                    <a:pt x="4352" y="5189"/>
                    <a:pt x="4436" y="5315"/>
                    <a:pt x="4436" y="5315"/>
                  </a:cubicBezTo>
                  <a:cubicBezTo>
                    <a:pt x="4436" y="5315"/>
                    <a:pt x="4436" y="5294"/>
                    <a:pt x="4478" y="5252"/>
                  </a:cubicBezTo>
                  <a:cubicBezTo>
                    <a:pt x="4520" y="5712"/>
                    <a:pt x="4645" y="5984"/>
                    <a:pt x="4645" y="5984"/>
                  </a:cubicBezTo>
                  <a:cubicBezTo>
                    <a:pt x="4645" y="5984"/>
                    <a:pt x="4666" y="5942"/>
                    <a:pt x="4708" y="5859"/>
                  </a:cubicBezTo>
                  <a:cubicBezTo>
                    <a:pt x="4708" y="6152"/>
                    <a:pt x="4729" y="6403"/>
                    <a:pt x="4750" y="6612"/>
                  </a:cubicBezTo>
                  <a:cubicBezTo>
                    <a:pt x="4813" y="6926"/>
                    <a:pt x="4833" y="7135"/>
                    <a:pt x="4833" y="7135"/>
                  </a:cubicBezTo>
                  <a:cubicBezTo>
                    <a:pt x="4833" y="7135"/>
                    <a:pt x="4917" y="6968"/>
                    <a:pt x="5022" y="6654"/>
                  </a:cubicBezTo>
                  <a:cubicBezTo>
                    <a:pt x="5064" y="6507"/>
                    <a:pt x="5126" y="6340"/>
                    <a:pt x="5147" y="6152"/>
                  </a:cubicBezTo>
                  <a:lnTo>
                    <a:pt x="5231" y="6465"/>
                  </a:lnTo>
                  <a:cubicBezTo>
                    <a:pt x="5231" y="6654"/>
                    <a:pt x="5189" y="6821"/>
                    <a:pt x="5189" y="7009"/>
                  </a:cubicBezTo>
                  <a:cubicBezTo>
                    <a:pt x="5168" y="7407"/>
                    <a:pt x="5147" y="7763"/>
                    <a:pt x="5105" y="8056"/>
                  </a:cubicBezTo>
                  <a:cubicBezTo>
                    <a:pt x="5064" y="8181"/>
                    <a:pt x="5064" y="8328"/>
                    <a:pt x="5043" y="8390"/>
                  </a:cubicBezTo>
                  <a:cubicBezTo>
                    <a:pt x="5022" y="8474"/>
                    <a:pt x="5022" y="8537"/>
                    <a:pt x="5022" y="8537"/>
                  </a:cubicBezTo>
                  <a:cubicBezTo>
                    <a:pt x="5022" y="8537"/>
                    <a:pt x="5064" y="8495"/>
                    <a:pt x="5126" y="8453"/>
                  </a:cubicBezTo>
                  <a:cubicBezTo>
                    <a:pt x="5189" y="8390"/>
                    <a:pt x="5273" y="8328"/>
                    <a:pt x="5357" y="8181"/>
                  </a:cubicBezTo>
                  <a:cubicBezTo>
                    <a:pt x="5357" y="8160"/>
                    <a:pt x="5377" y="8118"/>
                    <a:pt x="5398" y="8077"/>
                  </a:cubicBezTo>
                  <a:lnTo>
                    <a:pt x="5398" y="8077"/>
                  </a:lnTo>
                  <a:cubicBezTo>
                    <a:pt x="5377" y="8537"/>
                    <a:pt x="5294" y="8893"/>
                    <a:pt x="5231" y="9206"/>
                  </a:cubicBezTo>
                  <a:cubicBezTo>
                    <a:pt x="5168" y="9416"/>
                    <a:pt x="5126" y="9604"/>
                    <a:pt x="5064" y="9709"/>
                  </a:cubicBezTo>
                  <a:cubicBezTo>
                    <a:pt x="5022" y="9813"/>
                    <a:pt x="4980" y="9897"/>
                    <a:pt x="4980" y="9897"/>
                  </a:cubicBezTo>
                  <a:lnTo>
                    <a:pt x="5126" y="9750"/>
                  </a:lnTo>
                  <a:cubicBezTo>
                    <a:pt x="5231" y="9688"/>
                    <a:pt x="5336" y="9520"/>
                    <a:pt x="5461" y="9332"/>
                  </a:cubicBezTo>
                  <a:cubicBezTo>
                    <a:pt x="5482" y="9311"/>
                    <a:pt x="5482" y="9290"/>
                    <a:pt x="5503" y="9269"/>
                  </a:cubicBezTo>
                  <a:lnTo>
                    <a:pt x="5503" y="9269"/>
                  </a:lnTo>
                  <a:cubicBezTo>
                    <a:pt x="5503" y="9478"/>
                    <a:pt x="5503" y="9646"/>
                    <a:pt x="5482" y="9855"/>
                  </a:cubicBezTo>
                  <a:cubicBezTo>
                    <a:pt x="5482" y="9897"/>
                    <a:pt x="5461" y="9918"/>
                    <a:pt x="5461" y="9939"/>
                  </a:cubicBezTo>
                  <a:cubicBezTo>
                    <a:pt x="5252" y="10420"/>
                    <a:pt x="5043" y="10838"/>
                    <a:pt x="4833" y="11152"/>
                  </a:cubicBezTo>
                  <a:cubicBezTo>
                    <a:pt x="4750" y="11299"/>
                    <a:pt x="4645" y="11424"/>
                    <a:pt x="4603" y="11508"/>
                  </a:cubicBezTo>
                  <a:cubicBezTo>
                    <a:pt x="4520" y="11592"/>
                    <a:pt x="4499" y="11634"/>
                    <a:pt x="4499" y="11634"/>
                  </a:cubicBezTo>
                  <a:cubicBezTo>
                    <a:pt x="4499" y="11634"/>
                    <a:pt x="4561" y="11613"/>
                    <a:pt x="4645" y="11571"/>
                  </a:cubicBezTo>
                  <a:cubicBezTo>
                    <a:pt x="4750" y="11508"/>
                    <a:pt x="4854" y="11466"/>
                    <a:pt x="4980" y="11362"/>
                  </a:cubicBezTo>
                  <a:lnTo>
                    <a:pt x="4980" y="11362"/>
                  </a:lnTo>
                  <a:cubicBezTo>
                    <a:pt x="4917" y="11529"/>
                    <a:pt x="4854" y="11717"/>
                    <a:pt x="4833" y="11843"/>
                  </a:cubicBezTo>
                  <a:lnTo>
                    <a:pt x="4708" y="12366"/>
                  </a:lnTo>
                  <a:cubicBezTo>
                    <a:pt x="4708" y="12366"/>
                    <a:pt x="4854" y="12219"/>
                    <a:pt x="5064" y="11947"/>
                  </a:cubicBezTo>
                  <a:lnTo>
                    <a:pt x="5085" y="11927"/>
                  </a:lnTo>
                  <a:lnTo>
                    <a:pt x="5085" y="11927"/>
                  </a:lnTo>
                  <a:cubicBezTo>
                    <a:pt x="5064" y="12010"/>
                    <a:pt x="5043" y="12052"/>
                    <a:pt x="5022" y="12136"/>
                  </a:cubicBezTo>
                  <a:cubicBezTo>
                    <a:pt x="4917" y="12261"/>
                    <a:pt x="4771" y="12408"/>
                    <a:pt x="4666" y="12533"/>
                  </a:cubicBezTo>
                  <a:cubicBezTo>
                    <a:pt x="4457" y="12784"/>
                    <a:pt x="4289" y="13056"/>
                    <a:pt x="4143" y="13266"/>
                  </a:cubicBezTo>
                  <a:cubicBezTo>
                    <a:pt x="4017" y="13475"/>
                    <a:pt x="3934" y="13600"/>
                    <a:pt x="3934" y="13600"/>
                  </a:cubicBezTo>
                  <a:cubicBezTo>
                    <a:pt x="3934" y="13600"/>
                    <a:pt x="3976" y="13600"/>
                    <a:pt x="4038" y="13579"/>
                  </a:cubicBezTo>
                  <a:lnTo>
                    <a:pt x="4038" y="13579"/>
                  </a:lnTo>
                  <a:cubicBezTo>
                    <a:pt x="3662" y="14228"/>
                    <a:pt x="3494" y="14772"/>
                    <a:pt x="3494" y="14772"/>
                  </a:cubicBezTo>
                  <a:cubicBezTo>
                    <a:pt x="3494" y="14772"/>
                    <a:pt x="3766" y="14563"/>
                    <a:pt x="4101" y="14228"/>
                  </a:cubicBezTo>
                  <a:lnTo>
                    <a:pt x="4101" y="14228"/>
                  </a:lnTo>
                  <a:cubicBezTo>
                    <a:pt x="3976" y="14437"/>
                    <a:pt x="3871" y="14647"/>
                    <a:pt x="3724" y="14835"/>
                  </a:cubicBezTo>
                  <a:cubicBezTo>
                    <a:pt x="3662" y="14877"/>
                    <a:pt x="3599" y="14940"/>
                    <a:pt x="3557" y="14981"/>
                  </a:cubicBezTo>
                  <a:cubicBezTo>
                    <a:pt x="3369" y="15149"/>
                    <a:pt x="3201" y="15295"/>
                    <a:pt x="3201" y="15295"/>
                  </a:cubicBezTo>
                  <a:cubicBezTo>
                    <a:pt x="3201" y="15295"/>
                    <a:pt x="3285" y="15295"/>
                    <a:pt x="3452" y="15274"/>
                  </a:cubicBezTo>
                  <a:lnTo>
                    <a:pt x="3452" y="15274"/>
                  </a:lnTo>
                  <a:cubicBezTo>
                    <a:pt x="3390" y="15358"/>
                    <a:pt x="3306" y="15463"/>
                    <a:pt x="3264" y="15546"/>
                  </a:cubicBezTo>
                  <a:cubicBezTo>
                    <a:pt x="3160" y="15609"/>
                    <a:pt x="3034" y="15693"/>
                    <a:pt x="2888" y="15776"/>
                  </a:cubicBezTo>
                  <a:cubicBezTo>
                    <a:pt x="2636" y="15923"/>
                    <a:pt x="2406" y="16111"/>
                    <a:pt x="2218" y="16237"/>
                  </a:cubicBezTo>
                  <a:cubicBezTo>
                    <a:pt x="2030" y="16383"/>
                    <a:pt x="1904" y="16467"/>
                    <a:pt x="1904" y="16467"/>
                  </a:cubicBezTo>
                  <a:cubicBezTo>
                    <a:pt x="1904" y="16467"/>
                    <a:pt x="2051" y="16509"/>
                    <a:pt x="2302" y="16509"/>
                  </a:cubicBezTo>
                  <a:lnTo>
                    <a:pt x="2406" y="16509"/>
                  </a:lnTo>
                  <a:cubicBezTo>
                    <a:pt x="2323" y="16592"/>
                    <a:pt x="2260" y="16655"/>
                    <a:pt x="2218" y="16718"/>
                  </a:cubicBezTo>
                  <a:cubicBezTo>
                    <a:pt x="2113" y="16864"/>
                    <a:pt x="1988" y="16969"/>
                    <a:pt x="1883" y="17053"/>
                  </a:cubicBezTo>
                  <a:cubicBezTo>
                    <a:pt x="1779" y="17116"/>
                    <a:pt x="1632" y="17157"/>
                    <a:pt x="1569" y="17157"/>
                  </a:cubicBezTo>
                  <a:lnTo>
                    <a:pt x="1423" y="17157"/>
                  </a:lnTo>
                  <a:cubicBezTo>
                    <a:pt x="1423" y="17157"/>
                    <a:pt x="1486" y="17178"/>
                    <a:pt x="1569" y="17241"/>
                  </a:cubicBezTo>
                  <a:cubicBezTo>
                    <a:pt x="1617" y="17257"/>
                    <a:pt x="1725" y="17297"/>
                    <a:pt x="1838" y="17297"/>
                  </a:cubicBezTo>
                  <a:cubicBezTo>
                    <a:pt x="1874" y="17297"/>
                    <a:pt x="1911" y="17293"/>
                    <a:pt x="1946" y="17283"/>
                  </a:cubicBezTo>
                  <a:lnTo>
                    <a:pt x="1946" y="17283"/>
                  </a:lnTo>
                  <a:cubicBezTo>
                    <a:pt x="1904" y="17346"/>
                    <a:pt x="1841" y="17429"/>
                    <a:pt x="1800" y="17471"/>
                  </a:cubicBezTo>
                  <a:cubicBezTo>
                    <a:pt x="1674" y="17555"/>
                    <a:pt x="1486" y="17639"/>
                    <a:pt x="1318" y="17743"/>
                  </a:cubicBezTo>
                  <a:cubicBezTo>
                    <a:pt x="983" y="17953"/>
                    <a:pt x="691" y="18141"/>
                    <a:pt x="460" y="18308"/>
                  </a:cubicBezTo>
                  <a:cubicBezTo>
                    <a:pt x="230" y="18497"/>
                    <a:pt x="105" y="18601"/>
                    <a:pt x="105" y="18601"/>
                  </a:cubicBezTo>
                  <a:cubicBezTo>
                    <a:pt x="105" y="18601"/>
                    <a:pt x="131" y="18605"/>
                    <a:pt x="182" y="18605"/>
                  </a:cubicBezTo>
                  <a:cubicBezTo>
                    <a:pt x="259" y="18605"/>
                    <a:pt x="389" y="18597"/>
                    <a:pt x="565" y="18559"/>
                  </a:cubicBezTo>
                  <a:cubicBezTo>
                    <a:pt x="732" y="18538"/>
                    <a:pt x="879" y="18517"/>
                    <a:pt x="1046" y="18476"/>
                  </a:cubicBezTo>
                  <a:lnTo>
                    <a:pt x="1046" y="18476"/>
                  </a:lnTo>
                  <a:lnTo>
                    <a:pt x="795" y="18789"/>
                  </a:lnTo>
                  <a:lnTo>
                    <a:pt x="481" y="18936"/>
                  </a:lnTo>
                  <a:cubicBezTo>
                    <a:pt x="377" y="18999"/>
                    <a:pt x="314" y="19020"/>
                    <a:pt x="251" y="19041"/>
                  </a:cubicBezTo>
                  <a:cubicBezTo>
                    <a:pt x="167" y="19041"/>
                    <a:pt x="147" y="19061"/>
                    <a:pt x="147" y="19061"/>
                  </a:cubicBezTo>
                  <a:cubicBezTo>
                    <a:pt x="147" y="19061"/>
                    <a:pt x="167" y="19082"/>
                    <a:pt x="230" y="19124"/>
                  </a:cubicBezTo>
                  <a:cubicBezTo>
                    <a:pt x="272" y="19145"/>
                    <a:pt x="356" y="19166"/>
                    <a:pt x="439" y="19208"/>
                  </a:cubicBezTo>
                  <a:cubicBezTo>
                    <a:pt x="356" y="19250"/>
                    <a:pt x="293" y="19333"/>
                    <a:pt x="209" y="19375"/>
                  </a:cubicBezTo>
                  <a:cubicBezTo>
                    <a:pt x="126" y="19459"/>
                    <a:pt x="0" y="19459"/>
                    <a:pt x="0" y="19459"/>
                  </a:cubicBezTo>
                  <a:cubicBezTo>
                    <a:pt x="0" y="19459"/>
                    <a:pt x="42" y="19543"/>
                    <a:pt x="147" y="19585"/>
                  </a:cubicBezTo>
                  <a:cubicBezTo>
                    <a:pt x="209" y="19647"/>
                    <a:pt x="272" y="19668"/>
                    <a:pt x="356" y="19668"/>
                  </a:cubicBezTo>
                  <a:lnTo>
                    <a:pt x="356" y="19731"/>
                  </a:lnTo>
                  <a:cubicBezTo>
                    <a:pt x="670" y="20777"/>
                    <a:pt x="983" y="21635"/>
                    <a:pt x="1256" y="22367"/>
                  </a:cubicBezTo>
                  <a:cubicBezTo>
                    <a:pt x="1297" y="22472"/>
                    <a:pt x="1402" y="22723"/>
                    <a:pt x="1507" y="23037"/>
                  </a:cubicBezTo>
                  <a:cubicBezTo>
                    <a:pt x="1569" y="23204"/>
                    <a:pt x="1611" y="23330"/>
                    <a:pt x="1674" y="23497"/>
                  </a:cubicBezTo>
                  <a:cubicBezTo>
                    <a:pt x="1674" y="23518"/>
                    <a:pt x="1695" y="23539"/>
                    <a:pt x="1695" y="23539"/>
                  </a:cubicBezTo>
                  <a:cubicBezTo>
                    <a:pt x="1716" y="23623"/>
                    <a:pt x="1737" y="23665"/>
                    <a:pt x="1737" y="23665"/>
                  </a:cubicBezTo>
                  <a:cubicBezTo>
                    <a:pt x="1737" y="23665"/>
                    <a:pt x="2511" y="23518"/>
                    <a:pt x="3306" y="22807"/>
                  </a:cubicBezTo>
                  <a:cubicBezTo>
                    <a:pt x="3515" y="22660"/>
                    <a:pt x="3724" y="22451"/>
                    <a:pt x="3913" y="22263"/>
                  </a:cubicBezTo>
                  <a:lnTo>
                    <a:pt x="3913" y="22263"/>
                  </a:lnTo>
                  <a:cubicBezTo>
                    <a:pt x="3829" y="22472"/>
                    <a:pt x="3808" y="22618"/>
                    <a:pt x="3808" y="22618"/>
                  </a:cubicBezTo>
                  <a:cubicBezTo>
                    <a:pt x="3808" y="22618"/>
                    <a:pt x="3934" y="22556"/>
                    <a:pt x="4122" y="22388"/>
                  </a:cubicBezTo>
                  <a:cubicBezTo>
                    <a:pt x="4310" y="22242"/>
                    <a:pt x="4541" y="21970"/>
                    <a:pt x="4645" y="21635"/>
                  </a:cubicBezTo>
                  <a:cubicBezTo>
                    <a:pt x="4666" y="21551"/>
                    <a:pt x="4666" y="21510"/>
                    <a:pt x="4708" y="21426"/>
                  </a:cubicBezTo>
                  <a:cubicBezTo>
                    <a:pt x="4938" y="21154"/>
                    <a:pt x="5064" y="21007"/>
                    <a:pt x="5064" y="21007"/>
                  </a:cubicBezTo>
                  <a:lnTo>
                    <a:pt x="5064" y="21007"/>
                  </a:lnTo>
                  <a:lnTo>
                    <a:pt x="4708" y="21823"/>
                  </a:lnTo>
                  <a:cubicBezTo>
                    <a:pt x="4708" y="21823"/>
                    <a:pt x="5022" y="21510"/>
                    <a:pt x="5754" y="20610"/>
                  </a:cubicBezTo>
                  <a:cubicBezTo>
                    <a:pt x="5775" y="21049"/>
                    <a:pt x="5901" y="21363"/>
                    <a:pt x="5901" y="21363"/>
                  </a:cubicBezTo>
                  <a:cubicBezTo>
                    <a:pt x="5901" y="21363"/>
                    <a:pt x="6214" y="20924"/>
                    <a:pt x="6277" y="20317"/>
                  </a:cubicBezTo>
                  <a:lnTo>
                    <a:pt x="6277" y="19898"/>
                  </a:lnTo>
                  <a:cubicBezTo>
                    <a:pt x="6319" y="19857"/>
                    <a:pt x="6340" y="19794"/>
                    <a:pt x="6382" y="19752"/>
                  </a:cubicBezTo>
                  <a:cubicBezTo>
                    <a:pt x="6424" y="20170"/>
                    <a:pt x="6528" y="20463"/>
                    <a:pt x="6528" y="20463"/>
                  </a:cubicBezTo>
                  <a:cubicBezTo>
                    <a:pt x="6528" y="20463"/>
                    <a:pt x="6821" y="19898"/>
                    <a:pt x="6863" y="19229"/>
                  </a:cubicBezTo>
                  <a:lnTo>
                    <a:pt x="6863" y="18810"/>
                  </a:lnTo>
                  <a:cubicBezTo>
                    <a:pt x="6863" y="18789"/>
                    <a:pt x="6905" y="18789"/>
                    <a:pt x="6905" y="18748"/>
                  </a:cubicBezTo>
                  <a:cubicBezTo>
                    <a:pt x="6968" y="19166"/>
                    <a:pt x="7135" y="19459"/>
                    <a:pt x="7135" y="19459"/>
                  </a:cubicBezTo>
                  <a:cubicBezTo>
                    <a:pt x="7135" y="19459"/>
                    <a:pt x="7365" y="18957"/>
                    <a:pt x="7365" y="18371"/>
                  </a:cubicBezTo>
                  <a:cubicBezTo>
                    <a:pt x="7386" y="18476"/>
                    <a:pt x="7428" y="18517"/>
                    <a:pt x="7428" y="18517"/>
                  </a:cubicBezTo>
                  <a:cubicBezTo>
                    <a:pt x="7428" y="18517"/>
                    <a:pt x="7700" y="18015"/>
                    <a:pt x="7784" y="17367"/>
                  </a:cubicBezTo>
                  <a:cubicBezTo>
                    <a:pt x="7805" y="17450"/>
                    <a:pt x="7805" y="17492"/>
                    <a:pt x="7805" y="17492"/>
                  </a:cubicBezTo>
                  <a:cubicBezTo>
                    <a:pt x="7805" y="17492"/>
                    <a:pt x="8135" y="17070"/>
                    <a:pt x="8263" y="16449"/>
                  </a:cubicBezTo>
                  <a:lnTo>
                    <a:pt x="8263" y="16449"/>
                  </a:lnTo>
                  <a:cubicBezTo>
                    <a:pt x="8258" y="16455"/>
                    <a:pt x="8256" y="16458"/>
                    <a:pt x="8255" y="16458"/>
                  </a:cubicBezTo>
                  <a:cubicBezTo>
                    <a:pt x="8254" y="16458"/>
                    <a:pt x="8258" y="16450"/>
                    <a:pt x="8266" y="16434"/>
                  </a:cubicBezTo>
                  <a:lnTo>
                    <a:pt x="8266" y="16434"/>
                  </a:lnTo>
                  <a:cubicBezTo>
                    <a:pt x="8273" y="16397"/>
                    <a:pt x="8280" y="16359"/>
                    <a:pt x="8286" y="16320"/>
                  </a:cubicBezTo>
                  <a:cubicBezTo>
                    <a:pt x="8307" y="16111"/>
                    <a:pt x="8307" y="15923"/>
                    <a:pt x="8307" y="15756"/>
                  </a:cubicBezTo>
                  <a:cubicBezTo>
                    <a:pt x="8369" y="15651"/>
                    <a:pt x="8390" y="15567"/>
                    <a:pt x="8390" y="15567"/>
                  </a:cubicBezTo>
                  <a:lnTo>
                    <a:pt x="8390" y="15567"/>
                  </a:lnTo>
                  <a:cubicBezTo>
                    <a:pt x="8390" y="15568"/>
                    <a:pt x="8316" y="16253"/>
                    <a:pt x="8273" y="16421"/>
                  </a:cubicBezTo>
                  <a:lnTo>
                    <a:pt x="8273" y="16421"/>
                  </a:lnTo>
                  <a:cubicBezTo>
                    <a:pt x="8332" y="16310"/>
                    <a:pt x="8530" y="15946"/>
                    <a:pt x="8809" y="15295"/>
                  </a:cubicBezTo>
                  <a:cubicBezTo>
                    <a:pt x="8934" y="15504"/>
                    <a:pt x="9060" y="15609"/>
                    <a:pt x="9060" y="15609"/>
                  </a:cubicBezTo>
                  <a:cubicBezTo>
                    <a:pt x="9060" y="15609"/>
                    <a:pt x="9248" y="15232"/>
                    <a:pt x="9144" y="14772"/>
                  </a:cubicBezTo>
                  <a:cubicBezTo>
                    <a:pt x="9144" y="14709"/>
                    <a:pt x="9123" y="14647"/>
                    <a:pt x="9102" y="14605"/>
                  </a:cubicBezTo>
                  <a:cubicBezTo>
                    <a:pt x="9123" y="14605"/>
                    <a:pt x="9123" y="14563"/>
                    <a:pt x="9123" y="14563"/>
                  </a:cubicBezTo>
                  <a:cubicBezTo>
                    <a:pt x="9123" y="14563"/>
                    <a:pt x="9144" y="14605"/>
                    <a:pt x="9144" y="14626"/>
                  </a:cubicBezTo>
                  <a:cubicBezTo>
                    <a:pt x="9269" y="14856"/>
                    <a:pt x="9374" y="14981"/>
                    <a:pt x="9374" y="14981"/>
                  </a:cubicBezTo>
                  <a:cubicBezTo>
                    <a:pt x="9374" y="14981"/>
                    <a:pt x="9416" y="14835"/>
                    <a:pt x="9416" y="14563"/>
                  </a:cubicBezTo>
                  <a:cubicBezTo>
                    <a:pt x="9437" y="14333"/>
                    <a:pt x="9437" y="13998"/>
                    <a:pt x="9437" y="13621"/>
                  </a:cubicBezTo>
                  <a:lnTo>
                    <a:pt x="9437" y="13600"/>
                  </a:lnTo>
                  <a:cubicBezTo>
                    <a:pt x="9562" y="13077"/>
                    <a:pt x="9667" y="12554"/>
                    <a:pt x="9750" y="12115"/>
                  </a:cubicBezTo>
                  <a:lnTo>
                    <a:pt x="9834" y="12261"/>
                  </a:lnTo>
                  <a:cubicBezTo>
                    <a:pt x="9834" y="12261"/>
                    <a:pt x="10043" y="11843"/>
                    <a:pt x="10064" y="11299"/>
                  </a:cubicBezTo>
                  <a:cubicBezTo>
                    <a:pt x="10106" y="11006"/>
                    <a:pt x="10253" y="10462"/>
                    <a:pt x="10315" y="9625"/>
                  </a:cubicBezTo>
                  <a:cubicBezTo>
                    <a:pt x="10357" y="9583"/>
                    <a:pt x="10357" y="9499"/>
                    <a:pt x="10357" y="9437"/>
                  </a:cubicBezTo>
                  <a:cubicBezTo>
                    <a:pt x="10378" y="9541"/>
                    <a:pt x="10378" y="9625"/>
                    <a:pt x="10378" y="9625"/>
                  </a:cubicBezTo>
                  <a:cubicBezTo>
                    <a:pt x="10378" y="9625"/>
                    <a:pt x="10399" y="9583"/>
                    <a:pt x="10462" y="9520"/>
                  </a:cubicBezTo>
                  <a:cubicBezTo>
                    <a:pt x="10504" y="9478"/>
                    <a:pt x="10567" y="9374"/>
                    <a:pt x="10608" y="9227"/>
                  </a:cubicBezTo>
                  <a:cubicBezTo>
                    <a:pt x="10713" y="8976"/>
                    <a:pt x="10776" y="8579"/>
                    <a:pt x="10692" y="8160"/>
                  </a:cubicBezTo>
                  <a:cubicBezTo>
                    <a:pt x="10671" y="7972"/>
                    <a:pt x="10587" y="7825"/>
                    <a:pt x="10504" y="7658"/>
                  </a:cubicBezTo>
                  <a:cubicBezTo>
                    <a:pt x="10483" y="7428"/>
                    <a:pt x="10399" y="6758"/>
                    <a:pt x="10148" y="5963"/>
                  </a:cubicBezTo>
                  <a:lnTo>
                    <a:pt x="10148" y="5963"/>
                  </a:lnTo>
                  <a:cubicBezTo>
                    <a:pt x="10169" y="6026"/>
                    <a:pt x="10211" y="6068"/>
                    <a:pt x="10253" y="6131"/>
                  </a:cubicBezTo>
                  <a:cubicBezTo>
                    <a:pt x="10378" y="6340"/>
                    <a:pt x="10504" y="6507"/>
                    <a:pt x="10504" y="6507"/>
                  </a:cubicBezTo>
                  <a:lnTo>
                    <a:pt x="10504" y="6382"/>
                  </a:lnTo>
                  <a:cubicBezTo>
                    <a:pt x="10504" y="6298"/>
                    <a:pt x="10504" y="6173"/>
                    <a:pt x="10483" y="6026"/>
                  </a:cubicBezTo>
                  <a:cubicBezTo>
                    <a:pt x="10462" y="5733"/>
                    <a:pt x="10295" y="5294"/>
                    <a:pt x="10002" y="4917"/>
                  </a:cubicBezTo>
                  <a:cubicBezTo>
                    <a:pt x="9771" y="4624"/>
                    <a:pt x="9478" y="4415"/>
                    <a:pt x="9248" y="4289"/>
                  </a:cubicBezTo>
                  <a:cubicBezTo>
                    <a:pt x="9081" y="4101"/>
                    <a:pt x="8934" y="4038"/>
                    <a:pt x="8934" y="4038"/>
                  </a:cubicBezTo>
                  <a:lnTo>
                    <a:pt x="8893" y="4038"/>
                  </a:lnTo>
                  <a:lnTo>
                    <a:pt x="8851" y="3996"/>
                  </a:lnTo>
                  <a:cubicBezTo>
                    <a:pt x="8286" y="3871"/>
                    <a:pt x="6465" y="3432"/>
                    <a:pt x="5231" y="2678"/>
                  </a:cubicBezTo>
                  <a:cubicBezTo>
                    <a:pt x="3997" y="1904"/>
                    <a:pt x="2971" y="0"/>
                    <a:pt x="2971" y="0"/>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8221700" y="2440338"/>
              <a:ext cx="151784" cy="286668"/>
            </a:xfrm>
            <a:custGeom>
              <a:avLst/>
              <a:gdLst/>
              <a:ahLst/>
              <a:cxnLst/>
              <a:rect l="l" t="t" r="r" b="b"/>
              <a:pathLst>
                <a:path w="9772" h="18456" extrusionOk="0">
                  <a:moveTo>
                    <a:pt x="0" y="17723"/>
                  </a:moveTo>
                  <a:cubicBezTo>
                    <a:pt x="0" y="17723"/>
                    <a:pt x="84" y="17284"/>
                    <a:pt x="670" y="15652"/>
                  </a:cubicBezTo>
                  <a:cubicBezTo>
                    <a:pt x="1276" y="14041"/>
                    <a:pt x="942" y="12555"/>
                    <a:pt x="565" y="11823"/>
                  </a:cubicBezTo>
                  <a:cubicBezTo>
                    <a:pt x="188" y="11090"/>
                    <a:pt x="21" y="10986"/>
                    <a:pt x="188" y="11007"/>
                  </a:cubicBezTo>
                  <a:cubicBezTo>
                    <a:pt x="335" y="11028"/>
                    <a:pt x="1507" y="12597"/>
                    <a:pt x="1799" y="13538"/>
                  </a:cubicBezTo>
                  <a:cubicBezTo>
                    <a:pt x="2092" y="14459"/>
                    <a:pt x="1862" y="15526"/>
                    <a:pt x="1904" y="15484"/>
                  </a:cubicBezTo>
                  <a:cubicBezTo>
                    <a:pt x="1988" y="15422"/>
                    <a:pt x="4059" y="13643"/>
                    <a:pt x="4373" y="12994"/>
                  </a:cubicBezTo>
                  <a:cubicBezTo>
                    <a:pt x="4708" y="12346"/>
                    <a:pt x="4750" y="10337"/>
                    <a:pt x="4540" y="9940"/>
                  </a:cubicBezTo>
                  <a:cubicBezTo>
                    <a:pt x="4331" y="9479"/>
                    <a:pt x="3432" y="9061"/>
                    <a:pt x="2657" y="7910"/>
                  </a:cubicBezTo>
                  <a:cubicBezTo>
                    <a:pt x="1904" y="6759"/>
                    <a:pt x="1904" y="6236"/>
                    <a:pt x="1967" y="6404"/>
                  </a:cubicBezTo>
                  <a:cubicBezTo>
                    <a:pt x="2030" y="6550"/>
                    <a:pt x="3599" y="7910"/>
                    <a:pt x="4101" y="8224"/>
                  </a:cubicBezTo>
                  <a:cubicBezTo>
                    <a:pt x="4624" y="8580"/>
                    <a:pt x="4792" y="8475"/>
                    <a:pt x="4750" y="8412"/>
                  </a:cubicBezTo>
                  <a:cubicBezTo>
                    <a:pt x="4729" y="8329"/>
                    <a:pt x="4582" y="5692"/>
                    <a:pt x="4206" y="4102"/>
                  </a:cubicBezTo>
                  <a:cubicBezTo>
                    <a:pt x="3808" y="2470"/>
                    <a:pt x="2804" y="1"/>
                    <a:pt x="2971" y="43"/>
                  </a:cubicBezTo>
                  <a:cubicBezTo>
                    <a:pt x="3160" y="106"/>
                    <a:pt x="4520" y="3474"/>
                    <a:pt x="4812" y="4332"/>
                  </a:cubicBezTo>
                  <a:cubicBezTo>
                    <a:pt x="5105" y="5232"/>
                    <a:pt x="5105" y="5608"/>
                    <a:pt x="5168" y="5483"/>
                  </a:cubicBezTo>
                  <a:cubicBezTo>
                    <a:pt x="5252" y="5357"/>
                    <a:pt x="5336" y="5232"/>
                    <a:pt x="5670" y="4123"/>
                  </a:cubicBezTo>
                  <a:cubicBezTo>
                    <a:pt x="6005" y="3035"/>
                    <a:pt x="5880" y="2616"/>
                    <a:pt x="6026" y="2679"/>
                  </a:cubicBezTo>
                  <a:cubicBezTo>
                    <a:pt x="6193" y="2763"/>
                    <a:pt x="6089" y="4499"/>
                    <a:pt x="5775" y="5546"/>
                  </a:cubicBezTo>
                  <a:cubicBezTo>
                    <a:pt x="5440" y="6592"/>
                    <a:pt x="5377" y="6759"/>
                    <a:pt x="5377" y="6759"/>
                  </a:cubicBezTo>
                  <a:cubicBezTo>
                    <a:pt x="5377" y="6759"/>
                    <a:pt x="5461" y="9940"/>
                    <a:pt x="5461" y="10902"/>
                  </a:cubicBezTo>
                  <a:cubicBezTo>
                    <a:pt x="5440" y="11865"/>
                    <a:pt x="5294" y="12304"/>
                    <a:pt x="5440" y="12304"/>
                  </a:cubicBezTo>
                  <a:cubicBezTo>
                    <a:pt x="5566" y="12304"/>
                    <a:pt x="7072" y="10693"/>
                    <a:pt x="7323" y="10212"/>
                  </a:cubicBezTo>
                  <a:cubicBezTo>
                    <a:pt x="7533" y="9751"/>
                    <a:pt x="7156" y="8077"/>
                    <a:pt x="6905" y="6989"/>
                  </a:cubicBezTo>
                  <a:cubicBezTo>
                    <a:pt x="6654" y="5922"/>
                    <a:pt x="6298" y="4876"/>
                    <a:pt x="6486" y="5002"/>
                  </a:cubicBezTo>
                  <a:cubicBezTo>
                    <a:pt x="6654" y="5148"/>
                    <a:pt x="7846" y="9124"/>
                    <a:pt x="8098" y="9019"/>
                  </a:cubicBezTo>
                  <a:cubicBezTo>
                    <a:pt x="8370" y="8914"/>
                    <a:pt x="8642" y="8329"/>
                    <a:pt x="8851" y="7575"/>
                  </a:cubicBezTo>
                  <a:cubicBezTo>
                    <a:pt x="9060" y="6822"/>
                    <a:pt x="9060" y="4792"/>
                    <a:pt x="9039" y="3893"/>
                  </a:cubicBezTo>
                  <a:cubicBezTo>
                    <a:pt x="9018" y="2972"/>
                    <a:pt x="8851" y="2449"/>
                    <a:pt x="9039" y="2533"/>
                  </a:cubicBezTo>
                  <a:cubicBezTo>
                    <a:pt x="9227" y="2616"/>
                    <a:pt x="9771" y="5357"/>
                    <a:pt x="9541" y="7261"/>
                  </a:cubicBezTo>
                  <a:cubicBezTo>
                    <a:pt x="9311" y="9165"/>
                    <a:pt x="7533" y="11446"/>
                    <a:pt x="6382" y="12785"/>
                  </a:cubicBezTo>
                  <a:cubicBezTo>
                    <a:pt x="5231" y="14124"/>
                    <a:pt x="3578" y="15129"/>
                    <a:pt x="2616" y="16154"/>
                  </a:cubicBezTo>
                  <a:cubicBezTo>
                    <a:pt x="1841" y="16970"/>
                    <a:pt x="1423" y="17953"/>
                    <a:pt x="1297" y="18330"/>
                  </a:cubicBezTo>
                  <a:cubicBezTo>
                    <a:pt x="1276" y="18414"/>
                    <a:pt x="1255" y="18456"/>
                    <a:pt x="1255" y="18456"/>
                  </a:cubicBezTo>
                  <a:lnTo>
                    <a:pt x="1255" y="18456"/>
                  </a:lnTo>
                  <a:lnTo>
                    <a:pt x="1255" y="18456"/>
                  </a:ln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8253866" y="2832590"/>
              <a:ext cx="20161" cy="11401"/>
            </a:xfrm>
            <a:custGeom>
              <a:avLst/>
              <a:gdLst/>
              <a:ahLst/>
              <a:cxnLst/>
              <a:rect l="l" t="t" r="r" b="b"/>
              <a:pathLst>
                <a:path w="1298" h="734" extrusionOk="0">
                  <a:moveTo>
                    <a:pt x="1193" y="398"/>
                  </a:moveTo>
                  <a:cubicBezTo>
                    <a:pt x="900" y="294"/>
                    <a:pt x="147" y="1"/>
                    <a:pt x="63" y="273"/>
                  </a:cubicBezTo>
                  <a:cubicBezTo>
                    <a:pt x="1" y="503"/>
                    <a:pt x="210" y="733"/>
                    <a:pt x="440" y="628"/>
                  </a:cubicBezTo>
                  <a:cubicBezTo>
                    <a:pt x="670" y="524"/>
                    <a:pt x="1172" y="670"/>
                    <a:pt x="1214" y="587"/>
                  </a:cubicBezTo>
                  <a:cubicBezTo>
                    <a:pt x="1298" y="482"/>
                    <a:pt x="1193" y="398"/>
                    <a:pt x="1193" y="398"/>
                  </a:cubicBez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8283439" y="2830648"/>
              <a:ext cx="12038" cy="11712"/>
            </a:xfrm>
            <a:custGeom>
              <a:avLst/>
              <a:gdLst/>
              <a:ahLst/>
              <a:cxnLst/>
              <a:rect l="l" t="t" r="r" b="b"/>
              <a:pathLst>
                <a:path w="775" h="754" extrusionOk="0">
                  <a:moveTo>
                    <a:pt x="712" y="398"/>
                  </a:moveTo>
                  <a:cubicBezTo>
                    <a:pt x="607" y="460"/>
                    <a:pt x="419" y="419"/>
                    <a:pt x="314" y="523"/>
                  </a:cubicBezTo>
                  <a:cubicBezTo>
                    <a:pt x="210" y="628"/>
                    <a:pt x="147" y="753"/>
                    <a:pt x="105" y="712"/>
                  </a:cubicBezTo>
                  <a:cubicBezTo>
                    <a:pt x="63" y="649"/>
                    <a:pt x="1" y="523"/>
                    <a:pt x="231" y="272"/>
                  </a:cubicBezTo>
                  <a:cubicBezTo>
                    <a:pt x="461" y="63"/>
                    <a:pt x="628" y="0"/>
                    <a:pt x="670" y="42"/>
                  </a:cubicBezTo>
                  <a:cubicBezTo>
                    <a:pt x="775" y="126"/>
                    <a:pt x="775" y="314"/>
                    <a:pt x="712" y="398"/>
                  </a:cubicBezTo>
                  <a:close/>
                </a:path>
              </a:pathLst>
            </a:custGeom>
            <a:solidFill>
              <a:srgbClr val="385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a:off x="7963657" y="2452375"/>
              <a:ext cx="220360" cy="269753"/>
            </a:xfrm>
            <a:custGeom>
              <a:avLst/>
              <a:gdLst/>
              <a:ahLst/>
              <a:cxnLst/>
              <a:rect l="l" t="t" r="r" b="b"/>
              <a:pathLst>
                <a:path w="14187" h="17367" extrusionOk="0">
                  <a:moveTo>
                    <a:pt x="12680" y="17367"/>
                  </a:moveTo>
                  <a:lnTo>
                    <a:pt x="13622" y="17116"/>
                  </a:lnTo>
                  <a:lnTo>
                    <a:pt x="14187" y="16948"/>
                  </a:lnTo>
                  <a:cubicBezTo>
                    <a:pt x="14187" y="16948"/>
                    <a:pt x="12743" y="15253"/>
                    <a:pt x="12429" y="14500"/>
                  </a:cubicBezTo>
                  <a:cubicBezTo>
                    <a:pt x="12095" y="13705"/>
                    <a:pt x="12429" y="10734"/>
                    <a:pt x="12429" y="10734"/>
                  </a:cubicBezTo>
                  <a:cubicBezTo>
                    <a:pt x="12429" y="10734"/>
                    <a:pt x="12136" y="11090"/>
                    <a:pt x="11739" y="12115"/>
                  </a:cubicBezTo>
                  <a:cubicBezTo>
                    <a:pt x="11362" y="13140"/>
                    <a:pt x="11592" y="15337"/>
                    <a:pt x="11592" y="15337"/>
                  </a:cubicBezTo>
                  <a:cubicBezTo>
                    <a:pt x="11592" y="15337"/>
                    <a:pt x="9939" y="14772"/>
                    <a:pt x="8538" y="14354"/>
                  </a:cubicBezTo>
                  <a:cubicBezTo>
                    <a:pt x="7115" y="13935"/>
                    <a:pt x="4792" y="12931"/>
                    <a:pt x="4395" y="12240"/>
                  </a:cubicBezTo>
                  <a:cubicBezTo>
                    <a:pt x="3976" y="11571"/>
                    <a:pt x="3955" y="10776"/>
                    <a:pt x="4520" y="9834"/>
                  </a:cubicBezTo>
                  <a:cubicBezTo>
                    <a:pt x="5106" y="8914"/>
                    <a:pt x="6717" y="8976"/>
                    <a:pt x="7554" y="7972"/>
                  </a:cubicBezTo>
                  <a:cubicBezTo>
                    <a:pt x="8391" y="6989"/>
                    <a:pt x="8579" y="6361"/>
                    <a:pt x="8579" y="6361"/>
                  </a:cubicBezTo>
                  <a:cubicBezTo>
                    <a:pt x="8579" y="6361"/>
                    <a:pt x="8538" y="6445"/>
                    <a:pt x="7805" y="7009"/>
                  </a:cubicBezTo>
                  <a:cubicBezTo>
                    <a:pt x="7031" y="7595"/>
                    <a:pt x="5776" y="7909"/>
                    <a:pt x="4457" y="8704"/>
                  </a:cubicBezTo>
                  <a:cubicBezTo>
                    <a:pt x="4081" y="8955"/>
                    <a:pt x="3851" y="9102"/>
                    <a:pt x="3683" y="9206"/>
                  </a:cubicBezTo>
                  <a:cubicBezTo>
                    <a:pt x="3516" y="8914"/>
                    <a:pt x="3223" y="8349"/>
                    <a:pt x="2909" y="7198"/>
                  </a:cubicBezTo>
                  <a:cubicBezTo>
                    <a:pt x="2804" y="6800"/>
                    <a:pt x="2700" y="6403"/>
                    <a:pt x="2616" y="6047"/>
                  </a:cubicBezTo>
                  <a:cubicBezTo>
                    <a:pt x="3223" y="5210"/>
                    <a:pt x="3934" y="4520"/>
                    <a:pt x="3934" y="4520"/>
                  </a:cubicBezTo>
                  <a:cubicBezTo>
                    <a:pt x="3934" y="4520"/>
                    <a:pt x="3767" y="4520"/>
                    <a:pt x="2909" y="5210"/>
                  </a:cubicBezTo>
                  <a:cubicBezTo>
                    <a:pt x="2784" y="5315"/>
                    <a:pt x="2637" y="5440"/>
                    <a:pt x="2512" y="5566"/>
                  </a:cubicBezTo>
                  <a:cubicBezTo>
                    <a:pt x="2198" y="3871"/>
                    <a:pt x="2198" y="2574"/>
                    <a:pt x="2198" y="1737"/>
                  </a:cubicBezTo>
                  <a:cubicBezTo>
                    <a:pt x="2198" y="649"/>
                    <a:pt x="2428" y="0"/>
                    <a:pt x="2428" y="0"/>
                  </a:cubicBezTo>
                  <a:cubicBezTo>
                    <a:pt x="2428" y="0"/>
                    <a:pt x="1340" y="1130"/>
                    <a:pt x="1528" y="3432"/>
                  </a:cubicBezTo>
                  <a:cubicBezTo>
                    <a:pt x="1591" y="4415"/>
                    <a:pt x="1737" y="5440"/>
                    <a:pt x="1884" y="6361"/>
                  </a:cubicBezTo>
                  <a:cubicBezTo>
                    <a:pt x="1549" y="6821"/>
                    <a:pt x="1319" y="7219"/>
                    <a:pt x="1319" y="7219"/>
                  </a:cubicBezTo>
                  <a:cubicBezTo>
                    <a:pt x="1319" y="7219"/>
                    <a:pt x="1319" y="7240"/>
                    <a:pt x="1152" y="6821"/>
                  </a:cubicBezTo>
                  <a:cubicBezTo>
                    <a:pt x="1026" y="6486"/>
                    <a:pt x="921" y="4206"/>
                    <a:pt x="921" y="3369"/>
                  </a:cubicBezTo>
                  <a:cubicBezTo>
                    <a:pt x="921" y="3327"/>
                    <a:pt x="838" y="3306"/>
                    <a:pt x="817" y="3348"/>
                  </a:cubicBezTo>
                  <a:cubicBezTo>
                    <a:pt x="1" y="5231"/>
                    <a:pt x="294" y="11090"/>
                    <a:pt x="4039" y="13621"/>
                  </a:cubicBezTo>
                  <a:cubicBezTo>
                    <a:pt x="5399" y="14542"/>
                    <a:pt x="9207" y="15567"/>
                    <a:pt x="10337" y="15923"/>
                  </a:cubicBezTo>
                  <a:cubicBezTo>
                    <a:pt x="11383" y="16321"/>
                    <a:pt x="12680" y="17367"/>
                    <a:pt x="12680" y="17367"/>
                  </a:cubicBezTo>
                  <a:close/>
                  <a:moveTo>
                    <a:pt x="3118" y="10064"/>
                  </a:moveTo>
                  <a:cubicBezTo>
                    <a:pt x="2909" y="10441"/>
                    <a:pt x="2993" y="10462"/>
                    <a:pt x="2512" y="10253"/>
                  </a:cubicBezTo>
                  <a:cubicBezTo>
                    <a:pt x="2009" y="10043"/>
                    <a:pt x="1507" y="8872"/>
                    <a:pt x="1821" y="7533"/>
                  </a:cubicBezTo>
                  <a:cubicBezTo>
                    <a:pt x="1863" y="7407"/>
                    <a:pt x="1905" y="7282"/>
                    <a:pt x="1968" y="7114"/>
                  </a:cubicBezTo>
                  <a:cubicBezTo>
                    <a:pt x="2135" y="7972"/>
                    <a:pt x="2344" y="8683"/>
                    <a:pt x="2532" y="9039"/>
                  </a:cubicBezTo>
                  <a:cubicBezTo>
                    <a:pt x="2763" y="9499"/>
                    <a:pt x="2951" y="9855"/>
                    <a:pt x="3118" y="10064"/>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a:off x="8257765" y="2686685"/>
              <a:ext cx="88085" cy="61757"/>
            </a:xfrm>
            <a:custGeom>
              <a:avLst/>
              <a:gdLst/>
              <a:ahLst/>
              <a:cxnLst/>
              <a:rect l="l" t="t" r="r" b="b"/>
              <a:pathLst>
                <a:path w="5671" h="3976" extrusionOk="0">
                  <a:moveTo>
                    <a:pt x="1" y="3557"/>
                  </a:moveTo>
                  <a:cubicBezTo>
                    <a:pt x="1" y="3557"/>
                    <a:pt x="335" y="2783"/>
                    <a:pt x="1130" y="2092"/>
                  </a:cubicBezTo>
                  <a:cubicBezTo>
                    <a:pt x="1946" y="1423"/>
                    <a:pt x="4792" y="63"/>
                    <a:pt x="5294" y="42"/>
                  </a:cubicBezTo>
                  <a:cubicBezTo>
                    <a:pt x="5545" y="0"/>
                    <a:pt x="5671" y="42"/>
                    <a:pt x="5650" y="63"/>
                  </a:cubicBezTo>
                  <a:cubicBezTo>
                    <a:pt x="5524" y="188"/>
                    <a:pt x="3558" y="2302"/>
                    <a:pt x="2386" y="3076"/>
                  </a:cubicBezTo>
                  <a:cubicBezTo>
                    <a:pt x="1193" y="3829"/>
                    <a:pt x="607" y="3975"/>
                    <a:pt x="607" y="3975"/>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8032556" y="2698381"/>
              <a:ext cx="97513" cy="56554"/>
            </a:xfrm>
            <a:custGeom>
              <a:avLst/>
              <a:gdLst/>
              <a:ahLst/>
              <a:cxnLst/>
              <a:rect l="l" t="t" r="r" b="b"/>
              <a:pathLst>
                <a:path w="6278" h="3641" extrusionOk="0">
                  <a:moveTo>
                    <a:pt x="4081" y="879"/>
                  </a:moveTo>
                  <a:cubicBezTo>
                    <a:pt x="5399" y="1716"/>
                    <a:pt x="5650" y="2323"/>
                    <a:pt x="6173" y="3599"/>
                  </a:cubicBezTo>
                  <a:cubicBezTo>
                    <a:pt x="6173" y="3599"/>
                    <a:pt x="6278" y="3641"/>
                    <a:pt x="5650" y="3620"/>
                  </a:cubicBezTo>
                  <a:cubicBezTo>
                    <a:pt x="5169" y="3599"/>
                    <a:pt x="3390" y="3285"/>
                    <a:pt x="2093" y="2741"/>
                  </a:cubicBezTo>
                  <a:cubicBezTo>
                    <a:pt x="1026" y="1842"/>
                    <a:pt x="63" y="607"/>
                    <a:pt x="1" y="147"/>
                  </a:cubicBezTo>
                  <a:cubicBezTo>
                    <a:pt x="210" y="126"/>
                    <a:pt x="586" y="63"/>
                    <a:pt x="1130" y="42"/>
                  </a:cubicBezTo>
                  <a:cubicBezTo>
                    <a:pt x="2239" y="0"/>
                    <a:pt x="3118" y="251"/>
                    <a:pt x="4081" y="879"/>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a:off x="8223968" y="3509847"/>
              <a:ext cx="41285" cy="58837"/>
            </a:xfrm>
            <a:custGeom>
              <a:avLst/>
              <a:gdLst/>
              <a:ahLst/>
              <a:cxnLst/>
              <a:rect l="l" t="t" r="r" b="b"/>
              <a:pathLst>
                <a:path w="2658" h="3788" extrusionOk="0">
                  <a:moveTo>
                    <a:pt x="210" y="1"/>
                  </a:moveTo>
                  <a:cubicBezTo>
                    <a:pt x="524" y="314"/>
                    <a:pt x="1005" y="712"/>
                    <a:pt x="1570" y="879"/>
                  </a:cubicBezTo>
                  <a:cubicBezTo>
                    <a:pt x="2135" y="1047"/>
                    <a:pt x="2386" y="1026"/>
                    <a:pt x="2616" y="921"/>
                  </a:cubicBezTo>
                  <a:cubicBezTo>
                    <a:pt x="2658" y="1047"/>
                    <a:pt x="2658" y="1172"/>
                    <a:pt x="2658" y="1298"/>
                  </a:cubicBezTo>
                  <a:cubicBezTo>
                    <a:pt x="2616" y="1716"/>
                    <a:pt x="2553" y="3662"/>
                    <a:pt x="2281" y="3662"/>
                  </a:cubicBezTo>
                  <a:cubicBezTo>
                    <a:pt x="2051" y="3662"/>
                    <a:pt x="2030" y="3788"/>
                    <a:pt x="1653" y="3767"/>
                  </a:cubicBezTo>
                  <a:cubicBezTo>
                    <a:pt x="1298" y="3746"/>
                    <a:pt x="1" y="2407"/>
                    <a:pt x="1" y="1298"/>
                  </a:cubicBezTo>
                  <a:cubicBezTo>
                    <a:pt x="1" y="754"/>
                    <a:pt x="105" y="335"/>
                    <a:pt x="210" y="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a:off x="8220069" y="3478970"/>
              <a:ext cx="9444" cy="11401"/>
            </a:xfrm>
            <a:custGeom>
              <a:avLst/>
              <a:gdLst/>
              <a:ahLst/>
              <a:cxnLst/>
              <a:rect l="l" t="t" r="r" b="b"/>
              <a:pathLst>
                <a:path w="608" h="734" extrusionOk="0">
                  <a:moveTo>
                    <a:pt x="607" y="336"/>
                  </a:moveTo>
                  <a:cubicBezTo>
                    <a:pt x="607" y="336"/>
                    <a:pt x="252" y="733"/>
                    <a:pt x="126" y="545"/>
                  </a:cubicBezTo>
                  <a:cubicBezTo>
                    <a:pt x="0" y="356"/>
                    <a:pt x="42" y="189"/>
                    <a:pt x="42" y="189"/>
                  </a:cubicBezTo>
                  <a:cubicBezTo>
                    <a:pt x="42" y="189"/>
                    <a:pt x="42" y="105"/>
                    <a:pt x="84" y="1"/>
                  </a:cubicBezTo>
                  <a:cubicBezTo>
                    <a:pt x="314" y="126"/>
                    <a:pt x="544" y="315"/>
                    <a:pt x="607" y="336"/>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7968208" y="3561195"/>
              <a:ext cx="55917" cy="29916"/>
            </a:xfrm>
            <a:custGeom>
              <a:avLst/>
              <a:gdLst/>
              <a:ahLst/>
              <a:cxnLst/>
              <a:rect l="l" t="t" r="r" b="b"/>
              <a:pathLst>
                <a:path w="3600" h="1926" extrusionOk="0">
                  <a:moveTo>
                    <a:pt x="2219" y="0"/>
                  </a:moveTo>
                  <a:cubicBezTo>
                    <a:pt x="2260" y="210"/>
                    <a:pt x="2386" y="377"/>
                    <a:pt x="2616" y="670"/>
                  </a:cubicBezTo>
                  <a:cubicBezTo>
                    <a:pt x="2951" y="1026"/>
                    <a:pt x="3600" y="1507"/>
                    <a:pt x="3390" y="1716"/>
                  </a:cubicBezTo>
                  <a:cubicBezTo>
                    <a:pt x="3181" y="1925"/>
                    <a:pt x="754" y="1674"/>
                    <a:pt x="335" y="1319"/>
                  </a:cubicBezTo>
                  <a:cubicBezTo>
                    <a:pt x="168" y="1151"/>
                    <a:pt x="42" y="712"/>
                    <a:pt x="1" y="210"/>
                  </a:cubicBezTo>
                  <a:cubicBezTo>
                    <a:pt x="566" y="42"/>
                    <a:pt x="1695" y="126"/>
                    <a:pt x="2219"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a:off x="7951636" y="3520254"/>
              <a:ext cx="13016" cy="20161"/>
            </a:xfrm>
            <a:custGeom>
              <a:avLst/>
              <a:gdLst/>
              <a:ahLst/>
              <a:cxnLst/>
              <a:rect l="l" t="t" r="r" b="b"/>
              <a:pathLst>
                <a:path w="838" h="1298" extrusionOk="0">
                  <a:moveTo>
                    <a:pt x="837" y="691"/>
                  </a:moveTo>
                  <a:cubicBezTo>
                    <a:pt x="837" y="691"/>
                    <a:pt x="252" y="1297"/>
                    <a:pt x="63" y="816"/>
                  </a:cubicBezTo>
                  <a:cubicBezTo>
                    <a:pt x="1" y="607"/>
                    <a:pt x="1" y="377"/>
                    <a:pt x="21" y="105"/>
                  </a:cubicBezTo>
                  <a:cubicBezTo>
                    <a:pt x="377" y="0"/>
                    <a:pt x="837" y="691"/>
                    <a:pt x="837" y="69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7688731" y="3580361"/>
              <a:ext cx="64693" cy="32199"/>
            </a:xfrm>
            <a:custGeom>
              <a:avLst/>
              <a:gdLst/>
              <a:ahLst/>
              <a:cxnLst/>
              <a:rect l="l" t="t" r="r" b="b"/>
              <a:pathLst>
                <a:path w="4165" h="2073" extrusionOk="0">
                  <a:moveTo>
                    <a:pt x="2867" y="399"/>
                  </a:moveTo>
                  <a:cubicBezTo>
                    <a:pt x="3160" y="733"/>
                    <a:pt x="4164" y="1549"/>
                    <a:pt x="3955" y="1633"/>
                  </a:cubicBezTo>
                  <a:cubicBezTo>
                    <a:pt x="3725" y="1717"/>
                    <a:pt x="3557" y="1654"/>
                    <a:pt x="3599" y="1738"/>
                  </a:cubicBezTo>
                  <a:cubicBezTo>
                    <a:pt x="3662" y="1821"/>
                    <a:pt x="3704" y="1884"/>
                    <a:pt x="3453" y="1968"/>
                  </a:cubicBezTo>
                  <a:cubicBezTo>
                    <a:pt x="3181" y="2072"/>
                    <a:pt x="754" y="1989"/>
                    <a:pt x="419" y="1549"/>
                  </a:cubicBezTo>
                  <a:cubicBezTo>
                    <a:pt x="230" y="1319"/>
                    <a:pt x="105" y="733"/>
                    <a:pt x="0" y="273"/>
                  </a:cubicBezTo>
                  <a:cubicBezTo>
                    <a:pt x="461" y="43"/>
                    <a:pt x="1716" y="1"/>
                    <a:pt x="2218" y="85"/>
                  </a:cubicBezTo>
                  <a:cubicBezTo>
                    <a:pt x="2407" y="106"/>
                    <a:pt x="2595" y="168"/>
                    <a:pt x="2741" y="210"/>
                  </a:cubicBezTo>
                  <a:cubicBezTo>
                    <a:pt x="2804" y="315"/>
                    <a:pt x="2846" y="378"/>
                    <a:pt x="2867" y="399"/>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7670854" y="3555013"/>
              <a:ext cx="15936" cy="28626"/>
            </a:xfrm>
            <a:custGeom>
              <a:avLst/>
              <a:gdLst/>
              <a:ahLst/>
              <a:cxnLst/>
              <a:rect l="l" t="t" r="r" b="b"/>
              <a:pathLst>
                <a:path w="1026" h="1843" extrusionOk="0">
                  <a:moveTo>
                    <a:pt x="1026" y="1277"/>
                  </a:moveTo>
                  <a:cubicBezTo>
                    <a:pt x="963" y="1382"/>
                    <a:pt x="565" y="1842"/>
                    <a:pt x="398" y="1507"/>
                  </a:cubicBezTo>
                  <a:cubicBezTo>
                    <a:pt x="252" y="1277"/>
                    <a:pt x="126" y="629"/>
                    <a:pt x="1" y="1"/>
                  </a:cubicBezTo>
                  <a:cubicBezTo>
                    <a:pt x="105" y="64"/>
                    <a:pt x="231" y="273"/>
                    <a:pt x="461" y="482"/>
                  </a:cubicBezTo>
                  <a:cubicBezTo>
                    <a:pt x="921" y="859"/>
                    <a:pt x="942" y="922"/>
                    <a:pt x="1026" y="1277"/>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7511608" y="3561847"/>
              <a:ext cx="55265" cy="25038"/>
            </a:xfrm>
            <a:custGeom>
              <a:avLst/>
              <a:gdLst/>
              <a:ahLst/>
              <a:cxnLst/>
              <a:rect l="l" t="t" r="r" b="b"/>
              <a:pathLst>
                <a:path w="3558" h="1612" extrusionOk="0">
                  <a:moveTo>
                    <a:pt x="3328" y="712"/>
                  </a:moveTo>
                  <a:cubicBezTo>
                    <a:pt x="3474" y="1026"/>
                    <a:pt x="3558" y="1256"/>
                    <a:pt x="3432" y="1277"/>
                  </a:cubicBezTo>
                  <a:cubicBezTo>
                    <a:pt x="2951" y="1444"/>
                    <a:pt x="2763" y="1256"/>
                    <a:pt x="2658" y="1444"/>
                  </a:cubicBezTo>
                  <a:cubicBezTo>
                    <a:pt x="2554" y="1611"/>
                    <a:pt x="1905" y="1444"/>
                    <a:pt x="1298" y="1339"/>
                  </a:cubicBezTo>
                  <a:cubicBezTo>
                    <a:pt x="817" y="1256"/>
                    <a:pt x="231" y="984"/>
                    <a:pt x="1" y="544"/>
                  </a:cubicBezTo>
                  <a:cubicBezTo>
                    <a:pt x="503" y="0"/>
                    <a:pt x="1445" y="210"/>
                    <a:pt x="2072" y="251"/>
                  </a:cubicBezTo>
                  <a:cubicBezTo>
                    <a:pt x="2386" y="293"/>
                    <a:pt x="2867" y="461"/>
                    <a:pt x="3328" y="712"/>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7494399" y="3524804"/>
              <a:ext cx="14632" cy="26001"/>
            </a:xfrm>
            <a:custGeom>
              <a:avLst/>
              <a:gdLst/>
              <a:ahLst/>
              <a:cxnLst/>
              <a:rect l="l" t="t" r="r" b="b"/>
              <a:pathLst>
                <a:path w="942" h="1674" extrusionOk="0">
                  <a:moveTo>
                    <a:pt x="690" y="84"/>
                  </a:moveTo>
                  <a:cubicBezTo>
                    <a:pt x="942" y="209"/>
                    <a:pt x="942" y="753"/>
                    <a:pt x="879" y="1151"/>
                  </a:cubicBezTo>
                  <a:cubicBezTo>
                    <a:pt x="711" y="1318"/>
                    <a:pt x="314" y="1674"/>
                    <a:pt x="188" y="1339"/>
                  </a:cubicBezTo>
                  <a:cubicBezTo>
                    <a:pt x="63" y="1046"/>
                    <a:pt x="105" y="502"/>
                    <a:pt x="0" y="188"/>
                  </a:cubicBezTo>
                  <a:cubicBezTo>
                    <a:pt x="209" y="63"/>
                    <a:pt x="523" y="0"/>
                    <a:pt x="690" y="84"/>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a:off x="7649405" y="3017183"/>
              <a:ext cx="138783" cy="544383"/>
            </a:xfrm>
            <a:custGeom>
              <a:avLst/>
              <a:gdLst/>
              <a:ahLst/>
              <a:cxnLst/>
              <a:rect l="l" t="t" r="r" b="b"/>
              <a:pathLst>
                <a:path w="8935" h="35048" extrusionOk="0">
                  <a:moveTo>
                    <a:pt x="3516" y="17074"/>
                  </a:moveTo>
                  <a:cubicBezTo>
                    <a:pt x="6236" y="13182"/>
                    <a:pt x="7554" y="11948"/>
                    <a:pt x="7031" y="7386"/>
                  </a:cubicBezTo>
                  <a:cubicBezTo>
                    <a:pt x="6508" y="2846"/>
                    <a:pt x="5671" y="0"/>
                    <a:pt x="5671" y="0"/>
                  </a:cubicBezTo>
                  <a:cubicBezTo>
                    <a:pt x="6382" y="691"/>
                    <a:pt x="8642" y="5775"/>
                    <a:pt x="8788" y="6487"/>
                  </a:cubicBezTo>
                  <a:cubicBezTo>
                    <a:pt x="8914" y="7114"/>
                    <a:pt x="8809" y="10902"/>
                    <a:pt x="8788" y="10692"/>
                  </a:cubicBezTo>
                  <a:cubicBezTo>
                    <a:pt x="8935" y="13852"/>
                    <a:pt x="2972" y="18936"/>
                    <a:pt x="2156" y="20840"/>
                  </a:cubicBezTo>
                  <a:cubicBezTo>
                    <a:pt x="1361" y="22744"/>
                    <a:pt x="1946" y="26803"/>
                    <a:pt x="2428" y="29670"/>
                  </a:cubicBezTo>
                  <a:cubicBezTo>
                    <a:pt x="2742" y="31490"/>
                    <a:pt x="3683" y="33604"/>
                    <a:pt x="4436" y="35047"/>
                  </a:cubicBezTo>
                  <a:lnTo>
                    <a:pt x="4436" y="35047"/>
                  </a:lnTo>
                  <a:cubicBezTo>
                    <a:pt x="4206" y="34566"/>
                    <a:pt x="1821" y="30653"/>
                    <a:pt x="900" y="25883"/>
                  </a:cubicBezTo>
                  <a:cubicBezTo>
                    <a:pt x="1" y="21154"/>
                    <a:pt x="775" y="20966"/>
                    <a:pt x="3516" y="17074"/>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7760876" y="2931386"/>
              <a:ext cx="316879" cy="221012"/>
            </a:xfrm>
            <a:custGeom>
              <a:avLst/>
              <a:gdLst/>
              <a:ahLst/>
              <a:cxnLst/>
              <a:rect l="l" t="t" r="r" b="b"/>
              <a:pathLst>
                <a:path w="20401" h="14229" extrusionOk="0">
                  <a:moveTo>
                    <a:pt x="16781" y="2532"/>
                  </a:moveTo>
                  <a:cubicBezTo>
                    <a:pt x="15547" y="3850"/>
                    <a:pt x="13768" y="4708"/>
                    <a:pt x="13119" y="8182"/>
                  </a:cubicBezTo>
                  <a:cubicBezTo>
                    <a:pt x="12450" y="11634"/>
                    <a:pt x="13119" y="14229"/>
                    <a:pt x="13119" y="14229"/>
                  </a:cubicBezTo>
                  <a:cubicBezTo>
                    <a:pt x="13119" y="14229"/>
                    <a:pt x="11508" y="10860"/>
                    <a:pt x="9207" y="8914"/>
                  </a:cubicBezTo>
                  <a:cubicBezTo>
                    <a:pt x="6905" y="6989"/>
                    <a:pt x="2239" y="7554"/>
                    <a:pt x="2239" y="7554"/>
                  </a:cubicBezTo>
                  <a:cubicBezTo>
                    <a:pt x="2239" y="7554"/>
                    <a:pt x="3244" y="4604"/>
                    <a:pt x="1632" y="2302"/>
                  </a:cubicBezTo>
                  <a:lnTo>
                    <a:pt x="0" y="0"/>
                  </a:lnTo>
                  <a:cubicBezTo>
                    <a:pt x="0" y="0"/>
                    <a:pt x="2176" y="147"/>
                    <a:pt x="3411" y="2177"/>
                  </a:cubicBezTo>
                  <a:cubicBezTo>
                    <a:pt x="4645" y="4185"/>
                    <a:pt x="4185" y="3599"/>
                    <a:pt x="5127" y="4185"/>
                  </a:cubicBezTo>
                  <a:cubicBezTo>
                    <a:pt x="6068" y="4750"/>
                    <a:pt x="9834" y="5545"/>
                    <a:pt x="12324" y="3599"/>
                  </a:cubicBezTo>
                  <a:cubicBezTo>
                    <a:pt x="14814" y="1674"/>
                    <a:pt x="15379" y="775"/>
                    <a:pt x="17890" y="565"/>
                  </a:cubicBezTo>
                  <a:lnTo>
                    <a:pt x="20401" y="356"/>
                  </a:lnTo>
                  <a:close/>
                </a:path>
              </a:pathLst>
            </a:custGeom>
            <a:solidFill>
              <a:srgbClr val="4B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29"/>
          <p:cNvSpPr txBox="1"/>
          <p:nvPr/>
        </p:nvSpPr>
        <p:spPr>
          <a:xfrm>
            <a:off x="7696425" y="4400075"/>
            <a:ext cx="1444200" cy="6003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 sz="900" b="1">
                <a:solidFill>
                  <a:schemeClr val="lt1"/>
                </a:solidFill>
                <a:latin typeface="Chivo"/>
                <a:ea typeface="Chivo"/>
                <a:cs typeface="Chivo"/>
                <a:sym typeface="Chivo"/>
              </a:rPr>
              <a:t>Smith, D. W. 2002.</a:t>
            </a:r>
            <a:endParaRPr sz="900" b="1">
              <a:solidFill>
                <a:schemeClr val="lt1"/>
              </a:solidFill>
              <a:latin typeface="Chivo"/>
              <a:ea typeface="Chivo"/>
              <a:cs typeface="Chivo"/>
              <a:sym typeface="Chivo"/>
            </a:endParaRPr>
          </a:p>
          <a:p>
            <a:pPr marL="0" lvl="0" indent="0" algn="l" rtl="0">
              <a:lnSpc>
                <a:spcPct val="200000"/>
              </a:lnSpc>
              <a:spcBef>
                <a:spcPts val="0"/>
              </a:spcBef>
              <a:spcAft>
                <a:spcPts val="0"/>
              </a:spcAft>
              <a:buNone/>
            </a:pPr>
            <a:r>
              <a:rPr lang="en" sz="900" b="1">
                <a:solidFill>
                  <a:schemeClr val="lt1"/>
                </a:solidFill>
                <a:latin typeface="Chivo"/>
                <a:ea typeface="Chivo"/>
                <a:cs typeface="Chivo"/>
                <a:sym typeface="Chivo"/>
              </a:rPr>
              <a:t>Lomolino, M. 2022.</a:t>
            </a:r>
            <a:endParaRPr sz="900" b="1">
              <a:solidFill>
                <a:schemeClr val="lt1"/>
              </a:solidFill>
              <a:latin typeface="Chivo"/>
              <a:ea typeface="Chivo"/>
              <a:cs typeface="Chivo"/>
              <a:sym typeface="Chiv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grpSp>
        <p:nvGrpSpPr>
          <p:cNvPr id="574" name="Google Shape;574;p30"/>
          <p:cNvGrpSpPr/>
          <p:nvPr/>
        </p:nvGrpSpPr>
        <p:grpSpPr>
          <a:xfrm rot="-1268290" flipH="1">
            <a:off x="6660697" y="3596197"/>
            <a:ext cx="2008021" cy="1638981"/>
            <a:chOff x="4093100" y="1117075"/>
            <a:chExt cx="1084675" cy="1041700"/>
          </a:xfrm>
        </p:grpSpPr>
        <p:sp>
          <p:nvSpPr>
            <p:cNvPr id="575" name="Google Shape;575;p30"/>
            <p:cNvSpPr/>
            <p:nvPr/>
          </p:nvSpPr>
          <p:spPr>
            <a:xfrm>
              <a:off x="4093100" y="1117900"/>
              <a:ext cx="1083850" cy="1035925"/>
            </a:xfrm>
            <a:custGeom>
              <a:avLst/>
              <a:gdLst/>
              <a:ahLst/>
              <a:cxnLst/>
              <a:rect l="l" t="t" r="r" b="b"/>
              <a:pathLst>
                <a:path w="43354" h="41437" extrusionOk="0">
                  <a:moveTo>
                    <a:pt x="30322" y="1"/>
                  </a:moveTo>
                  <a:lnTo>
                    <a:pt x="30188" y="134"/>
                  </a:lnTo>
                  <a:cubicBezTo>
                    <a:pt x="30188" y="134"/>
                    <a:pt x="30188" y="168"/>
                    <a:pt x="30155" y="168"/>
                  </a:cubicBezTo>
                  <a:cubicBezTo>
                    <a:pt x="29788" y="1002"/>
                    <a:pt x="29355" y="1769"/>
                    <a:pt x="28654" y="2603"/>
                  </a:cubicBezTo>
                  <a:cubicBezTo>
                    <a:pt x="28354" y="2936"/>
                    <a:pt x="28154" y="3603"/>
                    <a:pt x="27720" y="3837"/>
                  </a:cubicBezTo>
                  <a:cubicBezTo>
                    <a:pt x="26286" y="4704"/>
                    <a:pt x="25919" y="6172"/>
                    <a:pt x="25685" y="6539"/>
                  </a:cubicBezTo>
                  <a:cubicBezTo>
                    <a:pt x="25652" y="6639"/>
                    <a:pt x="25619" y="6706"/>
                    <a:pt x="25619" y="6806"/>
                  </a:cubicBezTo>
                  <a:lnTo>
                    <a:pt x="25619" y="6872"/>
                  </a:lnTo>
                  <a:cubicBezTo>
                    <a:pt x="25619" y="6973"/>
                    <a:pt x="25552" y="7006"/>
                    <a:pt x="25552" y="7106"/>
                  </a:cubicBezTo>
                  <a:lnTo>
                    <a:pt x="25552" y="7139"/>
                  </a:lnTo>
                  <a:lnTo>
                    <a:pt x="25552" y="7306"/>
                  </a:lnTo>
                  <a:lnTo>
                    <a:pt x="25518" y="7339"/>
                  </a:lnTo>
                  <a:lnTo>
                    <a:pt x="25385" y="7473"/>
                  </a:lnTo>
                  <a:lnTo>
                    <a:pt x="25318" y="7540"/>
                  </a:lnTo>
                  <a:lnTo>
                    <a:pt x="25185" y="7673"/>
                  </a:lnTo>
                  <a:lnTo>
                    <a:pt x="25118" y="7773"/>
                  </a:lnTo>
                  <a:lnTo>
                    <a:pt x="24985" y="7873"/>
                  </a:lnTo>
                  <a:cubicBezTo>
                    <a:pt x="24951" y="7940"/>
                    <a:pt x="24885" y="7940"/>
                    <a:pt x="24885" y="7973"/>
                  </a:cubicBezTo>
                  <a:lnTo>
                    <a:pt x="24785" y="8107"/>
                  </a:lnTo>
                  <a:cubicBezTo>
                    <a:pt x="24718" y="8140"/>
                    <a:pt x="24685" y="8140"/>
                    <a:pt x="24685" y="8173"/>
                  </a:cubicBezTo>
                  <a:cubicBezTo>
                    <a:pt x="24651" y="8207"/>
                    <a:pt x="24618" y="8273"/>
                    <a:pt x="24518" y="8307"/>
                  </a:cubicBezTo>
                  <a:cubicBezTo>
                    <a:pt x="24484" y="8340"/>
                    <a:pt x="24451" y="8340"/>
                    <a:pt x="24384" y="8374"/>
                  </a:cubicBezTo>
                  <a:cubicBezTo>
                    <a:pt x="24351" y="8440"/>
                    <a:pt x="24318" y="8474"/>
                    <a:pt x="24251" y="8507"/>
                  </a:cubicBezTo>
                  <a:cubicBezTo>
                    <a:pt x="24184" y="8540"/>
                    <a:pt x="24151" y="8540"/>
                    <a:pt x="24117" y="8607"/>
                  </a:cubicBezTo>
                  <a:cubicBezTo>
                    <a:pt x="24051" y="8640"/>
                    <a:pt x="23984" y="8674"/>
                    <a:pt x="23951" y="8674"/>
                  </a:cubicBezTo>
                  <a:cubicBezTo>
                    <a:pt x="23884" y="8707"/>
                    <a:pt x="23851" y="8707"/>
                    <a:pt x="23817" y="8774"/>
                  </a:cubicBezTo>
                  <a:cubicBezTo>
                    <a:pt x="23784" y="8807"/>
                    <a:pt x="23684" y="8841"/>
                    <a:pt x="23650" y="8841"/>
                  </a:cubicBezTo>
                  <a:cubicBezTo>
                    <a:pt x="23617" y="8841"/>
                    <a:pt x="23584" y="8874"/>
                    <a:pt x="23584" y="8874"/>
                  </a:cubicBezTo>
                  <a:cubicBezTo>
                    <a:pt x="23484" y="8941"/>
                    <a:pt x="23350" y="8974"/>
                    <a:pt x="23284" y="9007"/>
                  </a:cubicBezTo>
                  <a:cubicBezTo>
                    <a:pt x="23250" y="9041"/>
                    <a:pt x="23183" y="9041"/>
                    <a:pt x="23117" y="9041"/>
                  </a:cubicBezTo>
                  <a:lnTo>
                    <a:pt x="23083" y="9041"/>
                  </a:lnTo>
                  <a:cubicBezTo>
                    <a:pt x="23017" y="9041"/>
                    <a:pt x="23017" y="9107"/>
                    <a:pt x="22983" y="9107"/>
                  </a:cubicBezTo>
                  <a:lnTo>
                    <a:pt x="22950" y="9107"/>
                  </a:lnTo>
                  <a:cubicBezTo>
                    <a:pt x="22917" y="9107"/>
                    <a:pt x="22917" y="9141"/>
                    <a:pt x="22917" y="9141"/>
                  </a:cubicBezTo>
                  <a:lnTo>
                    <a:pt x="22850" y="9141"/>
                  </a:lnTo>
                  <a:lnTo>
                    <a:pt x="22817" y="9174"/>
                  </a:lnTo>
                  <a:cubicBezTo>
                    <a:pt x="22628" y="9384"/>
                    <a:pt x="23086" y="9501"/>
                    <a:pt x="23710" y="9501"/>
                  </a:cubicBezTo>
                  <a:cubicBezTo>
                    <a:pt x="24077" y="9501"/>
                    <a:pt x="24501" y="9461"/>
                    <a:pt x="24885" y="9374"/>
                  </a:cubicBezTo>
                  <a:lnTo>
                    <a:pt x="24885" y="9374"/>
                  </a:lnTo>
                  <a:cubicBezTo>
                    <a:pt x="24885" y="9374"/>
                    <a:pt x="24885" y="9408"/>
                    <a:pt x="24851" y="9408"/>
                  </a:cubicBezTo>
                  <a:cubicBezTo>
                    <a:pt x="24818" y="9474"/>
                    <a:pt x="24484" y="10542"/>
                    <a:pt x="23984" y="11342"/>
                  </a:cubicBezTo>
                  <a:cubicBezTo>
                    <a:pt x="23984" y="11342"/>
                    <a:pt x="22516" y="12476"/>
                    <a:pt x="21649" y="12743"/>
                  </a:cubicBezTo>
                  <a:cubicBezTo>
                    <a:pt x="20782" y="13044"/>
                    <a:pt x="21649" y="13210"/>
                    <a:pt x="21449" y="13410"/>
                  </a:cubicBezTo>
                  <a:cubicBezTo>
                    <a:pt x="21215" y="13644"/>
                    <a:pt x="19848" y="13577"/>
                    <a:pt x="19881" y="14144"/>
                  </a:cubicBezTo>
                  <a:cubicBezTo>
                    <a:pt x="19981" y="14678"/>
                    <a:pt x="17880" y="15645"/>
                    <a:pt x="17780" y="15679"/>
                  </a:cubicBezTo>
                  <a:cubicBezTo>
                    <a:pt x="17646" y="15712"/>
                    <a:pt x="16145" y="16646"/>
                    <a:pt x="16145" y="16646"/>
                  </a:cubicBezTo>
                  <a:cubicBezTo>
                    <a:pt x="15611" y="16880"/>
                    <a:pt x="15111" y="17080"/>
                    <a:pt x="14611" y="17313"/>
                  </a:cubicBezTo>
                  <a:cubicBezTo>
                    <a:pt x="14544" y="17313"/>
                    <a:pt x="14511" y="17347"/>
                    <a:pt x="14477" y="17347"/>
                  </a:cubicBezTo>
                  <a:cubicBezTo>
                    <a:pt x="14010" y="17547"/>
                    <a:pt x="13610" y="17747"/>
                    <a:pt x="13176" y="17914"/>
                  </a:cubicBezTo>
                  <a:cubicBezTo>
                    <a:pt x="13143" y="17914"/>
                    <a:pt x="13110" y="17980"/>
                    <a:pt x="13043" y="17980"/>
                  </a:cubicBezTo>
                  <a:cubicBezTo>
                    <a:pt x="12676" y="18181"/>
                    <a:pt x="12309" y="18347"/>
                    <a:pt x="11975" y="18547"/>
                  </a:cubicBezTo>
                  <a:cubicBezTo>
                    <a:pt x="11942" y="18547"/>
                    <a:pt x="11942" y="18581"/>
                    <a:pt x="11875" y="18581"/>
                  </a:cubicBezTo>
                  <a:cubicBezTo>
                    <a:pt x="11675" y="18714"/>
                    <a:pt x="11508" y="18848"/>
                    <a:pt x="11308" y="18981"/>
                  </a:cubicBezTo>
                  <a:cubicBezTo>
                    <a:pt x="11308" y="18981"/>
                    <a:pt x="11275" y="18981"/>
                    <a:pt x="11275" y="19014"/>
                  </a:cubicBezTo>
                  <a:cubicBezTo>
                    <a:pt x="11175" y="19081"/>
                    <a:pt x="11108" y="19148"/>
                    <a:pt x="10975" y="19215"/>
                  </a:cubicBezTo>
                  <a:lnTo>
                    <a:pt x="10941" y="19248"/>
                  </a:lnTo>
                  <a:cubicBezTo>
                    <a:pt x="10775" y="19381"/>
                    <a:pt x="10641" y="19515"/>
                    <a:pt x="10474" y="19648"/>
                  </a:cubicBezTo>
                  <a:lnTo>
                    <a:pt x="10374" y="19715"/>
                  </a:lnTo>
                  <a:cubicBezTo>
                    <a:pt x="10308" y="19815"/>
                    <a:pt x="10274" y="19882"/>
                    <a:pt x="10174" y="19915"/>
                  </a:cubicBezTo>
                  <a:cubicBezTo>
                    <a:pt x="10041" y="19982"/>
                    <a:pt x="9974" y="20015"/>
                    <a:pt x="9841" y="20082"/>
                  </a:cubicBezTo>
                  <a:lnTo>
                    <a:pt x="9807" y="20082"/>
                  </a:lnTo>
                  <a:cubicBezTo>
                    <a:pt x="9374" y="20315"/>
                    <a:pt x="8940" y="20549"/>
                    <a:pt x="8440" y="20816"/>
                  </a:cubicBezTo>
                  <a:cubicBezTo>
                    <a:pt x="8373" y="20849"/>
                    <a:pt x="8340" y="20849"/>
                    <a:pt x="8273" y="20882"/>
                  </a:cubicBezTo>
                  <a:cubicBezTo>
                    <a:pt x="8173" y="20916"/>
                    <a:pt x="8106" y="20983"/>
                    <a:pt x="8006" y="21049"/>
                  </a:cubicBezTo>
                  <a:cubicBezTo>
                    <a:pt x="7939" y="21083"/>
                    <a:pt x="7873" y="21149"/>
                    <a:pt x="7806" y="21183"/>
                  </a:cubicBezTo>
                  <a:cubicBezTo>
                    <a:pt x="7706" y="21216"/>
                    <a:pt x="7639" y="21249"/>
                    <a:pt x="7606" y="21349"/>
                  </a:cubicBezTo>
                  <a:cubicBezTo>
                    <a:pt x="7506" y="21383"/>
                    <a:pt x="7472" y="21416"/>
                    <a:pt x="7372" y="21516"/>
                  </a:cubicBezTo>
                  <a:cubicBezTo>
                    <a:pt x="7305" y="21550"/>
                    <a:pt x="7272" y="21583"/>
                    <a:pt x="7172" y="21650"/>
                  </a:cubicBezTo>
                  <a:cubicBezTo>
                    <a:pt x="7105" y="21683"/>
                    <a:pt x="7005" y="21783"/>
                    <a:pt x="6939" y="21816"/>
                  </a:cubicBezTo>
                  <a:cubicBezTo>
                    <a:pt x="6872" y="21850"/>
                    <a:pt x="6805" y="21883"/>
                    <a:pt x="6772" y="21950"/>
                  </a:cubicBezTo>
                  <a:cubicBezTo>
                    <a:pt x="6638" y="22050"/>
                    <a:pt x="6472" y="22150"/>
                    <a:pt x="6338" y="22283"/>
                  </a:cubicBezTo>
                  <a:cubicBezTo>
                    <a:pt x="6305" y="22317"/>
                    <a:pt x="6271" y="22350"/>
                    <a:pt x="6205" y="22350"/>
                  </a:cubicBezTo>
                  <a:cubicBezTo>
                    <a:pt x="6105" y="22417"/>
                    <a:pt x="6005" y="22517"/>
                    <a:pt x="5871" y="22617"/>
                  </a:cubicBezTo>
                  <a:cubicBezTo>
                    <a:pt x="5838" y="22650"/>
                    <a:pt x="5771" y="22684"/>
                    <a:pt x="5704" y="22717"/>
                  </a:cubicBezTo>
                  <a:cubicBezTo>
                    <a:pt x="5638" y="22817"/>
                    <a:pt x="5504" y="22884"/>
                    <a:pt x="5437" y="22984"/>
                  </a:cubicBezTo>
                  <a:cubicBezTo>
                    <a:pt x="5371" y="23017"/>
                    <a:pt x="5304" y="23051"/>
                    <a:pt x="5271" y="23151"/>
                  </a:cubicBezTo>
                  <a:cubicBezTo>
                    <a:pt x="5171" y="23217"/>
                    <a:pt x="5104" y="23318"/>
                    <a:pt x="4970" y="23384"/>
                  </a:cubicBezTo>
                  <a:lnTo>
                    <a:pt x="4804" y="23551"/>
                  </a:lnTo>
                  <a:lnTo>
                    <a:pt x="4503" y="23851"/>
                  </a:lnTo>
                  <a:cubicBezTo>
                    <a:pt x="4470" y="23885"/>
                    <a:pt x="4437" y="23918"/>
                    <a:pt x="4370" y="24018"/>
                  </a:cubicBezTo>
                  <a:cubicBezTo>
                    <a:pt x="4270" y="24185"/>
                    <a:pt x="4103" y="24318"/>
                    <a:pt x="3970" y="24485"/>
                  </a:cubicBezTo>
                  <a:lnTo>
                    <a:pt x="3936" y="24518"/>
                  </a:lnTo>
                  <a:lnTo>
                    <a:pt x="3870" y="24552"/>
                  </a:lnTo>
                  <a:cubicBezTo>
                    <a:pt x="3870" y="24552"/>
                    <a:pt x="3836" y="24585"/>
                    <a:pt x="3836" y="24652"/>
                  </a:cubicBezTo>
                  <a:cubicBezTo>
                    <a:pt x="3536" y="24985"/>
                    <a:pt x="2869" y="25853"/>
                    <a:pt x="2135" y="27154"/>
                  </a:cubicBezTo>
                  <a:cubicBezTo>
                    <a:pt x="1435" y="28388"/>
                    <a:pt x="701" y="29989"/>
                    <a:pt x="300" y="31757"/>
                  </a:cubicBezTo>
                  <a:lnTo>
                    <a:pt x="300" y="31824"/>
                  </a:lnTo>
                  <a:cubicBezTo>
                    <a:pt x="267" y="32090"/>
                    <a:pt x="167" y="32357"/>
                    <a:pt x="134" y="32658"/>
                  </a:cubicBezTo>
                  <a:lnTo>
                    <a:pt x="134" y="32691"/>
                  </a:lnTo>
                  <a:cubicBezTo>
                    <a:pt x="100" y="32991"/>
                    <a:pt x="34" y="33225"/>
                    <a:pt x="34" y="33525"/>
                  </a:cubicBezTo>
                  <a:lnTo>
                    <a:pt x="34" y="33558"/>
                  </a:lnTo>
                  <a:cubicBezTo>
                    <a:pt x="0" y="33858"/>
                    <a:pt x="0" y="34159"/>
                    <a:pt x="0" y="34426"/>
                  </a:cubicBezTo>
                  <a:cubicBezTo>
                    <a:pt x="0" y="35026"/>
                    <a:pt x="34" y="35493"/>
                    <a:pt x="134" y="35760"/>
                  </a:cubicBezTo>
                  <a:cubicBezTo>
                    <a:pt x="200" y="36227"/>
                    <a:pt x="367" y="36494"/>
                    <a:pt x="501" y="36560"/>
                  </a:cubicBezTo>
                  <a:lnTo>
                    <a:pt x="534" y="36594"/>
                  </a:lnTo>
                  <a:cubicBezTo>
                    <a:pt x="534" y="36594"/>
                    <a:pt x="601" y="36594"/>
                    <a:pt x="601" y="36660"/>
                  </a:cubicBezTo>
                  <a:lnTo>
                    <a:pt x="634" y="36660"/>
                  </a:lnTo>
                  <a:cubicBezTo>
                    <a:pt x="701" y="36683"/>
                    <a:pt x="779" y="36694"/>
                    <a:pt x="864" y="36694"/>
                  </a:cubicBezTo>
                  <a:cubicBezTo>
                    <a:pt x="1034" y="36694"/>
                    <a:pt x="1234" y="36649"/>
                    <a:pt x="1435" y="36560"/>
                  </a:cubicBezTo>
                  <a:cubicBezTo>
                    <a:pt x="1835" y="36360"/>
                    <a:pt x="2302" y="35927"/>
                    <a:pt x="2669" y="35560"/>
                  </a:cubicBezTo>
                  <a:cubicBezTo>
                    <a:pt x="2802" y="35426"/>
                    <a:pt x="2936" y="35326"/>
                    <a:pt x="3002" y="35193"/>
                  </a:cubicBezTo>
                  <a:cubicBezTo>
                    <a:pt x="3102" y="35059"/>
                    <a:pt x="3203" y="34993"/>
                    <a:pt x="3269" y="34893"/>
                  </a:cubicBezTo>
                  <a:cubicBezTo>
                    <a:pt x="3303" y="34859"/>
                    <a:pt x="3336" y="34826"/>
                    <a:pt x="3336" y="34759"/>
                  </a:cubicBezTo>
                  <a:lnTo>
                    <a:pt x="3436" y="34692"/>
                  </a:lnTo>
                  <a:lnTo>
                    <a:pt x="3803" y="34192"/>
                  </a:lnTo>
                  <a:cubicBezTo>
                    <a:pt x="3836" y="34159"/>
                    <a:pt x="3870" y="34059"/>
                    <a:pt x="3936" y="34025"/>
                  </a:cubicBezTo>
                  <a:cubicBezTo>
                    <a:pt x="4003" y="33892"/>
                    <a:pt x="4036" y="33825"/>
                    <a:pt x="4137" y="33692"/>
                  </a:cubicBezTo>
                  <a:cubicBezTo>
                    <a:pt x="4170" y="33592"/>
                    <a:pt x="4203" y="33558"/>
                    <a:pt x="4270" y="33492"/>
                  </a:cubicBezTo>
                  <a:cubicBezTo>
                    <a:pt x="4303" y="33391"/>
                    <a:pt x="4370" y="33258"/>
                    <a:pt x="4437" y="33191"/>
                  </a:cubicBezTo>
                  <a:cubicBezTo>
                    <a:pt x="4470" y="33158"/>
                    <a:pt x="4503" y="33058"/>
                    <a:pt x="4503" y="33025"/>
                  </a:cubicBezTo>
                  <a:cubicBezTo>
                    <a:pt x="4770" y="32524"/>
                    <a:pt x="4970" y="32024"/>
                    <a:pt x="5137" y="31523"/>
                  </a:cubicBezTo>
                  <a:cubicBezTo>
                    <a:pt x="5471" y="30489"/>
                    <a:pt x="5638" y="29489"/>
                    <a:pt x="5938" y="28388"/>
                  </a:cubicBezTo>
                  <a:cubicBezTo>
                    <a:pt x="5971" y="28221"/>
                    <a:pt x="6005" y="28021"/>
                    <a:pt x="6105" y="27854"/>
                  </a:cubicBezTo>
                  <a:cubicBezTo>
                    <a:pt x="6271" y="27320"/>
                    <a:pt x="6472" y="26720"/>
                    <a:pt x="6772" y="26086"/>
                  </a:cubicBezTo>
                  <a:cubicBezTo>
                    <a:pt x="6805" y="26019"/>
                    <a:pt x="6838" y="25886"/>
                    <a:pt x="6872" y="25819"/>
                  </a:cubicBezTo>
                  <a:cubicBezTo>
                    <a:pt x="6872" y="25753"/>
                    <a:pt x="6939" y="25753"/>
                    <a:pt x="6939" y="25719"/>
                  </a:cubicBezTo>
                  <a:lnTo>
                    <a:pt x="7039" y="25486"/>
                  </a:lnTo>
                  <a:cubicBezTo>
                    <a:pt x="7039" y="25419"/>
                    <a:pt x="7105" y="25419"/>
                    <a:pt x="7105" y="25386"/>
                  </a:cubicBezTo>
                  <a:cubicBezTo>
                    <a:pt x="7139" y="25319"/>
                    <a:pt x="7172" y="25219"/>
                    <a:pt x="7272" y="25119"/>
                  </a:cubicBezTo>
                  <a:cubicBezTo>
                    <a:pt x="7272" y="25119"/>
                    <a:pt x="7272" y="25052"/>
                    <a:pt x="7305" y="25052"/>
                  </a:cubicBezTo>
                  <a:cubicBezTo>
                    <a:pt x="7639" y="24485"/>
                    <a:pt x="8106" y="23851"/>
                    <a:pt x="8673" y="23151"/>
                  </a:cubicBezTo>
                  <a:lnTo>
                    <a:pt x="8673" y="23151"/>
                  </a:lnTo>
                  <a:cubicBezTo>
                    <a:pt x="8540" y="23518"/>
                    <a:pt x="8440" y="23885"/>
                    <a:pt x="8306" y="24352"/>
                  </a:cubicBezTo>
                  <a:cubicBezTo>
                    <a:pt x="8306" y="24385"/>
                    <a:pt x="8273" y="24485"/>
                    <a:pt x="8273" y="24518"/>
                  </a:cubicBezTo>
                  <a:cubicBezTo>
                    <a:pt x="8273" y="24552"/>
                    <a:pt x="8206" y="24618"/>
                    <a:pt x="8206" y="24652"/>
                  </a:cubicBezTo>
                  <a:cubicBezTo>
                    <a:pt x="8173" y="24785"/>
                    <a:pt x="8139" y="24852"/>
                    <a:pt x="8106" y="24985"/>
                  </a:cubicBezTo>
                  <a:cubicBezTo>
                    <a:pt x="8006" y="25186"/>
                    <a:pt x="8039" y="25486"/>
                    <a:pt x="8139" y="25786"/>
                  </a:cubicBezTo>
                  <a:lnTo>
                    <a:pt x="8273" y="26153"/>
                  </a:lnTo>
                  <a:cubicBezTo>
                    <a:pt x="8306" y="26286"/>
                    <a:pt x="8373" y="26386"/>
                    <a:pt x="8440" y="26520"/>
                  </a:cubicBezTo>
                  <a:cubicBezTo>
                    <a:pt x="8640" y="26987"/>
                    <a:pt x="8940" y="27454"/>
                    <a:pt x="9173" y="27954"/>
                  </a:cubicBezTo>
                  <a:cubicBezTo>
                    <a:pt x="9207" y="28054"/>
                    <a:pt x="9307" y="28154"/>
                    <a:pt x="9340" y="28288"/>
                  </a:cubicBezTo>
                  <a:cubicBezTo>
                    <a:pt x="9374" y="28354"/>
                    <a:pt x="9440" y="28488"/>
                    <a:pt x="9474" y="28555"/>
                  </a:cubicBezTo>
                  <a:cubicBezTo>
                    <a:pt x="9607" y="28855"/>
                    <a:pt x="9674" y="29155"/>
                    <a:pt x="9707" y="29455"/>
                  </a:cubicBezTo>
                  <a:cubicBezTo>
                    <a:pt x="9774" y="29789"/>
                    <a:pt x="9774" y="30056"/>
                    <a:pt x="9640" y="30323"/>
                  </a:cubicBezTo>
                  <a:cubicBezTo>
                    <a:pt x="9540" y="30523"/>
                    <a:pt x="9340" y="30689"/>
                    <a:pt x="9107" y="30856"/>
                  </a:cubicBezTo>
                  <a:cubicBezTo>
                    <a:pt x="8840" y="31023"/>
                    <a:pt x="8606" y="31156"/>
                    <a:pt x="8373" y="31223"/>
                  </a:cubicBezTo>
                  <a:cubicBezTo>
                    <a:pt x="7973" y="31457"/>
                    <a:pt x="7672" y="31557"/>
                    <a:pt x="7439" y="31690"/>
                  </a:cubicBezTo>
                  <a:cubicBezTo>
                    <a:pt x="7372" y="31724"/>
                    <a:pt x="7305" y="31724"/>
                    <a:pt x="7272" y="31790"/>
                  </a:cubicBezTo>
                  <a:cubicBezTo>
                    <a:pt x="7105" y="31890"/>
                    <a:pt x="6972" y="32024"/>
                    <a:pt x="6939" y="32191"/>
                  </a:cubicBezTo>
                  <a:cubicBezTo>
                    <a:pt x="6872" y="32324"/>
                    <a:pt x="6872" y="32524"/>
                    <a:pt x="6872" y="32791"/>
                  </a:cubicBezTo>
                  <a:cubicBezTo>
                    <a:pt x="6872" y="32958"/>
                    <a:pt x="6939" y="33158"/>
                    <a:pt x="6939" y="33358"/>
                  </a:cubicBezTo>
                  <a:cubicBezTo>
                    <a:pt x="6972" y="33558"/>
                    <a:pt x="6972" y="33792"/>
                    <a:pt x="6972" y="33992"/>
                  </a:cubicBezTo>
                  <a:cubicBezTo>
                    <a:pt x="7005" y="34959"/>
                    <a:pt x="6872" y="35693"/>
                    <a:pt x="6772" y="36160"/>
                  </a:cubicBezTo>
                  <a:cubicBezTo>
                    <a:pt x="6705" y="36327"/>
                    <a:pt x="6672" y="36494"/>
                    <a:pt x="6672" y="36560"/>
                  </a:cubicBezTo>
                  <a:cubicBezTo>
                    <a:pt x="6638" y="36694"/>
                    <a:pt x="6538" y="36961"/>
                    <a:pt x="6472" y="37228"/>
                  </a:cubicBezTo>
                  <a:cubicBezTo>
                    <a:pt x="6438" y="37328"/>
                    <a:pt x="6371" y="37461"/>
                    <a:pt x="6338" y="37561"/>
                  </a:cubicBezTo>
                  <a:cubicBezTo>
                    <a:pt x="6305" y="37728"/>
                    <a:pt x="6271" y="37861"/>
                    <a:pt x="6205" y="38028"/>
                  </a:cubicBezTo>
                  <a:cubicBezTo>
                    <a:pt x="6138" y="38362"/>
                    <a:pt x="6105" y="38695"/>
                    <a:pt x="6105" y="39029"/>
                  </a:cubicBezTo>
                  <a:cubicBezTo>
                    <a:pt x="6105" y="39229"/>
                    <a:pt x="6138" y="39462"/>
                    <a:pt x="6171" y="39629"/>
                  </a:cubicBezTo>
                  <a:cubicBezTo>
                    <a:pt x="6205" y="39696"/>
                    <a:pt x="6271" y="39829"/>
                    <a:pt x="6305" y="39896"/>
                  </a:cubicBezTo>
                  <a:cubicBezTo>
                    <a:pt x="6371" y="40130"/>
                    <a:pt x="6538" y="40296"/>
                    <a:pt x="6705" y="40463"/>
                  </a:cubicBezTo>
                  <a:cubicBezTo>
                    <a:pt x="6805" y="40530"/>
                    <a:pt x="6939" y="40630"/>
                    <a:pt x="7005" y="40697"/>
                  </a:cubicBezTo>
                  <a:cubicBezTo>
                    <a:pt x="7039" y="40697"/>
                    <a:pt x="7039" y="40730"/>
                    <a:pt x="7105" y="40797"/>
                  </a:cubicBezTo>
                  <a:cubicBezTo>
                    <a:pt x="7390" y="41038"/>
                    <a:pt x="7704" y="41437"/>
                    <a:pt x="8433" y="41437"/>
                  </a:cubicBezTo>
                  <a:cubicBezTo>
                    <a:pt x="8815" y="41437"/>
                    <a:pt x="9310" y="41328"/>
                    <a:pt x="9974" y="41030"/>
                  </a:cubicBezTo>
                  <a:cubicBezTo>
                    <a:pt x="10007" y="41030"/>
                    <a:pt x="10007" y="40997"/>
                    <a:pt x="10041" y="40997"/>
                  </a:cubicBezTo>
                  <a:cubicBezTo>
                    <a:pt x="10107" y="40997"/>
                    <a:pt x="10107" y="40964"/>
                    <a:pt x="10141" y="40964"/>
                  </a:cubicBezTo>
                  <a:cubicBezTo>
                    <a:pt x="10174" y="40964"/>
                    <a:pt x="10174" y="40964"/>
                    <a:pt x="10208" y="40897"/>
                  </a:cubicBezTo>
                  <a:cubicBezTo>
                    <a:pt x="10274" y="40897"/>
                    <a:pt x="10274" y="40863"/>
                    <a:pt x="10308" y="40863"/>
                  </a:cubicBezTo>
                  <a:cubicBezTo>
                    <a:pt x="10341" y="40863"/>
                    <a:pt x="10341" y="40863"/>
                    <a:pt x="10341" y="40830"/>
                  </a:cubicBezTo>
                  <a:cubicBezTo>
                    <a:pt x="10341" y="40830"/>
                    <a:pt x="10374" y="40830"/>
                    <a:pt x="10374" y="40797"/>
                  </a:cubicBezTo>
                  <a:cubicBezTo>
                    <a:pt x="10374" y="40797"/>
                    <a:pt x="10441" y="40797"/>
                    <a:pt x="10441" y="40730"/>
                  </a:cubicBezTo>
                  <a:cubicBezTo>
                    <a:pt x="10441" y="40730"/>
                    <a:pt x="10474" y="40730"/>
                    <a:pt x="10474" y="40697"/>
                  </a:cubicBezTo>
                  <a:cubicBezTo>
                    <a:pt x="10474" y="40697"/>
                    <a:pt x="10508" y="40697"/>
                    <a:pt x="10508" y="40663"/>
                  </a:cubicBezTo>
                  <a:lnTo>
                    <a:pt x="10641" y="40663"/>
                  </a:lnTo>
                  <a:lnTo>
                    <a:pt x="10641" y="40630"/>
                  </a:lnTo>
                  <a:cubicBezTo>
                    <a:pt x="10441" y="40396"/>
                    <a:pt x="9274" y="40163"/>
                    <a:pt x="8973" y="37995"/>
                  </a:cubicBezTo>
                  <a:cubicBezTo>
                    <a:pt x="8940" y="37728"/>
                    <a:pt x="8940" y="37494"/>
                    <a:pt x="8873" y="37194"/>
                  </a:cubicBezTo>
                  <a:cubicBezTo>
                    <a:pt x="8840" y="36294"/>
                    <a:pt x="9807" y="33858"/>
                    <a:pt x="10274" y="33025"/>
                  </a:cubicBezTo>
                  <a:cubicBezTo>
                    <a:pt x="10360" y="32871"/>
                    <a:pt x="10466" y="32814"/>
                    <a:pt x="10598" y="32814"/>
                  </a:cubicBezTo>
                  <a:cubicBezTo>
                    <a:pt x="10992" y="32814"/>
                    <a:pt x="11627" y="33317"/>
                    <a:pt x="12721" y="33317"/>
                  </a:cubicBezTo>
                  <a:cubicBezTo>
                    <a:pt x="13263" y="33317"/>
                    <a:pt x="13918" y="33194"/>
                    <a:pt x="14711" y="32824"/>
                  </a:cubicBezTo>
                  <a:cubicBezTo>
                    <a:pt x="15445" y="32491"/>
                    <a:pt x="16112" y="31523"/>
                    <a:pt x="16645" y="30456"/>
                  </a:cubicBezTo>
                  <a:cubicBezTo>
                    <a:pt x="16979" y="30823"/>
                    <a:pt x="17213" y="31156"/>
                    <a:pt x="17479" y="31523"/>
                  </a:cubicBezTo>
                  <a:cubicBezTo>
                    <a:pt x="19481" y="34626"/>
                    <a:pt x="20815" y="34792"/>
                    <a:pt x="21449" y="35226"/>
                  </a:cubicBezTo>
                  <a:cubicBezTo>
                    <a:pt x="21684" y="35399"/>
                    <a:pt x="22157" y="35458"/>
                    <a:pt x="22697" y="35458"/>
                  </a:cubicBezTo>
                  <a:cubicBezTo>
                    <a:pt x="23614" y="35458"/>
                    <a:pt x="24723" y="35289"/>
                    <a:pt x="25185" y="35226"/>
                  </a:cubicBezTo>
                  <a:cubicBezTo>
                    <a:pt x="25929" y="35161"/>
                    <a:pt x="26453" y="33152"/>
                    <a:pt x="23139" y="33152"/>
                  </a:cubicBezTo>
                  <a:cubicBezTo>
                    <a:pt x="23035" y="33152"/>
                    <a:pt x="22928" y="33154"/>
                    <a:pt x="22817" y="33158"/>
                  </a:cubicBezTo>
                  <a:cubicBezTo>
                    <a:pt x="22811" y="33158"/>
                    <a:pt x="22805" y="33158"/>
                    <a:pt x="22799" y="33158"/>
                  </a:cubicBezTo>
                  <a:cubicBezTo>
                    <a:pt x="21172" y="33158"/>
                    <a:pt x="19742" y="28544"/>
                    <a:pt x="18147" y="25653"/>
                  </a:cubicBezTo>
                  <a:cubicBezTo>
                    <a:pt x="18180" y="25653"/>
                    <a:pt x="18180" y="25653"/>
                    <a:pt x="18247" y="25619"/>
                  </a:cubicBezTo>
                  <a:cubicBezTo>
                    <a:pt x="18313" y="25552"/>
                    <a:pt x="18447" y="25519"/>
                    <a:pt x="18513" y="25519"/>
                  </a:cubicBezTo>
                  <a:lnTo>
                    <a:pt x="19014" y="25386"/>
                  </a:lnTo>
                  <a:cubicBezTo>
                    <a:pt x="19114" y="25352"/>
                    <a:pt x="19181" y="25352"/>
                    <a:pt x="19281" y="25319"/>
                  </a:cubicBezTo>
                  <a:cubicBezTo>
                    <a:pt x="19514" y="25286"/>
                    <a:pt x="19814" y="25186"/>
                    <a:pt x="20048" y="25152"/>
                  </a:cubicBezTo>
                  <a:cubicBezTo>
                    <a:pt x="22583" y="24785"/>
                    <a:pt x="25952" y="24452"/>
                    <a:pt x="28787" y="23451"/>
                  </a:cubicBezTo>
                  <a:cubicBezTo>
                    <a:pt x="29355" y="23951"/>
                    <a:pt x="29621" y="24385"/>
                    <a:pt x="29655" y="24719"/>
                  </a:cubicBezTo>
                  <a:lnTo>
                    <a:pt x="29655" y="24852"/>
                  </a:lnTo>
                  <a:cubicBezTo>
                    <a:pt x="29655" y="24952"/>
                    <a:pt x="29655" y="25019"/>
                    <a:pt x="29621" y="25119"/>
                  </a:cubicBezTo>
                  <a:cubicBezTo>
                    <a:pt x="29521" y="25452"/>
                    <a:pt x="29254" y="25686"/>
                    <a:pt x="28888" y="25886"/>
                  </a:cubicBezTo>
                  <a:cubicBezTo>
                    <a:pt x="28621" y="26053"/>
                    <a:pt x="28320" y="26220"/>
                    <a:pt x="28120" y="26386"/>
                  </a:cubicBezTo>
                  <a:cubicBezTo>
                    <a:pt x="28054" y="26453"/>
                    <a:pt x="27987" y="26486"/>
                    <a:pt x="27954" y="26520"/>
                  </a:cubicBezTo>
                  <a:cubicBezTo>
                    <a:pt x="27853" y="26620"/>
                    <a:pt x="27820" y="26687"/>
                    <a:pt x="27820" y="26820"/>
                  </a:cubicBezTo>
                  <a:lnTo>
                    <a:pt x="27820" y="26953"/>
                  </a:lnTo>
                  <a:lnTo>
                    <a:pt x="27820" y="26987"/>
                  </a:lnTo>
                  <a:lnTo>
                    <a:pt x="27820" y="27054"/>
                  </a:lnTo>
                  <a:lnTo>
                    <a:pt x="27820" y="27120"/>
                  </a:lnTo>
                  <a:cubicBezTo>
                    <a:pt x="27820" y="27154"/>
                    <a:pt x="27853" y="27154"/>
                    <a:pt x="27853" y="27187"/>
                  </a:cubicBezTo>
                  <a:lnTo>
                    <a:pt x="27853" y="27220"/>
                  </a:lnTo>
                  <a:cubicBezTo>
                    <a:pt x="27920" y="27320"/>
                    <a:pt x="27954" y="27354"/>
                    <a:pt x="28020" y="27454"/>
                  </a:cubicBezTo>
                  <a:cubicBezTo>
                    <a:pt x="28087" y="27487"/>
                    <a:pt x="28120" y="27487"/>
                    <a:pt x="28120" y="27521"/>
                  </a:cubicBezTo>
                  <a:cubicBezTo>
                    <a:pt x="28120" y="27521"/>
                    <a:pt x="28154" y="27521"/>
                    <a:pt x="28154" y="27554"/>
                  </a:cubicBezTo>
                  <a:cubicBezTo>
                    <a:pt x="28187" y="27621"/>
                    <a:pt x="28254" y="27621"/>
                    <a:pt x="28287" y="27654"/>
                  </a:cubicBezTo>
                  <a:lnTo>
                    <a:pt x="28320" y="27654"/>
                  </a:lnTo>
                  <a:cubicBezTo>
                    <a:pt x="28354" y="27687"/>
                    <a:pt x="28454" y="27687"/>
                    <a:pt x="28487" y="27721"/>
                  </a:cubicBezTo>
                  <a:cubicBezTo>
                    <a:pt x="28821" y="27854"/>
                    <a:pt x="29288" y="27988"/>
                    <a:pt x="29922" y="28054"/>
                  </a:cubicBezTo>
                  <a:cubicBezTo>
                    <a:pt x="29950" y="28060"/>
                    <a:pt x="29982" y="28062"/>
                    <a:pt x="30018" y="28062"/>
                  </a:cubicBezTo>
                  <a:cubicBezTo>
                    <a:pt x="30892" y="28062"/>
                    <a:pt x="34035" y="26523"/>
                    <a:pt x="32690" y="23384"/>
                  </a:cubicBezTo>
                  <a:lnTo>
                    <a:pt x="32690" y="23384"/>
                  </a:lnTo>
                  <a:cubicBezTo>
                    <a:pt x="33124" y="23785"/>
                    <a:pt x="33491" y="24151"/>
                    <a:pt x="33791" y="24518"/>
                  </a:cubicBezTo>
                  <a:cubicBezTo>
                    <a:pt x="36126" y="27387"/>
                    <a:pt x="37460" y="27354"/>
                    <a:pt x="38127" y="27787"/>
                  </a:cubicBezTo>
                  <a:cubicBezTo>
                    <a:pt x="38274" y="27868"/>
                    <a:pt x="38501" y="27900"/>
                    <a:pt x="38773" y="27900"/>
                  </a:cubicBezTo>
                  <a:cubicBezTo>
                    <a:pt x="39742" y="27900"/>
                    <a:pt x="41291" y="27491"/>
                    <a:pt x="41863" y="27387"/>
                  </a:cubicBezTo>
                  <a:cubicBezTo>
                    <a:pt x="42992" y="27328"/>
                    <a:pt x="43354" y="25601"/>
                    <a:pt x="40851" y="25601"/>
                  </a:cubicBezTo>
                  <a:cubicBezTo>
                    <a:pt x="40544" y="25601"/>
                    <a:pt x="40193" y="25628"/>
                    <a:pt x="39795" y="25686"/>
                  </a:cubicBezTo>
                  <a:cubicBezTo>
                    <a:pt x="39750" y="25693"/>
                    <a:pt x="39704" y="25697"/>
                    <a:pt x="39659" y="25697"/>
                  </a:cubicBezTo>
                  <a:cubicBezTo>
                    <a:pt x="38019" y="25697"/>
                    <a:pt x="36073" y="21143"/>
                    <a:pt x="34191" y="18547"/>
                  </a:cubicBezTo>
                  <a:cubicBezTo>
                    <a:pt x="33858" y="18114"/>
                    <a:pt x="33624" y="17680"/>
                    <a:pt x="33424" y="17313"/>
                  </a:cubicBezTo>
                  <a:cubicBezTo>
                    <a:pt x="33624" y="16679"/>
                    <a:pt x="33691" y="16146"/>
                    <a:pt x="33591" y="15712"/>
                  </a:cubicBezTo>
                  <a:cubicBezTo>
                    <a:pt x="32957" y="13544"/>
                    <a:pt x="32490" y="10975"/>
                    <a:pt x="32290" y="10008"/>
                  </a:cubicBezTo>
                  <a:cubicBezTo>
                    <a:pt x="32357" y="9808"/>
                    <a:pt x="32490" y="9641"/>
                    <a:pt x="32590" y="9374"/>
                  </a:cubicBezTo>
                  <a:cubicBezTo>
                    <a:pt x="32857" y="8774"/>
                    <a:pt x="32590" y="8507"/>
                    <a:pt x="32290" y="8107"/>
                  </a:cubicBezTo>
                  <a:cubicBezTo>
                    <a:pt x="32523" y="8040"/>
                    <a:pt x="32757" y="7840"/>
                    <a:pt x="32757" y="7840"/>
                  </a:cubicBezTo>
                  <a:cubicBezTo>
                    <a:pt x="32757" y="7840"/>
                    <a:pt x="32624" y="7506"/>
                    <a:pt x="32357" y="7173"/>
                  </a:cubicBezTo>
                  <a:cubicBezTo>
                    <a:pt x="32090" y="6872"/>
                    <a:pt x="32624" y="6806"/>
                    <a:pt x="32423" y="6139"/>
                  </a:cubicBezTo>
                  <a:cubicBezTo>
                    <a:pt x="32323" y="5838"/>
                    <a:pt x="32323" y="5605"/>
                    <a:pt x="32423" y="5438"/>
                  </a:cubicBezTo>
                  <a:cubicBezTo>
                    <a:pt x="32857" y="4838"/>
                    <a:pt x="33491" y="4271"/>
                    <a:pt x="33658" y="4004"/>
                  </a:cubicBezTo>
                  <a:cubicBezTo>
                    <a:pt x="34125" y="3370"/>
                    <a:pt x="33691" y="2703"/>
                    <a:pt x="33491" y="2436"/>
                  </a:cubicBezTo>
                  <a:cubicBezTo>
                    <a:pt x="33457" y="2386"/>
                    <a:pt x="33416" y="2361"/>
                    <a:pt x="33374" y="2361"/>
                  </a:cubicBezTo>
                  <a:cubicBezTo>
                    <a:pt x="33332" y="2361"/>
                    <a:pt x="33291" y="2386"/>
                    <a:pt x="33257" y="2436"/>
                  </a:cubicBezTo>
                  <a:lnTo>
                    <a:pt x="33191" y="2469"/>
                  </a:lnTo>
                  <a:cubicBezTo>
                    <a:pt x="33124" y="2369"/>
                    <a:pt x="32924" y="2202"/>
                    <a:pt x="32657" y="2136"/>
                  </a:cubicBezTo>
                  <a:lnTo>
                    <a:pt x="32657" y="2136"/>
                  </a:lnTo>
                  <a:cubicBezTo>
                    <a:pt x="32657" y="2136"/>
                    <a:pt x="32857" y="2536"/>
                    <a:pt x="32857" y="2836"/>
                  </a:cubicBezTo>
                  <a:lnTo>
                    <a:pt x="31923" y="3970"/>
                  </a:lnTo>
                  <a:cubicBezTo>
                    <a:pt x="32290" y="2770"/>
                    <a:pt x="32290" y="1202"/>
                    <a:pt x="32290" y="1202"/>
                  </a:cubicBezTo>
                  <a:cubicBezTo>
                    <a:pt x="32290" y="1202"/>
                    <a:pt x="32157" y="635"/>
                    <a:pt x="31690" y="334"/>
                  </a:cubicBezTo>
                  <a:cubicBezTo>
                    <a:pt x="31656" y="301"/>
                    <a:pt x="31523" y="268"/>
                    <a:pt x="31523" y="268"/>
                  </a:cubicBezTo>
                  <a:lnTo>
                    <a:pt x="31489" y="268"/>
                  </a:lnTo>
                  <a:cubicBezTo>
                    <a:pt x="31089" y="1"/>
                    <a:pt x="30822" y="34"/>
                    <a:pt x="30322" y="1"/>
                  </a:cubicBezTo>
                  <a:close/>
                </a:path>
              </a:pathLst>
            </a:custGeom>
            <a:solidFill>
              <a:srgbClr val="273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4882825" y="1122075"/>
              <a:ext cx="25" cy="25"/>
            </a:xfrm>
            <a:custGeom>
              <a:avLst/>
              <a:gdLst/>
              <a:ahLst/>
              <a:cxnLst/>
              <a:rect l="l" t="t" r="r" b="b"/>
              <a:pathLst>
                <a:path w="1" h="1" extrusionOk="0">
                  <a:moveTo>
                    <a:pt x="0" y="1"/>
                  </a:moveTo>
                  <a:lnTo>
                    <a:pt x="0" y="1"/>
                  </a:lnTo>
                  <a:close/>
                </a:path>
              </a:pathLst>
            </a:custGeom>
            <a:solidFill>
              <a:srgbClr val="273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4834450" y="1276350"/>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4903675" y="1550725"/>
              <a:ext cx="274100" cy="269200"/>
            </a:xfrm>
            <a:custGeom>
              <a:avLst/>
              <a:gdLst/>
              <a:ahLst/>
              <a:cxnLst/>
              <a:rect l="l" t="t" r="r" b="b"/>
              <a:pathLst>
                <a:path w="10964" h="10768" extrusionOk="0">
                  <a:moveTo>
                    <a:pt x="1001" y="0"/>
                  </a:moveTo>
                  <a:cubicBezTo>
                    <a:pt x="534" y="1468"/>
                    <a:pt x="67" y="2068"/>
                    <a:pt x="0" y="4337"/>
                  </a:cubicBezTo>
                  <a:cubicBezTo>
                    <a:pt x="201" y="6205"/>
                    <a:pt x="1168" y="6538"/>
                    <a:pt x="1835" y="7372"/>
                  </a:cubicBezTo>
                  <a:cubicBezTo>
                    <a:pt x="4170" y="10241"/>
                    <a:pt x="5504" y="10208"/>
                    <a:pt x="6171" y="10641"/>
                  </a:cubicBezTo>
                  <a:cubicBezTo>
                    <a:pt x="6322" y="10732"/>
                    <a:pt x="6558" y="10768"/>
                    <a:pt x="6841" y="10768"/>
                  </a:cubicBezTo>
                  <a:cubicBezTo>
                    <a:pt x="7811" y="10768"/>
                    <a:pt x="9339" y="10344"/>
                    <a:pt x="9907" y="10241"/>
                  </a:cubicBezTo>
                  <a:cubicBezTo>
                    <a:pt x="10621" y="10033"/>
                    <a:pt x="10963" y="8289"/>
                    <a:pt x="8434" y="8289"/>
                  </a:cubicBezTo>
                  <a:cubicBezTo>
                    <a:pt x="8124" y="8289"/>
                    <a:pt x="7772" y="8315"/>
                    <a:pt x="7372" y="8373"/>
                  </a:cubicBezTo>
                  <a:cubicBezTo>
                    <a:pt x="7327" y="8380"/>
                    <a:pt x="7281" y="8384"/>
                    <a:pt x="7236" y="8384"/>
                  </a:cubicBezTo>
                  <a:cubicBezTo>
                    <a:pt x="5596" y="8384"/>
                    <a:pt x="3650" y="3830"/>
                    <a:pt x="1768" y="1234"/>
                  </a:cubicBezTo>
                  <a:cubicBezTo>
                    <a:pt x="1435" y="801"/>
                    <a:pt x="1201" y="367"/>
                    <a:pt x="1001"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4295128" y="1132128"/>
              <a:ext cx="573775" cy="724700"/>
            </a:xfrm>
            <a:custGeom>
              <a:avLst/>
              <a:gdLst/>
              <a:ahLst/>
              <a:cxnLst/>
              <a:rect l="l" t="t" r="r" b="b"/>
              <a:pathLst>
                <a:path w="22951" h="28988" extrusionOk="0">
                  <a:moveTo>
                    <a:pt x="21916" y="1"/>
                  </a:moveTo>
                  <a:cubicBezTo>
                    <a:pt x="21583" y="668"/>
                    <a:pt x="21183" y="1335"/>
                    <a:pt x="20615" y="2002"/>
                  </a:cubicBezTo>
                  <a:cubicBezTo>
                    <a:pt x="20315" y="2336"/>
                    <a:pt x="20115" y="3003"/>
                    <a:pt x="19681" y="3270"/>
                  </a:cubicBezTo>
                  <a:cubicBezTo>
                    <a:pt x="18247" y="4137"/>
                    <a:pt x="17847" y="5605"/>
                    <a:pt x="17647" y="5972"/>
                  </a:cubicBezTo>
                  <a:cubicBezTo>
                    <a:pt x="17613" y="6072"/>
                    <a:pt x="17580" y="6138"/>
                    <a:pt x="17580" y="6238"/>
                  </a:cubicBezTo>
                  <a:lnTo>
                    <a:pt x="17580" y="6305"/>
                  </a:lnTo>
                  <a:cubicBezTo>
                    <a:pt x="17580" y="6405"/>
                    <a:pt x="17513" y="6439"/>
                    <a:pt x="17513" y="6505"/>
                  </a:cubicBezTo>
                  <a:lnTo>
                    <a:pt x="17513" y="6572"/>
                  </a:lnTo>
                  <a:lnTo>
                    <a:pt x="17513" y="6739"/>
                  </a:lnTo>
                  <a:lnTo>
                    <a:pt x="17480" y="6772"/>
                  </a:lnTo>
                  <a:lnTo>
                    <a:pt x="17346" y="6872"/>
                  </a:lnTo>
                  <a:lnTo>
                    <a:pt x="17280" y="6972"/>
                  </a:lnTo>
                  <a:lnTo>
                    <a:pt x="17146" y="7106"/>
                  </a:lnTo>
                  <a:lnTo>
                    <a:pt x="17080" y="7172"/>
                  </a:lnTo>
                  <a:lnTo>
                    <a:pt x="16946" y="7306"/>
                  </a:lnTo>
                  <a:cubicBezTo>
                    <a:pt x="16913" y="7339"/>
                    <a:pt x="16846" y="7339"/>
                    <a:pt x="16846" y="7406"/>
                  </a:cubicBezTo>
                  <a:lnTo>
                    <a:pt x="16746" y="7506"/>
                  </a:lnTo>
                  <a:cubicBezTo>
                    <a:pt x="16679" y="7539"/>
                    <a:pt x="16646" y="7539"/>
                    <a:pt x="16646" y="7606"/>
                  </a:cubicBezTo>
                  <a:cubicBezTo>
                    <a:pt x="16613" y="7639"/>
                    <a:pt x="16579" y="7673"/>
                    <a:pt x="16479" y="7706"/>
                  </a:cubicBezTo>
                  <a:cubicBezTo>
                    <a:pt x="16446" y="7773"/>
                    <a:pt x="16412" y="7773"/>
                    <a:pt x="16346" y="7806"/>
                  </a:cubicBezTo>
                  <a:cubicBezTo>
                    <a:pt x="16312" y="7840"/>
                    <a:pt x="16279" y="7906"/>
                    <a:pt x="16179" y="7940"/>
                  </a:cubicBezTo>
                  <a:cubicBezTo>
                    <a:pt x="16146" y="7973"/>
                    <a:pt x="16112" y="7973"/>
                    <a:pt x="16079" y="8006"/>
                  </a:cubicBezTo>
                  <a:cubicBezTo>
                    <a:pt x="16012" y="8040"/>
                    <a:pt x="15945" y="8106"/>
                    <a:pt x="15912" y="8106"/>
                  </a:cubicBezTo>
                  <a:cubicBezTo>
                    <a:pt x="15845" y="8140"/>
                    <a:pt x="15812" y="8140"/>
                    <a:pt x="15779" y="8173"/>
                  </a:cubicBezTo>
                  <a:cubicBezTo>
                    <a:pt x="15745" y="8240"/>
                    <a:pt x="15645" y="8273"/>
                    <a:pt x="15612" y="8273"/>
                  </a:cubicBezTo>
                  <a:cubicBezTo>
                    <a:pt x="15579" y="8273"/>
                    <a:pt x="15512" y="8307"/>
                    <a:pt x="15512" y="8307"/>
                  </a:cubicBezTo>
                  <a:cubicBezTo>
                    <a:pt x="15445" y="8340"/>
                    <a:pt x="15312" y="8407"/>
                    <a:pt x="15245" y="8440"/>
                  </a:cubicBezTo>
                  <a:cubicBezTo>
                    <a:pt x="15178" y="8473"/>
                    <a:pt x="15145" y="8473"/>
                    <a:pt x="15078" y="8473"/>
                  </a:cubicBezTo>
                  <a:lnTo>
                    <a:pt x="15011" y="8473"/>
                  </a:lnTo>
                  <a:cubicBezTo>
                    <a:pt x="14978" y="8473"/>
                    <a:pt x="14978" y="8507"/>
                    <a:pt x="14945" y="8507"/>
                  </a:cubicBezTo>
                  <a:lnTo>
                    <a:pt x="14911" y="8507"/>
                  </a:lnTo>
                  <a:cubicBezTo>
                    <a:pt x="14845" y="8507"/>
                    <a:pt x="14845" y="8540"/>
                    <a:pt x="14845" y="8540"/>
                  </a:cubicBezTo>
                  <a:lnTo>
                    <a:pt x="14811" y="8540"/>
                  </a:lnTo>
                  <a:lnTo>
                    <a:pt x="14778" y="8607"/>
                  </a:lnTo>
                  <a:cubicBezTo>
                    <a:pt x="14590" y="8815"/>
                    <a:pt x="15041" y="8919"/>
                    <a:pt x="15658" y="8919"/>
                  </a:cubicBezTo>
                  <a:cubicBezTo>
                    <a:pt x="16028" y="8919"/>
                    <a:pt x="16458" y="8882"/>
                    <a:pt x="16846" y="8807"/>
                  </a:cubicBezTo>
                  <a:lnTo>
                    <a:pt x="16846" y="8807"/>
                  </a:lnTo>
                  <a:cubicBezTo>
                    <a:pt x="16846" y="8807"/>
                    <a:pt x="16846" y="8840"/>
                    <a:pt x="16813" y="8840"/>
                  </a:cubicBezTo>
                  <a:cubicBezTo>
                    <a:pt x="16779" y="8874"/>
                    <a:pt x="16446" y="9974"/>
                    <a:pt x="15945" y="10775"/>
                  </a:cubicBezTo>
                  <a:cubicBezTo>
                    <a:pt x="15945" y="10775"/>
                    <a:pt x="14478" y="11876"/>
                    <a:pt x="13610" y="12176"/>
                  </a:cubicBezTo>
                  <a:cubicBezTo>
                    <a:pt x="12710" y="12476"/>
                    <a:pt x="13610" y="12643"/>
                    <a:pt x="13377" y="12843"/>
                  </a:cubicBezTo>
                  <a:cubicBezTo>
                    <a:pt x="13177" y="13043"/>
                    <a:pt x="11809" y="13010"/>
                    <a:pt x="11843" y="13544"/>
                  </a:cubicBezTo>
                  <a:cubicBezTo>
                    <a:pt x="11943" y="14111"/>
                    <a:pt x="9841" y="15045"/>
                    <a:pt x="9708" y="15111"/>
                  </a:cubicBezTo>
                  <a:cubicBezTo>
                    <a:pt x="9608" y="15145"/>
                    <a:pt x="8107" y="16045"/>
                    <a:pt x="8107" y="16045"/>
                  </a:cubicBezTo>
                  <a:cubicBezTo>
                    <a:pt x="7539" y="16312"/>
                    <a:pt x="7039" y="16512"/>
                    <a:pt x="6539" y="16713"/>
                  </a:cubicBezTo>
                  <a:cubicBezTo>
                    <a:pt x="6505" y="16713"/>
                    <a:pt x="6472" y="16779"/>
                    <a:pt x="6439" y="16779"/>
                  </a:cubicBezTo>
                  <a:cubicBezTo>
                    <a:pt x="5972" y="16979"/>
                    <a:pt x="5538" y="17180"/>
                    <a:pt x="5138" y="17346"/>
                  </a:cubicBezTo>
                  <a:cubicBezTo>
                    <a:pt x="5104" y="17346"/>
                    <a:pt x="5038" y="17380"/>
                    <a:pt x="5004" y="17380"/>
                  </a:cubicBezTo>
                  <a:cubicBezTo>
                    <a:pt x="4637" y="17613"/>
                    <a:pt x="4270" y="17780"/>
                    <a:pt x="3937" y="17980"/>
                  </a:cubicBezTo>
                  <a:cubicBezTo>
                    <a:pt x="3870" y="17980"/>
                    <a:pt x="3870" y="18013"/>
                    <a:pt x="3837" y="18013"/>
                  </a:cubicBezTo>
                  <a:cubicBezTo>
                    <a:pt x="3637" y="18147"/>
                    <a:pt x="3470" y="18280"/>
                    <a:pt x="3270" y="18380"/>
                  </a:cubicBezTo>
                  <a:cubicBezTo>
                    <a:pt x="3270" y="18380"/>
                    <a:pt x="3203" y="18380"/>
                    <a:pt x="3203" y="18447"/>
                  </a:cubicBezTo>
                  <a:cubicBezTo>
                    <a:pt x="3136" y="18514"/>
                    <a:pt x="2669" y="18814"/>
                    <a:pt x="2169" y="19348"/>
                  </a:cubicBezTo>
                  <a:cubicBezTo>
                    <a:pt x="1035" y="21116"/>
                    <a:pt x="835" y="21983"/>
                    <a:pt x="134" y="23351"/>
                  </a:cubicBezTo>
                  <a:cubicBezTo>
                    <a:pt x="301" y="23150"/>
                    <a:pt x="468" y="22884"/>
                    <a:pt x="668" y="22683"/>
                  </a:cubicBezTo>
                  <a:lnTo>
                    <a:pt x="668" y="22683"/>
                  </a:lnTo>
                  <a:cubicBezTo>
                    <a:pt x="534" y="23050"/>
                    <a:pt x="434" y="23451"/>
                    <a:pt x="301" y="23884"/>
                  </a:cubicBezTo>
                  <a:cubicBezTo>
                    <a:pt x="301" y="23951"/>
                    <a:pt x="268" y="24018"/>
                    <a:pt x="268" y="24051"/>
                  </a:cubicBezTo>
                  <a:cubicBezTo>
                    <a:pt x="268" y="24118"/>
                    <a:pt x="201" y="24151"/>
                    <a:pt x="201" y="24185"/>
                  </a:cubicBezTo>
                  <a:cubicBezTo>
                    <a:pt x="168" y="24318"/>
                    <a:pt x="134" y="24385"/>
                    <a:pt x="101" y="24518"/>
                  </a:cubicBezTo>
                  <a:cubicBezTo>
                    <a:pt x="1" y="24718"/>
                    <a:pt x="34" y="25018"/>
                    <a:pt x="134" y="25319"/>
                  </a:cubicBezTo>
                  <a:lnTo>
                    <a:pt x="268" y="25686"/>
                  </a:lnTo>
                  <a:cubicBezTo>
                    <a:pt x="301" y="25819"/>
                    <a:pt x="368" y="25952"/>
                    <a:pt x="434" y="26053"/>
                  </a:cubicBezTo>
                  <a:cubicBezTo>
                    <a:pt x="635" y="26520"/>
                    <a:pt x="935" y="26987"/>
                    <a:pt x="1168" y="27487"/>
                  </a:cubicBezTo>
                  <a:cubicBezTo>
                    <a:pt x="1202" y="27620"/>
                    <a:pt x="1302" y="27687"/>
                    <a:pt x="1335" y="27820"/>
                  </a:cubicBezTo>
                  <a:cubicBezTo>
                    <a:pt x="1368" y="27921"/>
                    <a:pt x="1435" y="28021"/>
                    <a:pt x="1468" y="28121"/>
                  </a:cubicBezTo>
                  <a:cubicBezTo>
                    <a:pt x="1602" y="28388"/>
                    <a:pt x="1669" y="28688"/>
                    <a:pt x="1702" y="28988"/>
                  </a:cubicBezTo>
                  <a:cubicBezTo>
                    <a:pt x="2836" y="28921"/>
                    <a:pt x="5538" y="28654"/>
                    <a:pt x="6472" y="27987"/>
                  </a:cubicBezTo>
                  <a:cubicBezTo>
                    <a:pt x="8640" y="26453"/>
                    <a:pt x="8807" y="25686"/>
                    <a:pt x="7106" y="21316"/>
                  </a:cubicBezTo>
                  <a:cubicBezTo>
                    <a:pt x="6806" y="20615"/>
                    <a:pt x="6172" y="20015"/>
                    <a:pt x="6305" y="19881"/>
                  </a:cubicBezTo>
                  <a:cubicBezTo>
                    <a:pt x="6314" y="19875"/>
                    <a:pt x="6324" y="19872"/>
                    <a:pt x="6338" y="19872"/>
                  </a:cubicBezTo>
                  <a:cubicBezTo>
                    <a:pt x="6535" y="19872"/>
                    <a:pt x="7264" y="20547"/>
                    <a:pt x="8140" y="21016"/>
                  </a:cubicBezTo>
                  <a:cubicBezTo>
                    <a:pt x="9116" y="21540"/>
                    <a:pt x="10321" y="21804"/>
                    <a:pt x="11469" y="21804"/>
                  </a:cubicBezTo>
                  <a:cubicBezTo>
                    <a:pt x="12949" y="21804"/>
                    <a:pt x="14335" y="21365"/>
                    <a:pt x="15011" y="20482"/>
                  </a:cubicBezTo>
                  <a:cubicBezTo>
                    <a:pt x="15445" y="19881"/>
                    <a:pt x="15278" y="19548"/>
                    <a:pt x="15478" y="18013"/>
                  </a:cubicBezTo>
                  <a:cubicBezTo>
                    <a:pt x="15779" y="15545"/>
                    <a:pt x="16279" y="15512"/>
                    <a:pt x="17647" y="10875"/>
                  </a:cubicBezTo>
                  <a:cubicBezTo>
                    <a:pt x="18547" y="7773"/>
                    <a:pt x="18447" y="7339"/>
                    <a:pt x="19181" y="6472"/>
                  </a:cubicBezTo>
                  <a:cubicBezTo>
                    <a:pt x="20015" y="5471"/>
                    <a:pt x="20982" y="6205"/>
                    <a:pt x="21850" y="4871"/>
                  </a:cubicBezTo>
                  <a:cubicBezTo>
                    <a:pt x="22350" y="4137"/>
                    <a:pt x="21449" y="2169"/>
                    <a:pt x="22517" y="835"/>
                  </a:cubicBezTo>
                  <a:cubicBezTo>
                    <a:pt x="22950" y="668"/>
                    <a:pt x="22183" y="267"/>
                    <a:pt x="21916" y="1"/>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4717391" y="1371514"/>
              <a:ext cx="93775" cy="133450"/>
            </a:xfrm>
            <a:custGeom>
              <a:avLst/>
              <a:gdLst/>
              <a:ahLst/>
              <a:cxnLst/>
              <a:rect l="l" t="t" r="r" b="b"/>
              <a:pathLst>
                <a:path w="3751" h="5338" extrusionOk="0">
                  <a:moveTo>
                    <a:pt x="1702" y="0"/>
                  </a:moveTo>
                  <a:lnTo>
                    <a:pt x="1" y="5337"/>
                  </a:lnTo>
                  <a:cubicBezTo>
                    <a:pt x="1" y="5337"/>
                    <a:pt x="868" y="4170"/>
                    <a:pt x="1569" y="3736"/>
                  </a:cubicBezTo>
                  <a:cubicBezTo>
                    <a:pt x="1675" y="3683"/>
                    <a:pt x="1818" y="3662"/>
                    <a:pt x="1981" y="3662"/>
                  </a:cubicBezTo>
                  <a:cubicBezTo>
                    <a:pt x="2598" y="3662"/>
                    <a:pt x="3490" y="3963"/>
                    <a:pt x="3657" y="3963"/>
                  </a:cubicBezTo>
                  <a:cubicBezTo>
                    <a:pt x="3751" y="3963"/>
                    <a:pt x="3615" y="3868"/>
                    <a:pt x="3070" y="3569"/>
                  </a:cubicBezTo>
                  <a:cubicBezTo>
                    <a:pt x="1369" y="2569"/>
                    <a:pt x="1702" y="1"/>
                    <a:pt x="1702" y="0"/>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4108950" y="1659975"/>
              <a:ext cx="304400" cy="498800"/>
            </a:xfrm>
            <a:custGeom>
              <a:avLst/>
              <a:gdLst/>
              <a:ahLst/>
              <a:cxnLst/>
              <a:rect l="l" t="t" r="r" b="b"/>
              <a:pathLst>
                <a:path w="12176" h="19952" extrusionOk="0">
                  <a:moveTo>
                    <a:pt x="8773" y="0"/>
                  </a:moveTo>
                  <a:cubicBezTo>
                    <a:pt x="7706" y="767"/>
                    <a:pt x="6605" y="1868"/>
                    <a:pt x="5838" y="3002"/>
                  </a:cubicBezTo>
                  <a:cubicBezTo>
                    <a:pt x="3769" y="6138"/>
                    <a:pt x="5037" y="8006"/>
                    <a:pt x="2769" y="11642"/>
                  </a:cubicBezTo>
                  <a:cubicBezTo>
                    <a:pt x="1801" y="13176"/>
                    <a:pt x="667" y="14210"/>
                    <a:pt x="0" y="14944"/>
                  </a:cubicBezTo>
                  <a:cubicBezTo>
                    <a:pt x="100" y="15044"/>
                    <a:pt x="167" y="15111"/>
                    <a:pt x="267" y="15111"/>
                  </a:cubicBezTo>
                  <a:cubicBezTo>
                    <a:pt x="342" y="15141"/>
                    <a:pt x="422" y="15156"/>
                    <a:pt x="506" y="15156"/>
                  </a:cubicBezTo>
                  <a:cubicBezTo>
                    <a:pt x="1425" y="15156"/>
                    <a:pt x="2791" y="13449"/>
                    <a:pt x="3036" y="13143"/>
                  </a:cubicBezTo>
                  <a:cubicBezTo>
                    <a:pt x="5437" y="10174"/>
                    <a:pt x="4837" y="7772"/>
                    <a:pt x="6371" y="4503"/>
                  </a:cubicBezTo>
                  <a:cubicBezTo>
                    <a:pt x="6770" y="3706"/>
                    <a:pt x="7334" y="2677"/>
                    <a:pt x="8294" y="1614"/>
                  </a:cubicBezTo>
                  <a:lnTo>
                    <a:pt x="8294" y="1614"/>
                  </a:lnTo>
                  <a:cubicBezTo>
                    <a:pt x="8112" y="2152"/>
                    <a:pt x="7973" y="2633"/>
                    <a:pt x="7706" y="3436"/>
                  </a:cubicBezTo>
                  <a:cubicBezTo>
                    <a:pt x="7272" y="4837"/>
                    <a:pt x="10841" y="8106"/>
                    <a:pt x="8773" y="9307"/>
                  </a:cubicBezTo>
                  <a:cubicBezTo>
                    <a:pt x="6671" y="10508"/>
                    <a:pt x="6471" y="9974"/>
                    <a:pt x="6671" y="11842"/>
                  </a:cubicBezTo>
                  <a:cubicBezTo>
                    <a:pt x="6872" y="13543"/>
                    <a:pt x="6505" y="14644"/>
                    <a:pt x="6471" y="15044"/>
                  </a:cubicBezTo>
                  <a:cubicBezTo>
                    <a:pt x="6371" y="15678"/>
                    <a:pt x="5004" y="17980"/>
                    <a:pt x="6805" y="19214"/>
                  </a:cubicBezTo>
                  <a:cubicBezTo>
                    <a:pt x="7147" y="19442"/>
                    <a:pt x="7443" y="19951"/>
                    <a:pt x="8257" y="19951"/>
                  </a:cubicBezTo>
                  <a:cubicBezTo>
                    <a:pt x="8633" y="19951"/>
                    <a:pt x="9120" y="19842"/>
                    <a:pt x="9774" y="19547"/>
                  </a:cubicBezTo>
                  <a:cubicBezTo>
                    <a:pt x="11675" y="18713"/>
                    <a:pt x="9207" y="19714"/>
                    <a:pt x="8773" y="16479"/>
                  </a:cubicBezTo>
                  <a:cubicBezTo>
                    <a:pt x="8028" y="16607"/>
                    <a:pt x="7481" y="16953"/>
                    <a:pt x="7086" y="16953"/>
                  </a:cubicBezTo>
                  <a:cubicBezTo>
                    <a:pt x="6968" y="16953"/>
                    <a:pt x="6864" y="16922"/>
                    <a:pt x="6772" y="16845"/>
                  </a:cubicBezTo>
                  <a:cubicBezTo>
                    <a:pt x="6271" y="16445"/>
                    <a:pt x="7005" y="15378"/>
                    <a:pt x="7305" y="12609"/>
                  </a:cubicBezTo>
                  <a:cubicBezTo>
                    <a:pt x="7472" y="11208"/>
                    <a:pt x="7305" y="11108"/>
                    <a:pt x="7539" y="10674"/>
                  </a:cubicBezTo>
                  <a:cubicBezTo>
                    <a:pt x="8473" y="9040"/>
                    <a:pt x="11108" y="9840"/>
                    <a:pt x="11642" y="8673"/>
                  </a:cubicBezTo>
                  <a:cubicBezTo>
                    <a:pt x="12175" y="7672"/>
                    <a:pt x="10174" y="6438"/>
                    <a:pt x="9440" y="4170"/>
                  </a:cubicBezTo>
                  <a:cubicBezTo>
                    <a:pt x="8640" y="1701"/>
                    <a:pt x="8773" y="133"/>
                    <a:pt x="8773"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4849475" y="1117075"/>
              <a:ext cx="50875" cy="99275"/>
            </a:xfrm>
            <a:custGeom>
              <a:avLst/>
              <a:gdLst/>
              <a:ahLst/>
              <a:cxnLst/>
              <a:rect l="l" t="t" r="r" b="b"/>
              <a:pathLst>
                <a:path w="2035" h="3971" extrusionOk="0">
                  <a:moveTo>
                    <a:pt x="67" y="1"/>
                  </a:moveTo>
                  <a:lnTo>
                    <a:pt x="0" y="67"/>
                  </a:lnTo>
                  <a:lnTo>
                    <a:pt x="34" y="834"/>
                  </a:lnTo>
                  <a:cubicBezTo>
                    <a:pt x="34" y="834"/>
                    <a:pt x="238" y="402"/>
                    <a:pt x="423" y="402"/>
                  </a:cubicBezTo>
                  <a:cubicBezTo>
                    <a:pt x="461" y="402"/>
                    <a:pt x="499" y="421"/>
                    <a:pt x="534" y="468"/>
                  </a:cubicBezTo>
                  <a:cubicBezTo>
                    <a:pt x="734" y="534"/>
                    <a:pt x="501" y="968"/>
                    <a:pt x="501" y="968"/>
                  </a:cubicBezTo>
                  <a:cubicBezTo>
                    <a:pt x="501" y="968"/>
                    <a:pt x="1008" y="537"/>
                    <a:pt x="1204" y="537"/>
                  </a:cubicBezTo>
                  <a:cubicBezTo>
                    <a:pt x="1233" y="537"/>
                    <a:pt x="1255" y="546"/>
                    <a:pt x="1268" y="568"/>
                  </a:cubicBezTo>
                  <a:cubicBezTo>
                    <a:pt x="1401" y="734"/>
                    <a:pt x="1368" y="868"/>
                    <a:pt x="1268" y="1368"/>
                  </a:cubicBezTo>
                  <a:cubicBezTo>
                    <a:pt x="1201" y="1869"/>
                    <a:pt x="1601" y="3169"/>
                    <a:pt x="1601" y="3470"/>
                  </a:cubicBezTo>
                  <a:cubicBezTo>
                    <a:pt x="1601" y="3737"/>
                    <a:pt x="1668" y="3970"/>
                    <a:pt x="1668" y="3970"/>
                  </a:cubicBezTo>
                  <a:cubicBezTo>
                    <a:pt x="2035" y="2736"/>
                    <a:pt x="2035" y="1201"/>
                    <a:pt x="2035" y="1201"/>
                  </a:cubicBezTo>
                  <a:cubicBezTo>
                    <a:pt x="2035" y="1201"/>
                    <a:pt x="1902" y="634"/>
                    <a:pt x="1435" y="334"/>
                  </a:cubicBezTo>
                  <a:cubicBezTo>
                    <a:pt x="1401" y="301"/>
                    <a:pt x="1268" y="234"/>
                    <a:pt x="1268" y="234"/>
                  </a:cubicBezTo>
                  <a:lnTo>
                    <a:pt x="1234" y="234"/>
                  </a:lnTo>
                  <a:cubicBezTo>
                    <a:pt x="834" y="1"/>
                    <a:pt x="567" y="34"/>
                    <a:pt x="67" y="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4647650" y="1976025"/>
              <a:ext cx="1700" cy="25"/>
            </a:xfrm>
            <a:custGeom>
              <a:avLst/>
              <a:gdLst/>
              <a:ahLst/>
              <a:cxnLst/>
              <a:rect l="l" t="t" r="r" b="b"/>
              <a:pathLst>
                <a:path w="68" h="1" extrusionOk="0">
                  <a:moveTo>
                    <a:pt x="67" y="0"/>
                  </a:moveTo>
                  <a:cubicBezTo>
                    <a:pt x="1" y="0"/>
                    <a:pt x="1" y="0"/>
                    <a:pt x="67" y="0"/>
                  </a:cubicBezTo>
                  <a:cubicBezTo>
                    <a:pt x="1" y="0"/>
                    <a:pt x="1" y="0"/>
                    <a:pt x="67" y="0"/>
                  </a:cubicBezTo>
                  <a:close/>
                </a:path>
              </a:pathLst>
            </a:custGeom>
            <a:solidFill>
              <a:srgbClr val="5D8D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4575100" y="1800075"/>
              <a:ext cx="155975" cy="176800"/>
            </a:xfrm>
            <a:custGeom>
              <a:avLst/>
              <a:gdLst/>
              <a:ahLst/>
              <a:cxnLst/>
              <a:rect l="l" t="t" r="r" b="b"/>
              <a:pathLst>
                <a:path w="6239" h="7072" extrusionOk="0">
                  <a:moveTo>
                    <a:pt x="1" y="0"/>
                  </a:moveTo>
                  <a:lnTo>
                    <a:pt x="1" y="0"/>
                  </a:lnTo>
                  <a:cubicBezTo>
                    <a:pt x="134" y="901"/>
                    <a:pt x="201" y="1368"/>
                    <a:pt x="468" y="1935"/>
                  </a:cubicBezTo>
                  <a:cubicBezTo>
                    <a:pt x="801" y="2635"/>
                    <a:pt x="868" y="2569"/>
                    <a:pt x="1635" y="4070"/>
                  </a:cubicBezTo>
                  <a:cubicBezTo>
                    <a:pt x="2035" y="4870"/>
                    <a:pt x="2136" y="5104"/>
                    <a:pt x="2502" y="5437"/>
                  </a:cubicBezTo>
                  <a:cubicBezTo>
                    <a:pt x="2903" y="5838"/>
                    <a:pt x="3236" y="5904"/>
                    <a:pt x="3303" y="6238"/>
                  </a:cubicBezTo>
                  <a:cubicBezTo>
                    <a:pt x="3336" y="6538"/>
                    <a:pt x="3003" y="6705"/>
                    <a:pt x="3070" y="7072"/>
                  </a:cubicBezTo>
                  <a:cubicBezTo>
                    <a:pt x="3070" y="7038"/>
                    <a:pt x="3470" y="6538"/>
                    <a:pt x="3837" y="6371"/>
                  </a:cubicBezTo>
                  <a:cubicBezTo>
                    <a:pt x="4081" y="6274"/>
                    <a:pt x="4218" y="6212"/>
                    <a:pt x="4562" y="6212"/>
                  </a:cubicBezTo>
                  <a:cubicBezTo>
                    <a:pt x="4687" y="6212"/>
                    <a:pt x="4841" y="6220"/>
                    <a:pt x="5038" y="6238"/>
                  </a:cubicBezTo>
                  <a:cubicBezTo>
                    <a:pt x="5471" y="6271"/>
                    <a:pt x="5972" y="6405"/>
                    <a:pt x="6238" y="6438"/>
                  </a:cubicBezTo>
                  <a:cubicBezTo>
                    <a:pt x="5837" y="6222"/>
                    <a:pt x="5178" y="6034"/>
                    <a:pt x="4155" y="6034"/>
                  </a:cubicBezTo>
                  <a:cubicBezTo>
                    <a:pt x="4073" y="6034"/>
                    <a:pt x="3990" y="6035"/>
                    <a:pt x="3903" y="6038"/>
                  </a:cubicBezTo>
                  <a:cubicBezTo>
                    <a:pt x="3897" y="6038"/>
                    <a:pt x="3890" y="6038"/>
                    <a:pt x="3883" y="6038"/>
                  </a:cubicBezTo>
                  <a:cubicBezTo>
                    <a:pt x="2523" y="6038"/>
                    <a:pt x="1295" y="2755"/>
                    <a:pt x="1" y="0"/>
                  </a:cubicBezTo>
                  <a:close/>
                </a:path>
              </a:pathLst>
            </a:custGeom>
            <a:solidFill>
              <a:srgbClr val="5D8DA1">
                <a:alpha val="38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4922850" y="1550725"/>
              <a:ext cx="216850" cy="237925"/>
            </a:xfrm>
            <a:custGeom>
              <a:avLst/>
              <a:gdLst/>
              <a:ahLst/>
              <a:cxnLst/>
              <a:rect l="l" t="t" r="r" b="b"/>
              <a:pathLst>
                <a:path w="8674" h="9517" extrusionOk="0">
                  <a:moveTo>
                    <a:pt x="234" y="0"/>
                  </a:moveTo>
                  <a:cubicBezTo>
                    <a:pt x="134" y="200"/>
                    <a:pt x="101" y="401"/>
                    <a:pt x="1" y="634"/>
                  </a:cubicBezTo>
                  <a:cubicBezTo>
                    <a:pt x="634" y="1301"/>
                    <a:pt x="1435" y="2235"/>
                    <a:pt x="2135" y="3336"/>
                  </a:cubicBezTo>
                  <a:cubicBezTo>
                    <a:pt x="3570" y="5471"/>
                    <a:pt x="4571" y="7072"/>
                    <a:pt x="4971" y="7739"/>
                  </a:cubicBezTo>
                  <a:cubicBezTo>
                    <a:pt x="5438" y="8406"/>
                    <a:pt x="5138" y="9073"/>
                    <a:pt x="5171" y="9407"/>
                  </a:cubicBezTo>
                  <a:cubicBezTo>
                    <a:pt x="5188" y="9483"/>
                    <a:pt x="5192" y="9516"/>
                    <a:pt x="5203" y="9516"/>
                  </a:cubicBezTo>
                  <a:cubicBezTo>
                    <a:pt x="5237" y="9516"/>
                    <a:pt x="5333" y="9230"/>
                    <a:pt x="6005" y="8907"/>
                  </a:cubicBezTo>
                  <a:cubicBezTo>
                    <a:pt x="6687" y="8614"/>
                    <a:pt x="6960" y="8357"/>
                    <a:pt x="7669" y="8357"/>
                  </a:cubicBezTo>
                  <a:cubicBezTo>
                    <a:pt x="7931" y="8357"/>
                    <a:pt x="8251" y="8392"/>
                    <a:pt x="8673" y="8473"/>
                  </a:cubicBezTo>
                  <a:cubicBezTo>
                    <a:pt x="8418" y="8366"/>
                    <a:pt x="8040" y="8287"/>
                    <a:pt x="7548" y="8287"/>
                  </a:cubicBezTo>
                  <a:cubicBezTo>
                    <a:pt x="7270" y="8287"/>
                    <a:pt x="6955" y="8313"/>
                    <a:pt x="6605" y="8373"/>
                  </a:cubicBezTo>
                  <a:cubicBezTo>
                    <a:pt x="6560" y="8380"/>
                    <a:pt x="6514" y="8384"/>
                    <a:pt x="6469" y="8384"/>
                  </a:cubicBezTo>
                  <a:cubicBezTo>
                    <a:pt x="4829" y="8384"/>
                    <a:pt x="2883" y="3830"/>
                    <a:pt x="1001" y="1234"/>
                  </a:cubicBezTo>
                  <a:cubicBezTo>
                    <a:pt x="668" y="801"/>
                    <a:pt x="434" y="367"/>
                    <a:pt x="234" y="0"/>
                  </a:cubicBezTo>
                  <a:close/>
                </a:path>
              </a:pathLst>
            </a:custGeom>
            <a:solidFill>
              <a:srgbClr val="5D8DA1">
                <a:alpha val="38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4789964" y="1206739"/>
              <a:ext cx="148450" cy="231025"/>
            </a:xfrm>
            <a:custGeom>
              <a:avLst/>
              <a:gdLst/>
              <a:ahLst/>
              <a:cxnLst/>
              <a:rect l="l" t="t" r="r" b="b"/>
              <a:pathLst>
                <a:path w="5938" h="9241" extrusionOk="0">
                  <a:moveTo>
                    <a:pt x="5938" y="1"/>
                  </a:moveTo>
                  <a:cubicBezTo>
                    <a:pt x="5037" y="568"/>
                    <a:pt x="4103" y="1435"/>
                    <a:pt x="3669" y="2436"/>
                  </a:cubicBezTo>
                  <a:cubicBezTo>
                    <a:pt x="3236" y="3336"/>
                    <a:pt x="3403" y="3904"/>
                    <a:pt x="2735" y="4604"/>
                  </a:cubicBezTo>
                  <a:cubicBezTo>
                    <a:pt x="1835" y="5571"/>
                    <a:pt x="834" y="5271"/>
                    <a:pt x="334" y="6172"/>
                  </a:cubicBezTo>
                  <a:cubicBezTo>
                    <a:pt x="34" y="6739"/>
                    <a:pt x="0" y="7606"/>
                    <a:pt x="400" y="8073"/>
                  </a:cubicBezTo>
                  <a:cubicBezTo>
                    <a:pt x="587" y="8269"/>
                    <a:pt x="814" y="8329"/>
                    <a:pt x="1081" y="8329"/>
                  </a:cubicBezTo>
                  <a:cubicBezTo>
                    <a:pt x="1512" y="8329"/>
                    <a:pt x="2044" y="8171"/>
                    <a:pt x="2666" y="8171"/>
                  </a:cubicBezTo>
                  <a:cubicBezTo>
                    <a:pt x="3036" y="8171"/>
                    <a:pt x="3438" y="8227"/>
                    <a:pt x="3870" y="8407"/>
                  </a:cubicBezTo>
                  <a:cubicBezTo>
                    <a:pt x="4437" y="8640"/>
                    <a:pt x="4704" y="8974"/>
                    <a:pt x="5004" y="9241"/>
                  </a:cubicBezTo>
                  <a:cubicBezTo>
                    <a:pt x="4737" y="8006"/>
                    <a:pt x="4537" y="6972"/>
                    <a:pt x="4403" y="6405"/>
                  </a:cubicBezTo>
                  <a:cubicBezTo>
                    <a:pt x="4503" y="6172"/>
                    <a:pt x="4603" y="6005"/>
                    <a:pt x="4704" y="5772"/>
                  </a:cubicBezTo>
                  <a:cubicBezTo>
                    <a:pt x="5004" y="5138"/>
                    <a:pt x="4704" y="4904"/>
                    <a:pt x="4403" y="4471"/>
                  </a:cubicBezTo>
                  <a:cubicBezTo>
                    <a:pt x="4670" y="4437"/>
                    <a:pt x="4870" y="4237"/>
                    <a:pt x="4870" y="4237"/>
                  </a:cubicBezTo>
                  <a:cubicBezTo>
                    <a:pt x="4870" y="4237"/>
                    <a:pt x="4737" y="3904"/>
                    <a:pt x="4503" y="3570"/>
                  </a:cubicBezTo>
                  <a:cubicBezTo>
                    <a:pt x="4203" y="3270"/>
                    <a:pt x="4737" y="3170"/>
                    <a:pt x="4537" y="2503"/>
                  </a:cubicBezTo>
                  <a:cubicBezTo>
                    <a:pt x="4437" y="2236"/>
                    <a:pt x="4437" y="1969"/>
                    <a:pt x="4537" y="1802"/>
                  </a:cubicBezTo>
                  <a:cubicBezTo>
                    <a:pt x="5004" y="1235"/>
                    <a:pt x="5604" y="635"/>
                    <a:pt x="5771" y="401"/>
                  </a:cubicBezTo>
                  <a:cubicBezTo>
                    <a:pt x="5871" y="268"/>
                    <a:pt x="5904" y="134"/>
                    <a:pt x="5938" y="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4755225" y="1596575"/>
              <a:ext cx="132625" cy="216850"/>
            </a:xfrm>
            <a:custGeom>
              <a:avLst/>
              <a:gdLst/>
              <a:ahLst/>
              <a:cxnLst/>
              <a:rect l="l" t="t" r="r" b="b"/>
              <a:pathLst>
                <a:path w="5305" h="8674" extrusionOk="0">
                  <a:moveTo>
                    <a:pt x="1" y="1"/>
                  </a:moveTo>
                  <a:lnTo>
                    <a:pt x="1" y="1"/>
                  </a:lnTo>
                  <a:cubicBezTo>
                    <a:pt x="368" y="1369"/>
                    <a:pt x="1102" y="3070"/>
                    <a:pt x="2503" y="4304"/>
                  </a:cubicBezTo>
                  <a:cubicBezTo>
                    <a:pt x="5305" y="6672"/>
                    <a:pt x="1735" y="7039"/>
                    <a:pt x="1735" y="7806"/>
                  </a:cubicBezTo>
                  <a:cubicBezTo>
                    <a:pt x="1735" y="8173"/>
                    <a:pt x="1969" y="8407"/>
                    <a:pt x="2503" y="8674"/>
                  </a:cubicBezTo>
                  <a:cubicBezTo>
                    <a:pt x="3203" y="8273"/>
                    <a:pt x="3870" y="7573"/>
                    <a:pt x="4237" y="6872"/>
                  </a:cubicBezTo>
                  <a:cubicBezTo>
                    <a:pt x="4371" y="6606"/>
                    <a:pt x="4871" y="5672"/>
                    <a:pt x="4537" y="4704"/>
                  </a:cubicBezTo>
                  <a:cubicBezTo>
                    <a:pt x="4204" y="3737"/>
                    <a:pt x="3303" y="3403"/>
                    <a:pt x="2403" y="2836"/>
                  </a:cubicBezTo>
                  <a:cubicBezTo>
                    <a:pt x="1168" y="2002"/>
                    <a:pt x="468" y="902"/>
                    <a:pt x="1" y="1"/>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4707700" y="1342450"/>
              <a:ext cx="41425" cy="36500"/>
            </a:xfrm>
            <a:custGeom>
              <a:avLst/>
              <a:gdLst/>
              <a:ahLst/>
              <a:cxnLst/>
              <a:rect l="l" t="t" r="r" b="b"/>
              <a:pathLst>
                <a:path w="1657" h="1460" extrusionOk="0">
                  <a:moveTo>
                    <a:pt x="1551" y="0"/>
                  </a:moveTo>
                  <a:cubicBezTo>
                    <a:pt x="1539" y="0"/>
                    <a:pt x="1522" y="8"/>
                    <a:pt x="1502" y="25"/>
                  </a:cubicBezTo>
                  <a:cubicBezTo>
                    <a:pt x="1268" y="192"/>
                    <a:pt x="401" y="392"/>
                    <a:pt x="401" y="392"/>
                  </a:cubicBezTo>
                  <a:lnTo>
                    <a:pt x="0" y="1460"/>
                  </a:lnTo>
                  <a:cubicBezTo>
                    <a:pt x="0" y="1460"/>
                    <a:pt x="401" y="1393"/>
                    <a:pt x="934" y="993"/>
                  </a:cubicBezTo>
                  <a:cubicBezTo>
                    <a:pt x="1443" y="604"/>
                    <a:pt x="1657" y="0"/>
                    <a:pt x="1551"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4511147" y="1755017"/>
              <a:ext cx="254295" cy="253510"/>
            </a:xfrm>
            <a:custGeom>
              <a:avLst/>
              <a:gdLst/>
              <a:ahLst/>
              <a:cxnLst/>
              <a:rect l="l" t="t" r="r" b="b"/>
              <a:pathLst>
                <a:path w="9915" h="9806" extrusionOk="0">
                  <a:moveTo>
                    <a:pt x="1534" y="0"/>
                  </a:moveTo>
                  <a:cubicBezTo>
                    <a:pt x="1434" y="34"/>
                    <a:pt x="1334" y="67"/>
                    <a:pt x="1201" y="134"/>
                  </a:cubicBezTo>
                  <a:lnTo>
                    <a:pt x="1168" y="134"/>
                  </a:lnTo>
                  <a:cubicBezTo>
                    <a:pt x="1434" y="567"/>
                    <a:pt x="901" y="2902"/>
                    <a:pt x="0" y="4804"/>
                  </a:cubicBezTo>
                  <a:cubicBezTo>
                    <a:pt x="334" y="5171"/>
                    <a:pt x="634" y="5504"/>
                    <a:pt x="834" y="5871"/>
                  </a:cubicBezTo>
                  <a:cubicBezTo>
                    <a:pt x="2835" y="8973"/>
                    <a:pt x="4170" y="9140"/>
                    <a:pt x="4803" y="9574"/>
                  </a:cubicBezTo>
                  <a:cubicBezTo>
                    <a:pt x="5038" y="9747"/>
                    <a:pt x="5512" y="9805"/>
                    <a:pt x="6052" y="9805"/>
                  </a:cubicBezTo>
                  <a:cubicBezTo>
                    <a:pt x="6969" y="9805"/>
                    <a:pt x="8078" y="9637"/>
                    <a:pt x="8539" y="9574"/>
                  </a:cubicBezTo>
                  <a:cubicBezTo>
                    <a:pt x="9354" y="9541"/>
                    <a:pt x="9914" y="7502"/>
                    <a:pt x="6454" y="7502"/>
                  </a:cubicBezTo>
                  <a:cubicBezTo>
                    <a:pt x="6373" y="7502"/>
                    <a:pt x="6290" y="7503"/>
                    <a:pt x="6204" y="7506"/>
                  </a:cubicBezTo>
                  <a:cubicBezTo>
                    <a:pt x="6199" y="7506"/>
                    <a:pt x="6193" y="7506"/>
                    <a:pt x="6187" y="7506"/>
                  </a:cubicBezTo>
                  <a:cubicBezTo>
                    <a:pt x="4593" y="7506"/>
                    <a:pt x="3130" y="2892"/>
                    <a:pt x="1534" y="0"/>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Example: Trophic Cascade and Lyme Disease</a:t>
            </a:r>
            <a:endParaRPr sz="2400"/>
          </a:p>
        </p:txBody>
      </p:sp>
      <p:sp>
        <p:nvSpPr>
          <p:cNvPr id="591" name="Google Shape;591;p30"/>
          <p:cNvSpPr txBox="1">
            <a:spLocks noGrp="1"/>
          </p:cNvSpPr>
          <p:nvPr>
            <p:ph type="body" idx="4294967295"/>
          </p:nvPr>
        </p:nvSpPr>
        <p:spPr>
          <a:xfrm>
            <a:off x="720000" y="1303200"/>
            <a:ext cx="3852000" cy="269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u="sng">
                <a:solidFill>
                  <a:schemeClr val="accent5"/>
                </a:solidFill>
              </a:rPr>
              <a:t>Current Adirondacks Trophic System:</a:t>
            </a:r>
            <a:endParaRPr b="1" u="sng">
              <a:solidFill>
                <a:schemeClr val="accent5"/>
              </a:solidFill>
            </a:endParaRPr>
          </a:p>
          <a:p>
            <a:pPr marL="457200" lvl="0" indent="-317500" algn="l" rtl="0">
              <a:lnSpc>
                <a:spcPct val="100000"/>
              </a:lnSpc>
              <a:spcBef>
                <a:spcPts val="1200"/>
              </a:spcBef>
              <a:spcAft>
                <a:spcPts val="0"/>
              </a:spcAft>
              <a:buClr>
                <a:schemeClr val="accent5"/>
              </a:buClr>
              <a:buSzPts val="1400"/>
              <a:buFont typeface="Arial"/>
              <a:buChar char="➔"/>
            </a:pPr>
            <a:r>
              <a:rPr lang="en">
                <a:solidFill>
                  <a:schemeClr val="accent5"/>
                </a:solidFill>
              </a:rPr>
              <a:t>Coyotes/wolf hybrids (</a:t>
            </a:r>
            <a:r>
              <a:rPr lang="en" i="1">
                <a:solidFill>
                  <a:schemeClr val="accent5"/>
                </a:solidFill>
              </a:rPr>
              <a:t>coydogs</a:t>
            </a:r>
            <a:r>
              <a:rPr lang="en">
                <a:solidFill>
                  <a:schemeClr val="accent5"/>
                </a:solidFill>
              </a:rPr>
              <a:t>)</a:t>
            </a:r>
            <a:endParaRPr b="1">
              <a:solidFill>
                <a:schemeClr val="accent5"/>
              </a:solidFill>
            </a:endParaRPr>
          </a:p>
          <a:p>
            <a:pPr marL="914400" lvl="1" indent="-317500" algn="l" rtl="0">
              <a:lnSpc>
                <a:spcPct val="100000"/>
              </a:lnSpc>
              <a:spcBef>
                <a:spcPts val="0"/>
              </a:spcBef>
              <a:spcAft>
                <a:spcPts val="0"/>
              </a:spcAft>
              <a:buClr>
                <a:schemeClr val="dk2"/>
              </a:buClr>
              <a:buSzPts val="1400"/>
              <a:buFont typeface="Arial"/>
              <a:buChar char="◆"/>
            </a:pPr>
            <a:r>
              <a:rPr lang="en" b="1" i="1">
                <a:solidFill>
                  <a:schemeClr val="dk2"/>
                </a:solidFill>
              </a:rPr>
              <a:t>Prey:</a:t>
            </a:r>
            <a:r>
              <a:rPr lang="en" i="1">
                <a:solidFill>
                  <a:schemeClr val="dk2"/>
                </a:solidFill>
              </a:rPr>
              <a:t> Foxes, opossums, and raccoons</a:t>
            </a:r>
            <a:endParaRPr i="1">
              <a:solidFill>
                <a:schemeClr val="dk2"/>
              </a:solidFill>
            </a:endParaRPr>
          </a:p>
          <a:p>
            <a:pPr marL="457200" lvl="0" indent="-317500" algn="l" rtl="0">
              <a:lnSpc>
                <a:spcPct val="100000"/>
              </a:lnSpc>
              <a:spcBef>
                <a:spcPts val="0"/>
              </a:spcBef>
              <a:spcAft>
                <a:spcPts val="0"/>
              </a:spcAft>
              <a:buClr>
                <a:schemeClr val="accent5"/>
              </a:buClr>
              <a:buSzPts val="1400"/>
              <a:buFont typeface="Arial"/>
              <a:buChar char="➔"/>
            </a:pPr>
            <a:r>
              <a:rPr lang="en">
                <a:solidFill>
                  <a:schemeClr val="accent5"/>
                </a:solidFill>
              </a:rPr>
              <a:t>Reservoir for lyme disease ticks/nymphs are in </a:t>
            </a:r>
            <a:r>
              <a:rPr lang="en" i="1">
                <a:solidFill>
                  <a:schemeClr val="accent5"/>
                </a:solidFill>
              </a:rPr>
              <a:t>small mammals</a:t>
            </a:r>
            <a:r>
              <a:rPr lang="en">
                <a:solidFill>
                  <a:schemeClr val="accent5"/>
                </a:solidFill>
              </a:rPr>
              <a:t>, which are prey to animals like foxes</a:t>
            </a:r>
            <a:endParaRPr>
              <a:solidFill>
                <a:schemeClr val="accent5"/>
              </a:solidFill>
            </a:endParaRPr>
          </a:p>
          <a:p>
            <a:pPr marL="914400" lvl="1" indent="-317500" algn="l" rtl="0">
              <a:lnSpc>
                <a:spcPct val="100000"/>
              </a:lnSpc>
              <a:spcBef>
                <a:spcPts val="0"/>
              </a:spcBef>
              <a:spcAft>
                <a:spcPts val="0"/>
              </a:spcAft>
              <a:buClr>
                <a:schemeClr val="dk2"/>
              </a:buClr>
              <a:buSzPts val="1400"/>
              <a:buFont typeface="Chivo"/>
              <a:buChar char="◆"/>
            </a:pPr>
            <a:r>
              <a:rPr lang="en">
                <a:solidFill>
                  <a:schemeClr val="dk2"/>
                </a:solidFill>
              </a:rPr>
              <a:t>Raccoons and opossums can remove nymphs through grooming</a:t>
            </a:r>
            <a:endParaRPr>
              <a:solidFill>
                <a:schemeClr val="dk2"/>
              </a:solidFill>
            </a:endParaRPr>
          </a:p>
          <a:p>
            <a:pPr marL="457200" lvl="0" indent="-317500" algn="l" rtl="0">
              <a:lnSpc>
                <a:spcPct val="100000"/>
              </a:lnSpc>
              <a:spcBef>
                <a:spcPts val="0"/>
              </a:spcBef>
              <a:spcAft>
                <a:spcPts val="0"/>
              </a:spcAft>
              <a:buClr>
                <a:schemeClr val="accent5"/>
              </a:buClr>
              <a:buSzPts val="1400"/>
              <a:buFont typeface="Chivo"/>
              <a:buChar char="➔"/>
            </a:pPr>
            <a:r>
              <a:rPr lang="en">
                <a:solidFill>
                  <a:schemeClr val="accent5"/>
                </a:solidFill>
              </a:rPr>
              <a:t>Abundance in reservoirs </a:t>
            </a:r>
            <a:endParaRPr/>
          </a:p>
          <a:p>
            <a:pPr marL="0" lvl="0" indent="0" algn="l" rtl="0">
              <a:lnSpc>
                <a:spcPct val="100000"/>
              </a:lnSpc>
              <a:spcBef>
                <a:spcPts val="1200"/>
              </a:spcBef>
              <a:spcAft>
                <a:spcPts val="1200"/>
              </a:spcAft>
              <a:buNone/>
            </a:pPr>
            <a:endParaRPr/>
          </a:p>
        </p:txBody>
      </p:sp>
      <p:sp>
        <p:nvSpPr>
          <p:cNvPr id="592" name="Google Shape;592;p30"/>
          <p:cNvSpPr txBox="1"/>
          <p:nvPr/>
        </p:nvSpPr>
        <p:spPr>
          <a:xfrm>
            <a:off x="4713075" y="1310888"/>
            <a:ext cx="42603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b="1" u="sng">
                <a:solidFill>
                  <a:schemeClr val="accent5"/>
                </a:solidFill>
                <a:latin typeface="Chivo"/>
                <a:ea typeface="Chivo"/>
                <a:cs typeface="Chivo"/>
                <a:sym typeface="Chivo"/>
              </a:rPr>
              <a:t>Hypothesized Wolf reintroduction:</a:t>
            </a:r>
            <a:endParaRPr u="sng">
              <a:solidFill>
                <a:schemeClr val="accent5"/>
              </a:solidFill>
              <a:latin typeface="Chivo"/>
              <a:ea typeface="Chivo"/>
              <a:cs typeface="Chivo"/>
              <a:sym typeface="Chivo"/>
            </a:endParaRPr>
          </a:p>
          <a:p>
            <a:pPr marL="457200" lvl="0" indent="-317500" algn="l" rtl="0">
              <a:lnSpc>
                <a:spcPct val="115000"/>
              </a:lnSpc>
              <a:spcBef>
                <a:spcPts val="1200"/>
              </a:spcBef>
              <a:spcAft>
                <a:spcPts val="0"/>
              </a:spcAft>
              <a:buClr>
                <a:schemeClr val="accent5"/>
              </a:buClr>
              <a:buSzPts val="1400"/>
              <a:buFont typeface="Chivo"/>
              <a:buChar char="➔"/>
            </a:pPr>
            <a:r>
              <a:rPr lang="en">
                <a:solidFill>
                  <a:schemeClr val="accent5"/>
                </a:solidFill>
                <a:latin typeface="Chivo"/>
                <a:ea typeface="Chivo"/>
                <a:cs typeface="Chivo"/>
                <a:sym typeface="Chivo"/>
              </a:rPr>
              <a:t>Wolves compete and kill coyotes</a:t>
            </a:r>
            <a:endParaRPr>
              <a:solidFill>
                <a:schemeClr val="accent5"/>
              </a:solidFill>
              <a:latin typeface="Chivo"/>
              <a:ea typeface="Chivo"/>
              <a:cs typeface="Chivo"/>
              <a:sym typeface="Chivo"/>
            </a:endParaRPr>
          </a:p>
          <a:p>
            <a:pPr marL="457200" lvl="0" indent="-317500" algn="l" rtl="0">
              <a:lnSpc>
                <a:spcPct val="115000"/>
              </a:lnSpc>
              <a:spcBef>
                <a:spcPts val="0"/>
              </a:spcBef>
              <a:spcAft>
                <a:spcPts val="0"/>
              </a:spcAft>
              <a:buClr>
                <a:schemeClr val="accent5"/>
              </a:buClr>
              <a:buSzPts val="1400"/>
              <a:buFont typeface="Chivo"/>
              <a:buChar char="➔"/>
            </a:pPr>
            <a:r>
              <a:rPr lang="en">
                <a:solidFill>
                  <a:schemeClr val="accent5"/>
                </a:solidFill>
                <a:latin typeface="Chivo"/>
                <a:ea typeface="Chivo"/>
                <a:cs typeface="Chivo"/>
                <a:sym typeface="Chivo"/>
              </a:rPr>
              <a:t>Decrease in predatory rates on foxes and other smaller Adirondack animals</a:t>
            </a:r>
            <a:endParaRPr>
              <a:solidFill>
                <a:schemeClr val="accent5"/>
              </a:solidFill>
              <a:latin typeface="Chivo"/>
              <a:ea typeface="Chivo"/>
              <a:cs typeface="Chivo"/>
              <a:sym typeface="Chivo"/>
            </a:endParaRPr>
          </a:p>
          <a:p>
            <a:pPr marL="457200" lvl="0" indent="-317500" algn="l" rtl="0">
              <a:lnSpc>
                <a:spcPct val="115000"/>
              </a:lnSpc>
              <a:spcBef>
                <a:spcPts val="0"/>
              </a:spcBef>
              <a:spcAft>
                <a:spcPts val="0"/>
              </a:spcAft>
              <a:buClr>
                <a:schemeClr val="accent5"/>
              </a:buClr>
              <a:buSzPts val="1400"/>
              <a:buFont typeface="Chivo"/>
              <a:buChar char="➔"/>
            </a:pPr>
            <a:r>
              <a:rPr lang="en">
                <a:solidFill>
                  <a:schemeClr val="accent5"/>
                </a:solidFill>
                <a:latin typeface="Chivo"/>
                <a:ea typeface="Chivo"/>
                <a:cs typeface="Chivo"/>
                <a:sym typeface="Chivo"/>
              </a:rPr>
              <a:t>Predation is then increased on the small mammals hosting </a:t>
            </a:r>
            <a:r>
              <a:rPr lang="en" i="1">
                <a:solidFill>
                  <a:schemeClr val="accent5"/>
                </a:solidFill>
                <a:latin typeface="Chivo"/>
                <a:ea typeface="Chivo"/>
                <a:cs typeface="Chivo"/>
                <a:sym typeface="Chivo"/>
              </a:rPr>
              <a:t>disease borne ticks</a:t>
            </a:r>
            <a:endParaRPr i="1">
              <a:solidFill>
                <a:schemeClr val="accent5"/>
              </a:solidFill>
              <a:latin typeface="Chivo"/>
              <a:ea typeface="Chivo"/>
              <a:cs typeface="Chivo"/>
              <a:sym typeface="Chivo"/>
            </a:endParaRPr>
          </a:p>
          <a:p>
            <a:pPr marL="914400" lvl="1" indent="-317500" algn="l" rtl="0">
              <a:lnSpc>
                <a:spcPct val="115000"/>
              </a:lnSpc>
              <a:spcBef>
                <a:spcPts val="0"/>
              </a:spcBef>
              <a:spcAft>
                <a:spcPts val="0"/>
              </a:spcAft>
              <a:buClr>
                <a:schemeClr val="dk2"/>
              </a:buClr>
              <a:buSzPts val="1400"/>
              <a:buFont typeface="Chivo"/>
              <a:buChar char="◆"/>
            </a:pPr>
            <a:r>
              <a:rPr lang="en" i="1">
                <a:solidFill>
                  <a:schemeClr val="dk2"/>
                </a:solidFill>
                <a:latin typeface="Chivo"/>
                <a:ea typeface="Chivo"/>
                <a:cs typeface="Chivo"/>
                <a:sym typeface="Chivo"/>
              </a:rPr>
              <a:t>Reduction in reservoirs</a:t>
            </a:r>
            <a:endParaRPr i="1">
              <a:solidFill>
                <a:schemeClr val="dk2"/>
              </a:solidFill>
              <a:latin typeface="Chivo"/>
              <a:ea typeface="Chivo"/>
              <a:cs typeface="Chivo"/>
              <a:sym typeface="Chivo"/>
            </a:endParaRPr>
          </a:p>
          <a:p>
            <a:pPr marL="914400" lvl="1" indent="-317500" algn="l" rtl="0">
              <a:lnSpc>
                <a:spcPct val="115000"/>
              </a:lnSpc>
              <a:spcBef>
                <a:spcPts val="0"/>
              </a:spcBef>
              <a:spcAft>
                <a:spcPts val="0"/>
              </a:spcAft>
              <a:buClr>
                <a:schemeClr val="dk2"/>
              </a:buClr>
              <a:buSzPts val="1400"/>
              <a:buFont typeface="Chivo"/>
              <a:buChar char="◆"/>
            </a:pPr>
            <a:r>
              <a:rPr lang="en" i="1">
                <a:solidFill>
                  <a:schemeClr val="dk2"/>
                </a:solidFill>
                <a:latin typeface="Chivo"/>
                <a:ea typeface="Chivo"/>
                <a:cs typeface="Chivo"/>
                <a:sym typeface="Chivo"/>
              </a:rPr>
              <a:t>Reduction in life cycle success</a:t>
            </a:r>
            <a:endParaRPr i="1">
              <a:solidFill>
                <a:schemeClr val="dk2"/>
              </a:solidFill>
              <a:latin typeface="Chivo"/>
              <a:ea typeface="Chivo"/>
              <a:cs typeface="Chivo"/>
              <a:sym typeface="Chivo"/>
            </a:endParaRPr>
          </a:p>
        </p:txBody>
      </p:sp>
      <p:grpSp>
        <p:nvGrpSpPr>
          <p:cNvPr id="593" name="Google Shape;593;p30"/>
          <p:cNvGrpSpPr/>
          <p:nvPr/>
        </p:nvGrpSpPr>
        <p:grpSpPr>
          <a:xfrm flipH="1">
            <a:off x="3631622" y="4315521"/>
            <a:ext cx="1359344" cy="827983"/>
            <a:chOff x="887780" y="4594545"/>
            <a:chExt cx="1016256" cy="619052"/>
          </a:xfrm>
        </p:grpSpPr>
        <p:sp>
          <p:nvSpPr>
            <p:cNvPr id="594" name="Google Shape;594;p30"/>
            <p:cNvSpPr/>
            <p:nvPr/>
          </p:nvSpPr>
          <p:spPr>
            <a:xfrm>
              <a:off x="1432027" y="4968914"/>
              <a:ext cx="149995" cy="239694"/>
            </a:xfrm>
            <a:custGeom>
              <a:avLst/>
              <a:gdLst/>
              <a:ahLst/>
              <a:cxnLst/>
              <a:rect l="l" t="t" r="r" b="b"/>
              <a:pathLst>
                <a:path w="10672" h="17054" extrusionOk="0">
                  <a:moveTo>
                    <a:pt x="0" y="3286"/>
                  </a:moveTo>
                  <a:cubicBezTo>
                    <a:pt x="1109" y="4604"/>
                    <a:pt x="3348" y="7052"/>
                    <a:pt x="5043" y="8788"/>
                  </a:cubicBezTo>
                  <a:cubicBezTo>
                    <a:pt x="6759" y="10504"/>
                    <a:pt x="7219" y="11216"/>
                    <a:pt x="7177" y="12220"/>
                  </a:cubicBezTo>
                  <a:cubicBezTo>
                    <a:pt x="7114" y="13203"/>
                    <a:pt x="6821" y="15086"/>
                    <a:pt x="6549" y="15045"/>
                  </a:cubicBezTo>
                  <a:cubicBezTo>
                    <a:pt x="6235" y="15003"/>
                    <a:pt x="5315" y="15212"/>
                    <a:pt x="4980" y="15463"/>
                  </a:cubicBezTo>
                  <a:cubicBezTo>
                    <a:pt x="4624" y="15693"/>
                    <a:pt x="4562" y="15882"/>
                    <a:pt x="4520" y="16216"/>
                  </a:cubicBezTo>
                  <a:cubicBezTo>
                    <a:pt x="4499" y="16551"/>
                    <a:pt x="5419" y="17053"/>
                    <a:pt x="5984" y="16844"/>
                  </a:cubicBezTo>
                  <a:cubicBezTo>
                    <a:pt x="6570" y="16635"/>
                    <a:pt x="7010" y="16614"/>
                    <a:pt x="7554" y="16635"/>
                  </a:cubicBezTo>
                  <a:cubicBezTo>
                    <a:pt x="8119" y="16656"/>
                    <a:pt x="8495" y="16823"/>
                    <a:pt x="8809" y="16405"/>
                  </a:cubicBezTo>
                  <a:cubicBezTo>
                    <a:pt x="9165" y="15986"/>
                    <a:pt x="9395" y="14145"/>
                    <a:pt x="9730" y="11843"/>
                  </a:cubicBezTo>
                  <a:cubicBezTo>
                    <a:pt x="10064" y="9542"/>
                    <a:pt x="10671" y="8788"/>
                    <a:pt x="9520" y="7638"/>
                  </a:cubicBezTo>
                  <a:cubicBezTo>
                    <a:pt x="8349" y="6508"/>
                    <a:pt x="6507" y="5252"/>
                    <a:pt x="5608" y="3034"/>
                  </a:cubicBezTo>
                  <a:cubicBezTo>
                    <a:pt x="4687" y="817"/>
                    <a:pt x="4415" y="1"/>
                    <a:pt x="4164" y="252"/>
                  </a:cubicBezTo>
                  <a:cubicBezTo>
                    <a:pt x="3934" y="461"/>
                    <a:pt x="0" y="3286"/>
                    <a:pt x="0" y="3286"/>
                  </a:cubicBezTo>
                  <a:close/>
                </a:path>
              </a:pathLst>
            </a:custGeom>
            <a:solidFill>
              <a:srgbClr val="0D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1495247" y="5043026"/>
              <a:ext cx="87071" cy="165287"/>
            </a:xfrm>
            <a:custGeom>
              <a:avLst/>
              <a:gdLst/>
              <a:ahLst/>
              <a:cxnLst/>
              <a:rect l="l" t="t" r="r" b="b"/>
              <a:pathLst>
                <a:path w="6195" h="11760" extrusionOk="0">
                  <a:moveTo>
                    <a:pt x="2072" y="5168"/>
                  </a:moveTo>
                  <a:cubicBezTo>
                    <a:pt x="2574" y="5817"/>
                    <a:pt x="2721" y="6319"/>
                    <a:pt x="2679" y="6905"/>
                  </a:cubicBezTo>
                  <a:cubicBezTo>
                    <a:pt x="2616" y="7909"/>
                    <a:pt x="2323" y="9793"/>
                    <a:pt x="2051" y="9730"/>
                  </a:cubicBezTo>
                  <a:cubicBezTo>
                    <a:pt x="1737" y="9709"/>
                    <a:pt x="817" y="9918"/>
                    <a:pt x="482" y="10148"/>
                  </a:cubicBezTo>
                  <a:cubicBezTo>
                    <a:pt x="126" y="10399"/>
                    <a:pt x="64" y="10567"/>
                    <a:pt x="22" y="10922"/>
                  </a:cubicBezTo>
                  <a:cubicBezTo>
                    <a:pt x="1" y="11257"/>
                    <a:pt x="921" y="11759"/>
                    <a:pt x="1486" y="11550"/>
                  </a:cubicBezTo>
                  <a:cubicBezTo>
                    <a:pt x="2072" y="11341"/>
                    <a:pt x="2512" y="11299"/>
                    <a:pt x="3056" y="11341"/>
                  </a:cubicBezTo>
                  <a:cubicBezTo>
                    <a:pt x="3411" y="11341"/>
                    <a:pt x="3683" y="11404"/>
                    <a:pt x="3934" y="11362"/>
                  </a:cubicBezTo>
                  <a:cubicBezTo>
                    <a:pt x="4102" y="11362"/>
                    <a:pt x="4248" y="11257"/>
                    <a:pt x="4353" y="11090"/>
                  </a:cubicBezTo>
                  <a:cubicBezTo>
                    <a:pt x="4688" y="10671"/>
                    <a:pt x="4918" y="8851"/>
                    <a:pt x="5253" y="6549"/>
                  </a:cubicBezTo>
                  <a:cubicBezTo>
                    <a:pt x="5608" y="4248"/>
                    <a:pt x="6194" y="3495"/>
                    <a:pt x="5043" y="2344"/>
                  </a:cubicBezTo>
                  <a:cubicBezTo>
                    <a:pt x="4709" y="1988"/>
                    <a:pt x="4311" y="1653"/>
                    <a:pt x="3893" y="1298"/>
                  </a:cubicBezTo>
                  <a:cubicBezTo>
                    <a:pt x="3851" y="1235"/>
                    <a:pt x="3788" y="1214"/>
                    <a:pt x="3746" y="1151"/>
                  </a:cubicBezTo>
                  <a:lnTo>
                    <a:pt x="3746" y="1151"/>
                  </a:lnTo>
                  <a:cubicBezTo>
                    <a:pt x="3683" y="1109"/>
                    <a:pt x="3641" y="1046"/>
                    <a:pt x="3558" y="1005"/>
                  </a:cubicBezTo>
                  <a:cubicBezTo>
                    <a:pt x="2679" y="251"/>
                    <a:pt x="1675" y="0"/>
                    <a:pt x="1675" y="0"/>
                  </a:cubicBezTo>
                  <a:lnTo>
                    <a:pt x="2512" y="1507"/>
                  </a:lnTo>
                  <a:lnTo>
                    <a:pt x="1800" y="1235"/>
                  </a:lnTo>
                  <a:lnTo>
                    <a:pt x="1591" y="1549"/>
                  </a:lnTo>
                  <a:cubicBezTo>
                    <a:pt x="1591" y="1549"/>
                    <a:pt x="1131" y="1946"/>
                    <a:pt x="963" y="1674"/>
                  </a:cubicBezTo>
                  <a:cubicBezTo>
                    <a:pt x="817" y="1423"/>
                    <a:pt x="273" y="1423"/>
                    <a:pt x="608" y="1549"/>
                  </a:cubicBezTo>
                  <a:cubicBezTo>
                    <a:pt x="859" y="1632"/>
                    <a:pt x="1696" y="3453"/>
                    <a:pt x="2072" y="5168"/>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1106176" y="4938035"/>
              <a:ext cx="110599" cy="266455"/>
            </a:xfrm>
            <a:custGeom>
              <a:avLst/>
              <a:gdLst/>
              <a:ahLst/>
              <a:cxnLst/>
              <a:rect l="l" t="t" r="r" b="b"/>
              <a:pathLst>
                <a:path w="7869" h="18958" extrusionOk="0">
                  <a:moveTo>
                    <a:pt x="1" y="1"/>
                  </a:moveTo>
                  <a:cubicBezTo>
                    <a:pt x="1193" y="1905"/>
                    <a:pt x="2972" y="6592"/>
                    <a:pt x="3328" y="9918"/>
                  </a:cubicBezTo>
                  <a:cubicBezTo>
                    <a:pt x="3704" y="13224"/>
                    <a:pt x="3349" y="16551"/>
                    <a:pt x="2993" y="16781"/>
                  </a:cubicBezTo>
                  <a:cubicBezTo>
                    <a:pt x="2616" y="17053"/>
                    <a:pt x="1989" y="16865"/>
                    <a:pt x="1633" y="17116"/>
                  </a:cubicBezTo>
                  <a:cubicBezTo>
                    <a:pt x="1256" y="17388"/>
                    <a:pt x="1256" y="17639"/>
                    <a:pt x="1047" y="17974"/>
                  </a:cubicBezTo>
                  <a:cubicBezTo>
                    <a:pt x="838" y="18288"/>
                    <a:pt x="712" y="18623"/>
                    <a:pt x="901" y="18748"/>
                  </a:cubicBezTo>
                  <a:cubicBezTo>
                    <a:pt x="1110" y="18874"/>
                    <a:pt x="1821" y="18664"/>
                    <a:pt x="1968" y="18748"/>
                  </a:cubicBezTo>
                  <a:cubicBezTo>
                    <a:pt x="2135" y="18832"/>
                    <a:pt x="2323" y="18916"/>
                    <a:pt x="2574" y="18936"/>
                  </a:cubicBezTo>
                  <a:cubicBezTo>
                    <a:pt x="2846" y="18957"/>
                    <a:pt x="2951" y="18853"/>
                    <a:pt x="3202" y="18853"/>
                  </a:cubicBezTo>
                  <a:lnTo>
                    <a:pt x="3809" y="18853"/>
                  </a:lnTo>
                  <a:cubicBezTo>
                    <a:pt x="3934" y="18853"/>
                    <a:pt x="4667" y="18769"/>
                    <a:pt x="4981" y="18539"/>
                  </a:cubicBezTo>
                  <a:cubicBezTo>
                    <a:pt x="5294" y="18330"/>
                    <a:pt x="5525" y="17974"/>
                    <a:pt x="5776" y="17053"/>
                  </a:cubicBezTo>
                  <a:cubicBezTo>
                    <a:pt x="6027" y="16133"/>
                    <a:pt x="5839" y="15547"/>
                    <a:pt x="6048" y="14919"/>
                  </a:cubicBezTo>
                  <a:cubicBezTo>
                    <a:pt x="6257" y="14312"/>
                    <a:pt x="5776" y="10379"/>
                    <a:pt x="6466" y="7972"/>
                  </a:cubicBezTo>
                  <a:cubicBezTo>
                    <a:pt x="7178" y="5566"/>
                    <a:pt x="7868" y="2553"/>
                    <a:pt x="7408" y="2218"/>
                  </a:cubicBezTo>
                  <a:cubicBezTo>
                    <a:pt x="7031" y="1926"/>
                    <a:pt x="1" y="1"/>
                    <a:pt x="1" y="1"/>
                  </a:cubicBezTo>
                  <a:close/>
                </a:path>
              </a:pathLst>
            </a:custGeom>
            <a:solidFill>
              <a:srgbClr val="0D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1116183" y="5066849"/>
              <a:ext cx="77064" cy="137641"/>
            </a:xfrm>
            <a:custGeom>
              <a:avLst/>
              <a:gdLst/>
              <a:ahLst/>
              <a:cxnLst/>
              <a:rect l="l" t="t" r="r" b="b"/>
              <a:pathLst>
                <a:path w="5483" h="9793" extrusionOk="0">
                  <a:moveTo>
                    <a:pt x="2616" y="649"/>
                  </a:moveTo>
                  <a:lnTo>
                    <a:pt x="2616" y="753"/>
                  </a:lnTo>
                  <a:cubicBezTo>
                    <a:pt x="2992" y="4059"/>
                    <a:pt x="2658" y="7386"/>
                    <a:pt x="2281" y="7616"/>
                  </a:cubicBezTo>
                  <a:cubicBezTo>
                    <a:pt x="1904" y="7888"/>
                    <a:pt x="1277" y="7700"/>
                    <a:pt x="921" y="7951"/>
                  </a:cubicBezTo>
                  <a:cubicBezTo>
                    <a:pt x="565" y="8223"/>
                    <a:pt x="565" y="8474"/>
                    <a:pt x="356" y="8809"/>
                  </a:cubicBezTo>
                  <a:cubicBezTo>
                    <a:pt x="147" y="9123"/>
                    <a:pt x="0" y="9458"/>
                    <a:pt x="189" y="9583"/>
                  </a:cubicBezTo>
                  <a:cubicBezTo>
                    <a:pt x="398" y="9709"/>
                    <a:pt x="1109" y="9499"/>
                    <a:pt x="1256" y="9583"/>
                  </a:cubicBezTo>
                  <a:cubicBezTo>
                    <a:pt x="1423" y="9667"/>
                    <a:pt x="1611" y="9751"/>
                    <a:pt x="1862" y="9771"/>
                  </a:cubicBezTo>
                  <a:cubicBezTo>
                    <a:pt x="2134" y="9792"/>
                    <a:pt x="2239" y="9688"/>
                    <a:pt x="2490" y="9688"/>
                  </a:cubicBezTo>
                  <a:lnTo>
                    <a:pt x="3097" y="9688"/>
                  </a:lnTo>
                  <a:cubicBezTo>
                    <a:pt x="3222" y="9688"/>
                    <a:pt x="3955" y="9604"/>
                    <a:pt x="4269" y="9374"/>
                  </a:cubicBezTo>
                  <a:cubicBezTo>
                    <a:pt x="4582" y="9165"/>
                    <a:pt x="4813" y="8809"/>
                    <a:pt x="5064" y="7888"/>
                  </a:cubicBezTo>
                  <a:cubicBezTo>
                    <a:pt x="5315" y="6968"/>
                    <a:pt x="5127" y="6382"/>
                    <a:pt x="5336" y="5754"/>
                  </a:cubicBezTo>
                  <a:cubicBezTo>
                    <a:pt x="5482" y="5398"/>
                    <a:pt x="5336" y="3850"/>
                    <a:pt x="5378" y="2176"/>
                  </a:cubicBezTo>
                  <a:cubicBezTo>
                    <a:pt x="5210" y="1841"/>
                    <a:pt x="5085" y="1528"/>
                    <a:pt x="5001" y="1235"/>
                  </a:cubicBezTo>
                  <a:cubicBezTo>
                    <a:pt x="4792" y="419"/>
                    <a:pt x="4750" y="0"/>
                    <a:pt x="4750" y="481"/>
                  </a:cubicBezTo>
                  <a:cubicBezTo>
                    <a:pt x="4750" y="942"/>
                    <a:pt x="4603" y="2197"/>
                    <a:pt x="4603" y="2197"/>
                  </a:cubicBezTo>
                  <a:lnTo>
                    <a:pt x="4227" y="1423"/>
                  </a:lnTo>
                  <a:cubicBezTo>
                    <a:pt x="4227" y="1423"/>
                    <a:pt x="4122" y="2762"/>
                    <a:pt x="4059" y="2574"/>
                  </a:cubicBezTo>
                  <a:cubicBezTo>
                    <a:pt x="3976" y="2427"/>
                    <a:pt x="3725" y="1925"/>
                    <a:pt x="3704" y="1737"/>
                  </a:cubicBezTo>
                  <a:cubicBezTo>
                    <a:pt x="3662" y="1528"/>
                    <a:pt x="3118" y="293"/>
                    <a:pt x="3118" y="293"/>
                  </a:cubicBezTo>
                  <a:lnTo>
                    <a:pt x="3139" y="1423"/>
                  </a:ln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967369" y="4610132"/>
              <a:ext cx="31188" cy="53240"/>
            </a:xfrm>
            <a:custGeom>
              <a:avLst/>
              <a:gdLst/>
              <a:ahLst/>
              <a:cxnLst/>
              <a:rect l="l" t="t" r="r" b="b"/>
              <a:pathLst>
                <a:path w="2219" h="3788" extrusionOk="0">
                  <a:moveTo>
                    <a:pt x="2010" y="2658"/>
                  </a:moveTo>
                  <a:cubicBezTo>
                    <a:pt x="1968" y="3160"/>
                    <a:pt x="2219" y="3788"/>
                    <a:pt x="1905" y="3683"/>
                  </a:cubicBezTo>
                  <a:cubicBezTo>
                    <a:pt x="1591" y="3579"/>
                    <a:pt x="733" y="3160"/>
                    <a:pt x="733" y="3160"/>
                  </a:cubicBezTo>
                  <a:lnTo>
                    <a:pt x="1152" y="3160"/>
                  </a:lnTo>
                  <a:cubicBezTo>
                    <a:pt x="1152" y="3160"/>
                    <a:pt x="712" y="2930"/>
                    <a:pt x="650" y="2930"/>
                  </a:cubicBezTo>
                  <a:cubicBezTo>
                    <a:pt x="608" y="2930"/>
                    <a:pt x="859" y="2846"/>
                    <a:pt x="1047" y="2867"/>
                  </a:cubicBezTo>
                  <a:cubicBezTo>
                    <a:pt x="1194" y="2909"/>
                    <a:pt x="1298" y="2951"/>
                    <a:pt x="1298" y="2951"/>
                  </a:cubicBezTo>
                  <a:cubicBezTo>
                    <a:pt x="1298" y="2951"/>
                    <a:pt x="1173" y="2616"/>
                    <a:pt x="859" y="2470"/>
                  </a:cubicBezTo>
                  <a:cubicBezTo>
                    <a:pt x="545" y="2323"/>
                    <a:pt x="440" y="2323"/>
                    <a:pt x="440" y="2323"/>
                  </a:cubicBezTo>
                  <a:lnTo>
                    <a:pt x="859" y="2240"/>
                  </a:lnTo>
                  <a:lnTo>
                    <a:pt x="315" y="1926"/>
                  </a:lnTo>
                  <a:lnTo>
                    <a:pt x="817" y="1884"/>
                  </a:lnTo>
                  <a:lnTo>
                    <a:pt x="189" y="1507"/>
                  </a:lnTo>
                  <a:cubicBezTo>
                    <a:pt x="189" y="1507"/>
                    <a:pt x="419" y="1424"/>
                    <a:pt x="566" y="1486"/>
                  </a:cubicBezTo>
                  <a:cubicBezTo>
                    <a:pt x="733" y="1528"/>
                    <a:pt x="775" y="1570"/>
                    <a:pt x="775" y="1570"/>
                  </a:cubicBezTo>
                  <a:lnTo>
                    <a:pt x="315" y="1089"/>
                  </a:lnTo>
                  <a:cubicBezTo>
                    <a:pt x="105" y="880"/>
                    <a:pt x="1" y="733"/>
                    <a:pt x="43" y="775"/>
                  </a:cubicBezTo>
                  <a:cubicBezTo>
                    <a:pt x="105" y="796"/>
                    <a:pt x="524" y="900"/>
                    <a:pt x="524" y="900"/>
                  </a:cubicBezTo>
                  <a:cubicBezTo>
                    <a:pt x="524" y="900"/>
                    <a:pt x="336" y="691"/>
                    <a:pt x="231" y="524"/>
                  </a:cubicBezTo>
                  <a:cubicBezTo>
                    <a:pt x="126" y="336"/>
                    <a:pt x="43" y="126"/>
                    <a:pt x="85" y="168"/>
                  </a:cubicBezTo>
                  <a:cubicBezTo>
                    <a:pt x="105" y="231"/>
                    <a:pt x="336" y="377"/>
                    <a:pt x="315" y="336"/>
                  </a:cubicBezTo>
                  <a:cubicBezTo>
                    <a:pt x="294" y="273"/>
                    <a:pt x="189" y="1"/>
                    <a:pt x="189" y="1"/>
                  </a:cubicBezTo>
                  <a:lnTo>
                    <a:pt x="545" y="189"/>
                  </a:ln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889743" y="4594545"/>
              <a:ext cx="1012354" cy="616551"/>
            </a:xfrm>
            <a:custGeom>
              <a:avLst/>
              <a:gdLst/>
              <a:ahLst/>
              <a:cxnLst/>
              <a:rect l="l" t="t" r="r" b="b"/>
              <a:pathLst>
                <a:path w="72028" h="43867" extrusionOk="0">
                  <a:moveTo>
                    <a:pt x="48522" y="29168"/>
                  </a:moveTo>
                  <a:cubicBezTo>
                    <a:pt x="48567" y="29229"/>
                    <a:pt x="48591" y="29300"/>
                    <a:pt x="48616" y="29358"/>
                  </a:cubicBezTo>
                  <a:lnTo>
                    <a:pt x="48616" y="29358"/>
                  </a:lnTo>
                  <a:cubicBezTo>
                    <a:pt x="48589" y="29313"/>
                    <a:pt x="48540" y="29243"/>
                    <a:pt x="48522" y="29189"/>
                  </a:cubicBezTo>
                  <a:lnTo>
                    <a:pt x="48522" y="29168"/>
                  </a:lnTo>
                  <a:close/>
                  <a:moveTo>
                    <a:pt x="48627" y="29383"/>
                  </a:moveTo>
                  <a:lnTo>
                    <a:pt x="48627" y="29383"/>
                  </a:lnTo>
                  <a:cubicBezTo>
                    <a:pt x="48629" y="29387"/>
                    <a:pt x="48631" y="29390"/>
                    <a:pt x="48632" y="29394"/>
                  </a:cubicBezTo>
                  <a:lnTo>
                    <a:pt x="48632" y="29394"/>
                  </a:lnTo>
                  <a:cubicBezTo>
                    <a:pt x="48630" y="29391"/>
                    <a:pt x="48628" y="29387"/>
                    <a:pt x="48627" y="29383"/>
                  </a:cubicBezTo>
                  <a:close/>
                  <a:moveTo>
                    <a:pt x="5670" y="1"/>
                  </a:moveTo>
                  <a:lnTo>
                    <a:pt x="5670" y="1"/>
                  </a:lnTo>
                  <a:cubicBezTo>
                    <a:pt x="5670" y="1"/>
                    <a:pt x="5629" y="440"/>
                    <a:pt x="6193" y="1800"/>
                  </a:cubicBezTo>
                  <a:cubicBezTo>
                    <a:pt x="6779" y="3160"/>
                    <a:pt x="7449" y="4667"/>
                    <a:pt x="7449" y="4667"/>
                  </a:cubicBezTo>
                  <a:cubicBezTo>
                    <a:pt x="7449" y="4667"/>
                    <a:pt x="6298" y="5315"/>
                    <a:pt x="5503" y="6382"/>
                  </a:cubicBezTo>
                  <a:cubicBezTo>
                    <a:pt x="4687" y="7450"/>
                    <a:pt x="4373" y="8872"/>
                    <a:pt x="3892" y="9437"/>
                  </a:cubicBezTo>
                  <a:cubicBezTo>
                    <a:pt x="3452" y="10023"/>
                    <a:pt x="1486" y="11676"/>
                    <a:pt x="1151" y="11906"/>
                  </a:cubicBezTo>
                  <a:cubicBezTo>
                    <a:pt x="816" y="12157"/>
                    <a:pt x="419" y="12262"/>
                    <a:pt x="272" y="12429"/>
                  </a:cubicBezTo>
                  <a:cubicBezTo>
                    <a:pt x="105" y="12576"/>
                    <a:pt x="0" y="12952"/>
                    <a:pt x="188" y="13287"/>
                  </a:cubicBezTo>
                  <a:cubicBezTo>
                    <a:pt x="335" y="13622"/>
                    <a:pt x="628" y="13810"/>
                    <a:pt x="942" y="13999"/>
                  </a:cubicBezTo>
                  <a:cubicBezTo>
                    <a:pt x="1235" y="14145"/>
                    <a:pt x="1339" y="14626"/>
                    <a:pt x="1946" y="14773"/>
                  </a:cubicBezTo>
                  <a:cubicBezTo>
                    <a:pt x="2318" y="14879"/>
                    <a:pt x="2766" y="14994"/>
                    <a:pt x="3322" y="14994"/>
                  </a:cubicBezTo>
                  <a:cubicBezTo>
                    <a:pt x="3641" y="14994"/>
                    <a:pt x="3997" y="14956"/>
                    <a:pt x="4394" y="14857"/>
                  </a:cubicBezTo>
                  <a:cubicBezTo>
                    <a:pt x="5133" y="14689"/>
                    <a:pt x="6040" y="14475"/>
                    <a:pt x="6748" y="14475"/>
                  </a:cubicBezTo>
                  <a:cubicBezTo>
                    <a:pt x="7102" y="14475"/>
                    <a:pt x="7407" y="14529"/>
                    <a:pt x="7616" y="14668"/>
                  </a:cubicBezTo>
                  <a:cubicBezTo>
                    <a:pt x="7616" y="14668"/>
                    <a:pt x="7742" y="14857"/>
                    <a:pt x="8223" y="15463"/>
                  </a:cubicBezTo>
                  <a:cubicBezTo>
                    <a:pt x="8662" y="16028"/>
                    <a:pt x="8788" y="16342"/>
                    <a:pt x="9332" y="18476"/>
                  </a:cubicBezTo>
                  <a:cubicBezTo>
                    <a:pt x="9897" y="20590"/>
                    <a:pt x="12512" y="25904"/>
                    <a:pt x="16007" y="27641"/>
                  </a:cubicBezTo>
                  <a:cubicBezTo>
                    <a:pt x="17704" y="28489"/>
                    <a:pt x="19201" y="28709"/>
                    <a:pt x="20295" y="28709"/>
                  </a:cubicBezTo>
                  <a:cubicBezTo>
                    <a:pt x="21468" y="28709"/>
                    <a:pt x="22179" y="28457"/>
                    <a:pt x="22179" y="28457"/>
                  </a:cubicBezTo>
                  <a:cubicBezTo>
                    <a:pt x="22179" y="28457"/>
                    <a:pt x="22807" y="30403"/>
                    <a:pt x="24020" y="33227"/>
                  </a:cubicBezTo>
                  <a:cubicBezTo>
                    <a:pt x="25213" y="36052"/>
                    <a:pt x="25359" y="41513"/>
                    <a:pt x="25192" y="41639"/>
                  </a:cubicBezTo>
                  <a:cubicBezTo>
                    <a:pt x="25046" y="41806"/>
                    <a:pt x="24146" y="42015"/>
                    <a:pt x="23644" y="42413"/>
                  </a:cubicBezTo>
                  <a:cubicBezTo>
                    <a:pt x="23142" y="42790"/>
                    <a:pt x="23142" y="43271"/>
                    <a:pt x="23309" y="43627"/>
                  </a:cubicBezTo>
                  <a:cubicBezTo>
                    <a:pt x="23360" y="43759"/>
                    <a:pt x="23407" y="43798"/>
                    <a:pt x="23453" y="43798"/>
                  </a:cubicBezTo>
                  <a:cubicBezTo>
                    <a:pt x="23522" y="43798"/>
                    <a:pt x="23591" y="43712"/>
                    <a:pt x="23679" y="43712"/>
                  </a:cubicBezTo>
                  <a:cubicBezTo>
                    <a:pt x="23701" y="43712"/>
                    <a:pt x="23724" y="43717"/>
                    <a:pt x="23748" y="43731"/>
                  </a:cubicBezTo>
                  <a:cubicBezTo>
                    <a:pt x="23854" y="43790"/>
                    <a:pt x="23947" y="43816"/>
                    <a:pt x="24064" y="43816"/>
                  </a:cubicBezTo>
                  <a:cubicBezTo>
                    <a:pt x="24155" y="43816"/>
                    <a:pt x="24260" y="43800"/>
                    <a:pt x="24397" y="43773"/>
                  </a:cubicBezTo>
                  <a:cubicBezTo>
                    <a:pt x="24512" y="43742"/>
                    <a:pt x="24571" y="43728"/>
                    <a:pt x="24624" y="43728"/>
                  </a:cubicBezTo>
                  <a:cubicBezTo>
                    <a:pt x="24716" y="43728"/>
                    <a:pt x="24791" y="43770"/>
                    <a:pt x="25108" y="43836"/>
                  </a:cubicBezTo>
                  <a:cubicBezTo>
                    <a:pt x="25210" y="43857"/>
                    <a:pt x="25318" y="43867"/>
                    <a:pt x="25429" y="43867"/>
                  </a:cubicBezTo>
                  <a:cubicBezTo>
                    <a:pt x="25870" y="43867"/>
                    <a:pt x="26360" y="43710"/>
                    <a:pt x="26678" y="43459"/>
                  </a:cubicBezTo>
                  <a:cubicBezTo>
                    <a:pt x="27075" y="43124"/>
                    <a:pt x="27117" y="42643"/>
                    <a:pt x="27431" y="41974"/>
                  </a:cubicBezTo>
                  <a:cubicBezTo>
                    <a:pt x="27745" y="41367"/>
                    <a:pt x="28226" y="37998"/>
                    <a:pt x="27494" y="33165"/>
                  </a:cubicBezTo>
                  <a:cubicBezTo>
                    <a:pt x="26761" y="28331"/>
                    <a:pt x="26845" y="28038"/>
                    <a:pt x="26845" y="28038"/>
                  </a:cubicBezTo>
                  <a:cubicBezTo>
                    <a:pt x="26845" y="28038"/>
                    <a:pt x="28477" y="27829"/>
                    <a:pt x="30444" y="27599"/>
                  </a:cubicBezTo>
                  <a:cubicBezTo>
                    <a:pt x="32432" y="27390"/>
                    <a:pt x="34064" y="26678"/>
                    <a:pt x="34064" y="26678"/>
                  </a:cubicBezTo>
                  <a:lnTo>
                    <a:pt x="34064" y="26678"/>
                  </a:lnTo>
                  <a:cubicBezTo>
                    <a:pt x="34064" y="26678"/>
                    <a:pt x="33854" y="27892"/>
                    <a:pt x="35361" y="29691"/>
                  </a:cubicBezTo>
                  <a:cubicBezTo>
                    <a:pt x="36909" y="31491"/>
                    <a:pt x="40027" y="33604"/>
                    <a:pt x="40571" y="34106"/>
                  </a:cubicBezTo>
                  <a:cubicBezTo>
                    <a:pt x="41115" y="34629"/>
                    <a:pt x="41512" y="36471"/>
                    <a:pt x="41052" y="37768"/>
                  </a:cubicBezTo>
                  <a:cubicBezTo>
                    <a:pt x="40571" y="39086"/>
                    <a:pt x="40048" y="41011"/>
                    <a:pt x="39336" y="41534"/>
                  </a:cubicBezTo>
                  <a:cubicBezTo>
                    <a:pt x="38646" y="42057"/>
                    <a:pt x="37516" y="41932"/>
                    <a:pt x="37014" y="42287"/>
                  </a:cubicBezTo>
                  <a:cubicBezTo>
                    <a:pt x="36512" y="42643"/>
                    <a:pt x="36575" y="43187"/>
                    <a:pt x="36616" y="43396"/>
                  </a:cubicBezTo>
                  <a:cubicBezTo>
                    <a:pt x="36657" y="43532"/>
                    <a:pt x="36802" y="43579"/>
                    <a:pt x="36990" y="43579"/>
                  </a:cubicBezTo>
                  <a:cubicBezTo>
                    <a:pt x="37093" y="43579"/>
                    <a:pt x="37209" y="43565"/>
                    <a:pt x="37328" y="43543"/>
                  </a:cubicBezTo>
                  <a:cubicBezTo>
                    <a:pt x="37362" y="43541"/>
                    <a:pt x="37392" y="43540"/>
                    <a:pt x="37419" y="43540"/>
                  </a:cubicBezTo>
                  <a:cubicBezTo>
                    <a:pt x="37652" y="43540"/>
                    <a:pt x="37637" y="43619"/>
                    <a:pt x="38144" y="43731"/>
                  </a:cubicBezTo>
                  <a:cubicBezTo>
                    <a:pt x="38292" y="43767"/>
                    <a:pt x="38555" y="43784"/>
                    <a:pt x="38864" y="43784"/>
                  </a:cubicBezTo>
                  <a:cubicBezTo>
                    <a:pt x="39645" y="43784"/>
                    <a:pt x="40720" y="43675"/>
                    <a:pt x="40989" y="43480"/>
                  </a:cubicBezTo>
                  <a:cubicBezTo>
                    <a:pt x="41345" y="43187"/>
                    <a:pt x="41638" y="42957"/>
                    <a:pt x="42245" y="42350"/>
                  </a:cubicBezTo>
                  <a:cubicBezTo>
                    <a:pt x="42852" y="41764"/>
                    <a:pt x="44337" y="38814"/>
                    <a:pt x="44756" y="38186"/>
                  </a:cubicBezTo>
                  <a:cubicBezTo>
                    <a:pt x="45153" y="37559"/>
                    <a:pt x="45844" y="36659"/>
                    <a:pt x="45572" y="35738"/>
                  </a:cubicBezTo>
                  <a:cubicBezTo>
                    <a:pt x="45279" y="34818"/>
                    <a:pt x="42789" y="32035"/>
                    <a:pt x="42998" y="31072"/>
                  </a:cubicBezTo>
                  <a:cubicBezTo>
                    <a:pt x="43207" y="30131"/>
                    <a:pt x="45886" y="25130"/>
                    <a:pt x="45886" y="25130"/>
                  </a:cubicBezTo>
                  <a:cubicBezTo>
                    <a:pt x="45886" y="25130"/>
                    <a:pt x="46011" y="25297"/>
                    <a:pt x="46241" y="25611"/>
                  </a:cubicBezTo>
                  <a:cubicBezTo>
                    <a:pt x="46304" y="25758"/>
                    <a:pt x="46346" y="25946"/>
                    <a:pt x="46450" y="26113"/>
                  </a:cubicBezTo>
                  <a:cubicBezTo>
                    <a:pt x="46513" y="26218"/>
                    <a:pt x="46555" y="26281"/>
                    <a:pt x="46618" y="26385"/>
                  </a:cubicBezTo>
                  <a:cubicBezTo>
                    <a:pt x="46660" y="26595"/>
                    <a:pt x="46722" y="26783"/>
                    <a:pt x="46764" y="26909"/>
                  </a:cubicBezTo>
                  <a:cubicBezTo>
                    <a:pt x="46848" y="27160"/>
                    <a:pt x="46932" y="27306"/>
                    <a:pt x="46932" y="27306"/>
                  </a:cubicBezTo>
                  <a:cubicBezTo>
                    <a:pt x="46932" y="27306"/>
                    <a:pt x="46953" y="27222"/>
                    <a:pt x="46974" y="27097"/>
                  </a:cubicBezTo>
                  <a:cubicBezTo>
                    <a:pt x="46994" y="27118"/>
                    <a:pt x="46994" y="27160"/>
                    <a:pt x="47036" y="27181"/>
                  </a:cubicBezTo>
                  <a:cubicBezTo>
                    <a:pt x="47099" y="27390"/>
                    <a:pt x="47183" y="27515"/>
                    <a:pt x="47183" y="27515"/>
                  </a:cubicBezTo>
                  <a:cubicBezTo>
                    <a:pt x="47183" y="27515"/>
                    <a:pt x="47204" y="27411"/>
                    <a:pt x="47204" y="27201"/>
                  </a:cubicBezTo>
                  <a:cubicBezTo>
                    <a:pt x="47246" y="27264"/>
                    <a:pt x="47266" y="27264"/>
                    <a:pt x="47266" y="27264"/>
                  </a:cubicBezTo>
                  <a:cubicBezTo>
                    <a:pt x="47266" y="27264"/>
                    <a:pt x="47266" y="27160"/>
                    <a:pt x="47204" y="26971"/>
                  </a:cubicBezTo>
                  <a:lnTo>
                    <a:pt x="47204" y="26971"/>
                  </a:lnTo>
                  <a:cubicBezTo>
                    <a:pt x="47287" y="27201"/>
                    <a:pt x="47371" y="27411"/>
                    <a:pt x="47455" y="27578"/>
                  </a:cubicBezTo>
                  <a:cubicBezTo>
                    <a:pt x="47518" y="27787"/>
                    <a:pt x="47601" y="27892"/>
                    <a:pt x="47601" y="27892"/>
                  </a:cubicBezTo>
                  <a:cubicBezTo>
                    <a:pt x="47601" y="27892"/>
                    <a:pt x="47601" y="27850"/>
                    <a:pt x="47622" y="27808"/>
                  </a:cubicBezTo>
                  <a:cubicBezTo>
                    <a:pt x="47664" y="27934"/>
                    <a:pt x="47706" y="28059"/>
                    <a:pt x="47769" y="28206"/>
                  </a:cubicBezTo>
                  <a:cubicBezTo>
                    <a:pt x="47978" y="28729"/>
                    <a:pt x="48313" y="29147"/>
                    <a:pt x="48564" y="29378"/>
                  </a:cubicBezTo>
                  <a:cubicBezTo>
                    <a:pt x="48564" y="29398"/>
                    <a:pt x="48606" y="29398"/>
                    <a:pt x="48606" y="29398"/>
                  </a:cubicBezTo>
                  <a:lnTo>
                    <a:pt x="48606" y="29378"/>
                  </a:lnTo>
                  <a:cubicBezTo>
                    <a:pt x="48617" y="29387"/>
                    <a:pt x="48628" y="29396"/>
                    <a:pt x="48639" y="29405"/>
                  </a:cubicBezTo>
                  <a:lnTo>
                    <a:pt x="48639" y="29405"/>
                  </a:lnTo>
                  <a:cubicBezTo>
                    <a:pt x="48641" y="29410"/>
                    <a:pt x="48644" y="29415"/>
                    <a:pt x="48647" y="29419"/>
                  </a:cubicBezTo>
                  <a:cubicBezTo>
                    <a:pt x="48647" y="29416"/>
                    <a:pt x="48647" y="29414"/>
                    <a:pt x="48646" y="29411"/>
                  </a:cubicBezTo>
                  <a:lnTo>
                    <a:pt x="48646" y="29411"/>
                  </a:lnTo>
                  <a:cubicBezTo>
                    <a:pt x="48754" y="29500"/>
                    <a:pt x="48845" y="29570"/>
                    <a:pt x="48919" y="29608"/>
                  </a:cubicBezTo>
                  <a:cubicBezTo>
                    <a:pt x="48940" y="29629"/>
                    <a:pt x="48961" y="29629"/>
                    <a:pt x="48982" y="29670"/>
                  </a:cubicBezTo>
                  <a:cubicBezTo>
                    <a:pt x="49380" y="30403"/>
                    <a:pt x="49756" y="30863"/>
                    <a:pt x="49756" y="30863"/>
                  </a:cubicBezTo>
                  <a:cubicBezTo>
                    <a:pt x="49756" y="30863"/>
                    <a:pt x="49715" y="30675"/>
                    <a:pt x="49652" y="30424"/>
                  </a:cubicBezTo>
                  <a:lnTo>
                    <a:pt x="49652" y="30424"/>
                  </a:lnTo>
                  <a:cubicBezTo>
                    <a:pt x="50091" y="31240"/>
                    <a:pt x="50551" y="31763"/>
                    <a:pt x="50551" y="31763"/>
                  </a:cubicBezTo>
                  <a:cubicBezTo>
                    <a:pt x="50551" y="31763"/>
                    <a:pt x="50510" y="31512"/>
                    <a:pt x="50405" y="31177"/>
                  </a:cubicBezTo>
                  <a:lnTo>
                    <a:pt x="50405" y="31177"/>
                  </a:lnTo>
                  <a:cubicBezTo>
                    <a:pt x="50447" y="31261"/>
                    <a:pt x="50531" y="31365"/>
                    <a:pt x="50614" y="31449"/>
                  </a:cubicBezTo>
                  <a:cubicBezTo>
                    <a:pt x="50635" y="31470"/>
                    <a:pt x="50635" y="31491"/>
                    <a:pt x="50656" y="31512"/>
                  </a:cubicBezTo>
                  <a:cubicBezTo>
                    <a:pt x="51137" y="32495"/>
                    <a:pt x="51744" y="33144"/>
                    <a:pt x="51744" y="33144"/>
                  </a:cubicBezTo>
                  <a:cubicBezTo>
                    <a:pt x="51744" y="33144"/>
                    <a:pt x="51681" y="32872"/>
                    <a:pt x="51556" y="32495"/>
                  </a:cubicBezTo>
                  <a:lnTo>
                    <a:pt x="51556" y="32495"/>
                  </a:lnTo>
                  <a:lnTo>
                    <a:pt x="51598" y="32537"/>
                  </a:lnTo>
                  <a:cubicBezTo>
                    <a:pt x="51660" y="32621"/>
                    <a:pt x="51681" y="32663"/>
                    <a:pt x="51744" y="32746"/>
                  </a:cubicBezTo>
                  <a:cubicBezTo>
                    <a:pt x="52058" y="33227"/>
                    <a:pt x="52414" y="33562"/>
                    <a:pt x="52707" y="33792"/>
                  </a:cubicBezTo>
                  <a:cubicBezTo>
                    <a:pt x="53000" y="34023"/>
                    <a:pt x="53209" y="34127"/>
                    <a:pt x="53209" y="34127"/>
                  </a:cubicBezTo>
                  <a:cubicBezTo>
                    <a:pt x="53209" y="34127"/>
                    <a:pt x="53125" y="34023"/>
                    <a:pt x="53020" y="33855"/>
                  </a:cubicBezTo>
                  <a:lnTo>
                    <a:pt x="53020" y="33855"/>
                  </a:lnTo>
                  <a:cubicBezTo>
                    <a:pt x="53041" y="33876"/>
                    <a:pt x="53062" y="33897"/>
                    <a:pt x="53104" y="33897"/>
                  </a:cubicBezTo>
                  <a:cubicBezTo>
                    <a:pt x="53313" y="34127"/>
                    <a:pt x="53544" y="34336"/>
                    <a:pt x="53732" y="34504"/>
                  </a:cubicBezTo>
                  <a:cubicBezTo>
                    <a:pt x="53836" y="34692"/>
                    <a:pt x="53983" y="34860"/>
                    <a:pt x="54150" y="35048"/>
                  </a:cubicBezTo>
                  <a:cubicBezTo>
                    <a:pt x="54485" y="35383"/>
                    <a:pt x="54841" y="35592"/>
                    <a:pt x="55134" y="35738"/>
                  </a:cubicBezTo>
                  <a:cubicBezTo>
                    <a:pt x="55427" y="35864"/>
                    <a:pt x="55615" y="35885"/>
                    <a:pt x="55615" y="35885"/>
                  </a:cubicBezTo>
                  <a:cubicBezTo>
                    <a:pt x="55615" y="35885"/>
                    <a:pt x="55448" y="35738"/>
                    <a:pt x="55259" y="35529"/>
                  </a:cubicBezTo>
                  <a:lnTo>
                    <a:pt x="55259" y="35529"/>
                  </a:lnTo>
                  <a:cubicBezTo>
                    <a:pt x="55531" y="35696"/>
                    <a:pt x="55782" y="35864"/>
                    <a:pt x="56033" y="36052"/>
                  </a:cubicBezTo>
                  <a:cubicBezTo>
                    <a:pt x="56096" y="36157"/>
                    <a:pt x="56201" y="36282"/>
                    <a:pt x="56305" y="36387"/>
                  </a:cubicBezTo>
                  <a:cubicBezTo>
                    <a:pt x="56829" y="36931"/>
                    <a:pt x="57414" y="37245"/>
                    <a:pt x="57414" y="37245"/>
                  </a:cubicBezTo>
                  <a:cubicBezTo>
                    <a:pt x="57414" y="37245"/>
                    <a:pt x="57310" y="37036"/>
                    <a:pt x="57122" y="36722"/>
                  </a:cubicBezTo>
                  <a:lnTo>
                    <a:pt x="57122" y="36722"/>
                  </a:lnTo>
                  <a:cubicBezTo>
                    <a:pt x="57247" y="36805"/>
                    <a:pt x="57352" y="36847"/>
                    <a:pt x="57498" y="36931"/>
                  </a:cubicBezTo>
                  <a:cubicBezTo>
                    <a:pt x="57603" y="37119"/>
                    <a:pt x="57728" y="37308"/>
                    <a:pt x="57875" y="37475"/>
                  </a:cubicBezTo>
                  <a:cubicBezTo>
                    <a:pt x="58168" y="37789"/>
                    <a:pt x="58502" y="37977"/>
                    <a:pt x="58774" y="38082"/>
                  </a:cubicBezTo>
                  <a:cubicBezTo>
                    <a:pt x="59026" y="38186"/>
                    <a:pt x="59193" y="38207"/>
                    <a:pt x="59193" y="38207"/>
                  </a:cubicBezTo>
                  <a:cubicBezTo>
                    <a:pt x="59193" y="38207"/>
                    <a:pt x="59088" y="38082"/>
                    <a:pt x="58900" y="37893"/>
                  </a:cubicBezTo>
                  <a:cubicBezTo>
                    <a:pt x="58795" y="37789"/>
                    <a:pt x="58691" y="37663"/>
                    <a:pt x="58565" y="37538"/>
                  </a:cubicBezTo>
                  <a:lnTo>
                    <a:pt x="58565" y="37538"/>
                  </a:lnTo>
                  <a:cubicBezTo>
                    <a:pt x="58607" y="37559"/>
                    <a:pt x="58691" y="37621"/>
                    <a:pt x="58754" y="37642"/>
                  </a:cubicBezTo>
                  <a:cubicBezTo>
                    <a:pt x="58858" y="37768"/>
                    <a:pt x="58984" y="37893"/>
                    <a:pt x="59130" y="38040"/>
                  </a:cubicBezTo>
                  <a:cubicBezTo>
                    <a:pt x="59423" y="38270"/>
                    <a:pt x="59737" y="38396"/>
                    <a:pt x="59967" y="38500"/>
                  </a:cubicBezTo>
                  <a:cubicBezTo>
                    <a:pt x="60114" y="38668"/>
                    <a:pt x="60281" y="38814"/>
                    <a:pt x="60469" y="38940"/>
                  </a:cubicBezTo>
                  <a:cubicBezTo>
                    <a:pt x="60867" y="39233"/>
                    <a:pt x="61285" y="39358"/>
                    <a:pt x="61599" y="39421"/>
                  </a:cubicBezTo>
                  <a:cubicBezTo>
                    <a:pt x="61913" y="39463"/>
                    <a:pt x="62101" y="39463"/>
                    <a:pt x="62101" y="39463"/>
                  </a:cubicBezTo>
                  <a:lnTo>
                    <a:pt x="61683" y="39212"/>
                  </a:lnTo>
                  <a:cubicBezTo>
                    <a:pt x="61515" y="39107"/>
                    <a:pt x="61306" y="38981"/>
                    <a:pt x="61097" y="38814"/>
                  </a:cubicBezTo>
                  <a:cubicBezTo>
                    <a:pt x="61118" y="38814"/>
                    <a:pt x="61160" y="38835"/>
                    <a:pt x="61181" y="38835"/>
                  </a:cubicBezTo>
                  <a:cubicBezTo>
                    <a:pt x="64947" y="40572"/>
                    <a:pt x="70575" y="41241"/>
                    <a:pt x="71098" y="42266"/>
                  </a:cubicBezTo>
                  <a:cubicBezTo>
                    <a:pt x="71135" y="42382"/>
                    <a:pt x="71174" y="42437"/>
                    <a:pt x="71214" y="42437"/>
                  </a:cubicBezTo>
                  <a:cubicBezTo>
                    <a:pt x="71603" y="42437"/>
                    <a:pt x="72028" y="37207"/>
                    <a:pt x="70471" y="33960"/>
                  </a:cubicBezTo>
                  <a:cubicBezTo>
                    <a:pt x="69090" y="31072"/>
                    <a:pt x="67793" y="30800"/>
                    <a:pt x="65470" y="29963"/>
                  </a:cubicBezTo>
                  <a:cubicBezTo>
                    <a:pt x="65700" y="29922"/>
                    <a:pt x="65868" y="29901"/>
                    <a:pt x="65868" y="29901"/>
                  </a:cubicBezTo>
                  <a:cubicBezTo>
                    <a:pt x="65868" y="29901"/>
                    <a:pt x="65575" y="29670"/>
                    <a:pt x="65156" y="29545"/>
                  </a:cubicBezTo>
                  <a:cubicBezTo>
                    <a:pt x="65072" y="29503"/>
                    <a:pt x="64947" y="29440"/>
                    <a:pt x="64759" y="29357"/>
                  </a:cubicBezTo>
                  <a:cubicBezTo>
                    <a:pt x="64466" y="29231"/>
                    <a:pt x="64089" y="29085"/>
                    <a:pt x="63629" y="28938"/>
                  </a:cubicBezTo>
                  <a:cubicBezTo>
                    <a:pt x="63189" y="28813"/>
                    <a:pt x="62771" y="28708"/>
                    <a:pt x="62499" y="28624"/>
                  </a:cubicBezTo>
                  <a:cubicBezTo>
                    <a:pt x="62436" y="28624"/>
                    <a:pt x="62415" y="28582"/>
                    <a:pt x="62394" y="28582"/>
                  </a:cubicBezTo>
                  <a:cubicBezTo>
                    <a:pt x="62331" y="28562"/>
                    <a:pt x="62290" y="28541"/>
                    <a:pt x="62248" y="28520"/>
                  </a:cubicBezTo>
                  <a:lnTo>
                    <a:pt x="62248" y="28520"/>
                  </a:lnTo>
                  <a:cubicBezTo>
                    <a:pt x="62541" y="28582"/>
                    <a:pt x="62729" y="28624"/>
                    <a:pt x="62729" y="28624"/>
                  </a:cubicBezTo>
                  <a:cubicBezTo>
                    <a:pt x="62729" y="28624"/>
                    <a:pt x="62666" y="28562"/>
                    <a:pt x="62541" y="28457"/>
                  </a:cubicBezTo>
                  <a:cubicBezTo>
                    <a:pt x="63085" y="28457"/>
                    <a:pt x="63503" y="28373"/>
                    <a:pt x="63503" y="28373"/>
                  </a:cubicBezTo>
                  <a:cubicBezTo>
                    <a:pt x="63503" y="28373"/>
                    <a:pt x="62855" y="28059"/>
                    <a:pt x="62039" y="27955"/>
                  </a:cubicBezTo>
                  <a:cubicBezTo>
                    <a:pt x="61976" y="27955"/>
                    <a:pt x="61892" y="27934"/>
                    <a:pt x="61808" y="27934"/>
                  </a:cubicBezTo>
                  <a:cubicBezTo>
                    <a:pt x="61683" y="27850"/>
                    <a:pt x="61515" y="27787"/>
                    <a:pt x="61369" y="27704"/>
                  </a:cubicBezTo>
                  <a:cubicBezTo>
                    <a:pt x="61034" y="27536"/>
                    <a:pt x="60720" y="27432"/>
                    <a:pt x="60448" y="27369"/>
                  </a:cubicBezTo>
                  <a:cubicBezTo>
                    <a:pt x="60239" y="27201"/>
                    <a:pt x="60030" y="27055"/>
                    <a:pt x="59842" y="26888"/>
                  </a:cubicBezTo>
                  <a:lnTo>
                    <a:pt x="59842" y="26888"/>
                  </a:lnTo>
                  <a:cubicBezTo>
                    <a:pt x="60005" y="26925"/>
                    <a:pt x="60145" y="26933"/>
                    <a:pt x="60232" y="26933"/>
                  </a:cubicBezTo>
                  <a:cubicBezTo>
                    <a:pt x="60289" y="26933"/>
                    <a:pt x="60323" y="26929"/>
                    <a:pt x="60323" y="26929"/>
                  </a:cubicBezTo>
                  <a:cubicBezTo>
                    <a:pt x="60323" y="26929"/>
                    <a:pt x="60051" y="26595"/>
                    <a:pt x="59674" y="26406"/>
                  </a:cubicBezTo>
                  <a:cubicBezTo>
                    <a:pt x="59611" y="26344"/>
                    <a:pt x="59528" y="26302"/>
                    <a:pt x="59465" y="26218"/>
                  </a:cubicBezTo>
                  <a:cubicBezTo>
                    <a:pt x="59298" y="26072"/>
                    <a:pt x="59088" y="25904"/>
                    <a:pt x="58858" y="25737"/>
                  </a:cubicBezTo>
                  <a:lnTo>
                    <a:pt x="58858" y="25737"/>
                  </a:lnTo>
                  <a:cubicBezTo>
                    <a:pt x="59005" y="25800"/>
                    <a:pt x="59109" y="25800"/>
                    <a:pt x="59109" y="25800"/>
                  </a:cubicBezTo>
                  <a:cubicBezTo>
                    <a:pt x="59109" y="25800"/>
                    <a:pt x="58942" y="25674"/>
                    <a:pt x="58649" y="25423"/>
                  </a:cubicBezTo>
                  <a:cubicBezTo>
                    <a:pt x="58335" y="25193"/>
                    <a:pt x="58042" y="24984"/>
                    <a:pt x="57749" y="24774"/>
                  </a:cubicBezTo>
                  <a:cubicBezTo>
                    <a:pt x="57728" y="24732"/>
                    <a:pt x="57686" y="24691"/>
                    <a:pt x="57645" y="24649"/>
                  </a:cubicBezTo>
                  <a:lnTo>
                    <a:pt x="57645" y="24649"/>
                  </a:lnTo>
                  <a:cubicBezTo>
                    <a:pt x="57728" y="24691"/>
                    <a:pt x="57791" y="24691"/>
                    <a:pt x="57791" y="24691"/>
                  </a:cubicBezTo>
                  <a:cubicBezTo>
                    <a:pt x="57791" y="24691"/>
                    <a:pt x="57331" y="24063"/>
                    <a:pt x="56640" y="23414"/>
                  </a:cubicBezTo>
                  <a:cubicBezTo>
                    <a:pt x="56557" y="23310"/>
                    <a:pt x="56473" y="23205"/>
                    <a:pt x="56368" y="23100"/>
                  </a:cubicBezTo>
                  <a:lnTo>
                    <a:pt x="56368" y="23100"/>
                  </a:lnTo>
                  <a:cubicBezTo>
                    <a:pt x="56849" y="23331"/>
                    <a:pt x="57205" y="23477"/>
                    <a:pt x="57205" y="23477"/>
                  </a:cubicBezTo>
                  <a:cubicBezTo>
                    <a:pt x="57205" y="23477"/>
                    <a:pt x="56682" y="22870"/>
                    <a:pt x="55908" y="22347"/>
                  </a:cubicBezTo>
                  <a:lnTo>
                    <a:pt x="55510" y="22117"/>
                  </a:lnTo>
                  <a:cubicBezTo>
                    <a:pt x="55092" y="21615"/>
                    <a:pt x="54673" y="21196"/>
                    <a:pt x="54255" y="20799"/>
                  </a:cubicBezTo>
                  <a:lnTo>
                    <a:pt x="54255" y="20799"/>
                  </a:lnTo>
                  <a:cubicBezTo>
                    <a:pt x="54485" y="20883"/>
                    <a:pt x="54653" y="20903"/>
                    <a:pt x="54653" y="20903"/>
                  </a:cubicBezTo>
                  <a:cubicBezTo>
                    <a:pt x="54653" y="20903"/>
                    <a:pt x="54129" y="20359"/>
                    <a:pt x="53355" y="19962"/>
                  </a:cubicBezTo>
                  <a:cubicBezTo>
                    <a:pt x="53251" y="19920"/>
                    <a:pt x="53188" y="19857"/>
                    <a:pt x="53083" y="19836"/>
                  </a:cubicBezTo>
                  <a:cubicBezTo>
                    <a:pt x="52937" y="19732"/>
                    <a:pt x="52790" y="19627"/>
                    <a:pt x="52665" y="19523"/>
                  </a:cubicBezTo>
                  <a:lnTo>
                    <a:pt x="52665" y="19523"/>
                  </a:lnTo>
                  <a:cubicBezTo>
                    <a:pt x="53209" y="19648"/>
                    <a:pt x="53606" y="19669"/>
                    <a:pt x="53606" y="19669"/>
                  </a:cubicBezTo>
                  <a:cubicBezTo>
                    <a:pt x="53606" y="19669"/>
                    <a:pt x="52916" y="19188"/>
                    <a:pt x="51995" y="18832"/>
                  </a:cubicBezTo>
                  <a:cubicBezTo>
                    <a:pt x="51870" y="18790"/>
                    <a:pt x="51744" y="18727"/>
                    <a:pt x="51619" y="18706"/>
                  </a:cubicBezTo>
                  <a:cubicBezTo>
                    <a:pt x="51409" y="18560"/>
                    <a:pt x="50677" y="18058"/>
                    <a:pt x="49756" y="17639"/>
                  </a:cubicBezTo>
                  <a:cubicBezTo>
                    <a:pt x="49526" y="17535"/>
                    <a:pt x="49275" y="17451"/>
                    <a:pt x="49066" y="17367"/>
                  </a:cubicBezTo>
                  <a:cubicBezTo>
                    <a:pt x="48731" y="17158"/>
                    <a:pt x="48396" y="16928"/>
                    <a:pt x="48103" y="16656"/>
                  </a:cubicBezTo>
                  <a:cubicBezTo>
                    <a:pt x="46430" y="15129"/>
                    <a:pt x="45383" y="14250"/>
                    <a:pt x="42140" y="13078"/>
                  </a:cubicBezTo>
                  <a:cubicBezTo>
                    <a:pt x="39934" y="12281"/>
                    <a:pt x="37969" y="11968"/>
                    <a:pt x="35839" y="11968"/>
                  </a:cubicBezTo>
                  <a:cubicBezTo>
                    <a:pt x="34838" y="11968"/>
                    <a:pt x="33800" y="12037"/>
                    <a:pt x="32683" y="12157"/>
                  </a:cubicBezTo>
                  <a:cubicBezTo>
                    <a:pt x="32141" y="12219"/>
                    <a:pt x="31520" y="12245"/>
                    <a:pt x="30853" y="12245"/>
                  </a:cubicBezTo>
                  <a:cubicBezTo>
                    <a:pt x="27192" y="12245"/>
                    <a:pt x="22164" y="11460"/>
                    <a:pt x="21510" y="11425"/>
                  </a:cubicBezTo>
                  <a:cubicBezTo>
                    <a:pt x="20756" y="11404"/>
                    <a:pt x="19877" y="10735"/>
                    <a:pt x="18141" y="9270"/>
                  </a:cubicBezTo>
                  <a:cubicBezTo>
                    <a:pt x="16383" y="7805"/>
                    <a:pt x="13035" y="5315"/>
                    <a:pt x="13035" y="5315"/>
                  </a:cubicBezTo>
                  <a:cubicBezTo>
                    <a:pt x="13035" y="5315"/>
                    <a:pt x="12617" y="4625"/>
                    <a:pt x="11654" y="3411"/>
                  </a:cubicBezTo>
                  <a:cubicBezTo>
                    <a:pt x="10763" y="2292"/>
                    <a:pt x="9700" y="1156"/>
                    <a:pt x="9337" y="1156"/>
                  </a:cubicBezTo>
                  <a:cubicBezTo>
                    <a:pt x="9300" y="1156"/>
                    <a:pt x="9270" y="1168"/>
                    <a:pt x="9248" y="1193"/>
                  </a:cubicBezTo>
                  <a:cubicBezTo>
                    <a:pt x="8976" y="1445"/>
                    <a:pt x="8746" y="2449"/>
                    <a:pt x="8746" y="2449"/>
                  </a:cubicBezTo>
                  <a:cubicBezTo>
                    <a:pt x="8746" y="2449"/>
                    <a:pt x="8600" y="2240"/>
                    <a:pt x="7825" y="1486"/>
                  </a:cubicBezTo>
                  <a:cubicBezTo>
                    <a:pt x="7281" y="963"/>
                    <a:pt x="6445" y="440"/>
                    <a:pt x="5984" y="189"/>
                  </a:cubicBezTo>
                  <a:cubicBezTo>
                    <a:pt x="5817" y="84"/>
                    <a:pt x="5670" y="1"/>
                    <a:pt x="5670" y="1"/>
                  </a:cubicBezTo>
                  <a:close/>
                </a:path>
              </a:pathLst>
            </a:custGeom>
            <a:solidFill>
              <a:srgbClr val="324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1214104" y="5067721"/>
              <a:ext cx="66185" cy="145877"/>
            </a:xfrm>
            <a:custGeom>
              <a:avLst/>
              <a:gdLst/>
              <a:ahLst/>
              <a:cxnLst/>
              <a:rect l="l" t="t" r="r" b="b"/>
              <a:pathLst>
                <a:path w="4709" h="10379" extrusionOk="0">
                  <a:moveTo>
                    <a:pt x="4709" y="5315"/>
                  </a:moveTo>
                  <a:cubicBezTo>
                    <a:pt x="4646" y="6968"/>
                    <a:pt x="4437" y="8036"/>
                    <a:pt x="4290" y="8370"/>
                  </a:cubicBezTo>
                  <a:cubicBezTo>
                    <a:pt x="3976" y="8998"/>
                    <a:pt x="3955" y="9521"/>
                    <a:pt x="3537" y="9835"/>
                  </a:cubicBezTo>
                  <a:cubicBezTo>
                    <a:pt x="3139" y="10149"/>
                    <a:pt x="2449" y="10337"/>
                    <a:pt x="1968" y="10233"/>
                  </a:cubicBezTo>
                  <a:cubicBezTo>
                    <a:pt x="1465" y="10128"/>
                    <a:pt x="1570" y="10065"/>
                    <a:pt x="1256" y="10149"/>
                  </a:cubicBezTo>
                  <a:cubicBezTo>
                    <a:pt x="942" y="10233"/>
                    <a:pt x="775" y="10233"/>
                    <a:pt x="608" y="10128"/>
                  </a:cubicBezTo>
                  <a:cubicBezTo>
                    <a:pt x="419" y="10023"/>
                    <a:pt x="336" y="10379"/>
                    <a:pt x="147" y="10023"/>
                  </a:cubicBezTo>
                  <a:cubicBezTo>
                    <a:pt x="1" y="9647"/>
                    <a:pt x="1" y="9186"/>
                    <a:pt x="503" y="8789"/>
                  </a:cubicBezTo>
                  <a:cubicBezTo>
                    <a:pt x="984" y="8391"/>
                    <a:pt x="1863" y="8182"/>
                    <a:pt x="2030" y="8036"/>
                  </a:cubicBezTo>
                  <a:cubicBezTo>
                    <a:pt x="2114" y="7952"/>
                    <a:pt x="2114" y="6676"/>
                    <a:pt x="1989" y="5023"/>
                  </a:cubicBezTo>
                  <a:cubicBezTo>
                    <a:pt x="2030" y="3955"/>
                    <a:pt x="1758" y="2742"/>
                    <a:pt x="1591" y="2093"/>
                  </a:cubicBezTo>
                  <a:cubicBezTo>
                    <a:pt x="1570" y="1947"/>
                    <a:pt x="1549" y="1779"/>
                    <a:pt x="1486" y="1633"/>
                  </a:cubicBezTo>
                  <a:lnTo>
                    <a:pt x="1486" y="1633"/>
                  </a:lnTo>
                  <a:cubicBezTo>
                    <a:pt x="1549" y="1424"/>
                    <a:pt x="1549" y="1947"/>
                    <a:pt x="1654" y="1905"/>
                  </a:cubicBezTo>
                  <a:cubicBezTo>
                    <a:pt x="1717" y="1884"/>
                    <a:pt x="1926" y="2323"/>
                    <a:pt x="1968" y="2428"/>
                  </a:cubicBezTo>
                  <a:cubicBezTo>
                    <a:pt x="1989" y="2533"/>
                    <a:pt x="1905" y="1591"/>
                    <a:pt x="1905" y="1591"/>
                  </a:cubicBezTo>
                  <a:cubicBezTo>
                    <a:pt x="1905" y="1591"/>
                    <a:pt x="2302" y="2072"/>
                    <a:pt x="2386" y="2261"/>
                  </a:cubicBezTo>
                  <a:cubicBezTo>
                    <a:pt x="2449" y="2428"/>
                    <a:pt x="2449" y="1256"/>
                    <a:pt x="2428" y="1068"/>
                  </a:cubicBezTo>
                  <a:cubicBezTo>
                    <a:pt x="2407" y="901"/>
                    <a:pt x="2763" y="1675"/>
                    <a:pt x="2867" y="1989"/>
                  </a:cubicBezTo>
                  <a:cubicBezTo>
                    <a:pt x="2972" y="2302"/>
                    <a:pt x="2825" y="838"/>
                    <a:pt x="2825" y="419"/>
                  </a:cubicBezTo>
                  <a:cubicBezTo>
                    <a:pt x="2825" y="1"/>
                    <a:pt x="2930" y="1047"/>
                    <a:pt x="3432" y="2261"/>
                  </a:cubicBezTo>
                  <a:cubicBezTo>
                    <a:pt x="3893" y="3453"/>
                    <a:pt x="4709" y="3976"/>
                    <a:pt x="4709" y="5315"/>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1402315" y="5055676"/>
              <a:ext cx="119116" cy="156460"/>
            </a:xfrm>
            <a:custGeom>
              <a:avLst/>
              <a:gdLst/>
              <a:ahLst/>
              <a:cxnLst/>
              <a:rect l="l" t="t" r="r" b="b"/>
              <a:pathLst>
                <a:path w="8475" h="11132" extrusionOk="0">
                  <a:moveTo>
                    <a:pt x="8475" y="5043"/>
                  </a:moveTo>
                  <a:cubicBezTo>
                    <a:pt x="8370" y="5210"/>
                    <a:pt x="8287" y="5336"/>
                    <a:pt x="8203" y="5461"/>
                  </a:cubicBezTo>
                  <a:cubicBezTo>
                    <a:pt x="7826" y="6089"/>
                    <a:pt x="6299" y="9018"/>
                    <a:pt x="5692" y="9625"/>
                  </a:cubicBezTo>
                  <a:cubicBezTo>
                    <a:pt x="5106" y="10190"/>
                    <a:pt x="4813" y="10441"/>
                    <a:pt x="4437" y="10734"/>
                  </a:cubicBezTo>
                  <a:cubicBezTo>
                    <a:pt x="4081" y="11027"/>
                    <a:pt x="2114" y="11131"/>
                    <a:pt x="1591" y="11006"/>
                  </a:cubicBezTo>
                  <a:cubicBezTo>
                    <a:pt x="1068" y="10880"/>
                    <a:pt x="1110" y="10797"/>
                    <a:pt x="775" y="10818"/>
                  </a:cubicBezTo>
                  <a:cubicBezTo>
                    <a:pt x="440" y="10838"/>
                    <a:pt x="147" y="10880"/>
                    <a:pt x="85" y="10671"/>
                  </a:cubicBezTo>
                  <a:cubicBezTo>
                    <a:pt x="22" y="10462"/>
                    <a:pt x="1" y="9897"/>
                    <a:pt x="461" y="9562"/>
                  </a:cubicBezTo>
                  <a:cubicBezTo>
                    <a:pt x="963" y="9227"/>
                    <a:pt x="2093" y="9332"/>
                    <a:pt x="2805" y="8809"/>
                  </a:cubicBezTo>
                  <a:cubicBezTo>
                    <a:pt x="3495" y="8286"/>
                    <a:pt x="4018" y="6340"/>
                    <a:pt x="4499" y="5043"/>
                  </a:cubicBezTo>
                  <a:cubicBezTo>
                    <a:pt x="4960" y="3724"/>
                    <a:pt x="4583" y="1904"/>
                    <a:pt x="4018" y="1381"/>
                  </a:cubicBezTo>
                  <a:cubicBezTo>
                    <a:pt x="3788" y="1172"/>
                    <a:pt x="3077" y="649"/>
                    <a:pt x="2240" y="0"/>
                  </a:cubicBezTo>
                  <a:cubicBezTo>
                    <a:pt x="2658" y="21"/>
                    <a:pt x="3349" y="105"/>
                    <a:pt x="3976" y="628"/>
                  </a:cubicBezTo>
                  <a:cubicBezTo>
                    <a:pt x="5002" y="1507"/>
                    <a:pt x="5462" y="3390"/>
                    <a:pt x="5483" y="3243"/>
                  </a:cubicBezTo>
                  <a:cubicBezTo>
                    <a:pt x="5525" y="3076"/>
                    <a:pt x="5357" y="1883"/>
                    <a:pt x="5357" y="1883"/>
                  </a:cubicBezTo>
                  <a:cubicBezTo>
                    <a:pt x="5357" y="1883"/>
                    <a:pt x="5776" y="2657"/>
                    <a:pt x="6111" y="3034"/>
                  </a:cubicBezTo>
                  <a:cubicBezTo>
                    <a:pt x="6466" y="3390"/>
                    <a:pt x="6278" y="3578"/>
                    <a:pt x="6215" y="3787"/>
                  </a:cubicBezTo>
                  <a:cubicBezTo>
                    <a:pt x="6152" y="3996"/>
                    <a:pt x="7031" y="3578"/>
                    <a:pt x="7031" y="3578"/>
                  </a:cubicBezTo>
                  <a:lnTo>
                    <a:pt x="7199" y="4729"/>
                  </a:lnTo>
                  <a:cubicBezTo>
                    <a:pt x="7199" y="4729"/>
                    <a:pt x="7931" y="3390"/>
                    <a:pt x="8140" y="3620"/>
                  </a:cubicBezTo>
                  <a:cubicBezTo>
                    <a:pt x="8308" y="3787"/>
                    <a:pt x="8475" y="4415"/>
                    <a:pt x="8475" y="5043"/>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1004432" y="4608375"/>
              <a:ext cx="67056" cy="72060"/>
            </a:xfrm>
            <a:custGeom>
              <a:avLst/>
              <a:gdLst/>
              <a:ahLst/>
              <a:cxnLst/>
              <a:rect l="l" t="t" r="r" b="b"/>
              <a:pathLst>
                <a:path w="4771" h="5127" extrusionOk="0">
                  <a:moveTo>
                    <a:pt x="523" y="1277"/>
                  </a:moveTo>
                  <a:cubicBezTo>
                    <a:pt x="607" y="963"/>
                    <a:pt x="795" y="419"/>
                    <a:pt x="984" y="251"/>
                  </a:cubicBezTo>
                  <a:cubicBezTo>
                    <a:pt x="1235" y="0"/>
                    <a:pt x="2406" y="1256"/>
                    <a:pt x="3390" y="2469"/>
                  </a:cubicBezTo>
                  <a:cubicBezTo>
                    <a:pt x="4352" y="3704"/>
                    <a:pt x="4771" y="4394"/>
                    <a:pt x="4771" y="4394"/>
                  </a:cubicBezTo>
                  <a:cubicBezTo>
                    <a:pt x="4771" y="4394"/>
                    <a:pt x="4541" y="4436"/>
                    <a:pt x="4478" y="4415"/>
                  </a:cubicBezTo>
                  <a:cubicBezTo>
                    <a:pt x="4436" y="4415"/>
                    <a:pt x="4666" y="4959"/>
                    <a:pt x="4708" y="5043"/>
                  </a:cubicBezTo>
                  <a:cubicBezTo>
                    <a:pt x="4771" y="5126"/>
                    <a:pt x="4290" y="4603"/>
                    <a:pt x="4227" y="4541"/>
                  </a:cubicBezTo>
                  <a:cubicBezTo>
                    <a:pt x="4143" y="4499"/>
                    <a:pt x="4143" y="4562"/>
                    <a:pt x="4143" y="4562"/>
                  </a:cubicBezTo>
                  <a:cubicBezTo>
                    <a:pt x="4143" y="4562"/>
                    <a:pt x="4269" y="4834"/>
                    <a:pt x="4080" y="4645"/>
                  </a:cubicBezTo>
                  <a:cubicBezTo>
                    <a:pt x="3913" y="4457"/>
                    <a:pt x="3620" y="4290"/>
                    <a:pt x="3181" y="3704"/>
                  </a:cubicBezTo>
                  <a:cubicBezTo>
                    <a:pt x="2762" y="3118"/>
                    <a:pt x="2658" y="2239"/>
                    <a:pt x="2553" y="2030"/>
                  </a:cubicBezTo>
                  <a:cubicBezTo>
                    <a:pt x="2448" y="1821"/>
                    <a:pt x="1465" y="670"/>
                    <a:pt x="1214" y="733"/>
                  </a:cubicBezTo>
                  <a:cubicBezTo>
                    <a:pt x="984" y="795"/>
                    <a:pt x="523" y="2030"/>
                    <a:pt x="398" y="2448"/>
                  </a:cubicBezTo>
                  <a:cubicBezTo>
                    <a:pt x="272" y="2867"/>
                    <a:pt x="63" y="3725"/>
                    <a:pt x="63" y="3829"/>
                  </a:cubicBezTo>
                  <a:cubicBezTo>
                    <a:pt x="63" y="3934"/>
                    <a:pt x="0" y="2762"/>
                    <a:pt x="147" y="2155"/>
                  </a:cubicBezTo>
                  <a:cubicBezTo>
                    <a:pt x="293" y="1528"/>
                    <a:pt x="419" y="1507"/>
                    <a:pt x="419" y="1507"/>
                  </a:cubicBezTo>
                  <a:cubicBezTo>
                    <a:pt x="419" y="1507"/>
                    <a:pt x="502" y="1402"/>
                    <a:pt x="523" y="1277"/>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0"/>
            <p:cNvSpPr/>
            <p:nvPr/>
          </p:nvSpPr>
          <p:spPr>
            <a:xfrm>
              <a:off x="968254" y="4595431"/>
              <a:ext cx="40310" cy="43247"/>
            </a:xfrm>
            <a:custGeom>
              <a:avLst/>
              <a:gdLst/>
              <a:ahLst/>
              <a:cxnLst/>
              <a:rect l="l" t="t" r="r" b="b"/>
              <a:pathLst>
                <a:path w="2868" h="3077" extrusionOk="0">
                  <a:moveTo>
                    <a:pt x="42" y="356"/>
                  </a:moveTo>
                  <a:cubicBezTo>
                    <a:pt x="1" y="105"/>
                    <a:pt x="1" y="1"/>
                    <a:pt x="1" y="1"/>
                  </a:cubicBezTo>
                  <a:cubicBezTo>
                    <a:pt x="1" y="1"/>
                    <a:pt x="105" y="42"/>
                    <a:pt x="314" y="189"/>
                  </a:cubicBezTo>
                  <a:cubicBezTo>
                    <a:pt x="754" y="440"/>
                    <a:pt x="1591" y="963"/>
                    <a:pt x="2135" y="1486"/>
                  </a:cubicBezTo>
                  <a:cubicBezTo>
                    <a:pt x="2532" y="1863"/>
                    <a:pt x="2742" y="2093"/>
                    <a:pt x="2867" y="2239"/>
                  </a:cubicBezTo>
                  <a:cubicBezTo>
                    <a:pt x="2846" y="2344"/>
                    <a:pt x="2742" y="2490"/>
                    <a:pt x="2679" y="2595"/>
                  </a:cubicBezTo>
                  <a:cubicBezTo>
                    <a:pt x="2658" y="2700"/>
                    <a:pt x="2470" y="2637"/>
                    <a:pt x="2365" y="2616"/>
                  </a:cubicBezTo>
                  <a:cubicBezTo>
                    <a:pt x="2260" y="2595"/>
                    <a:pt x="2260" y="2721"/>
                    <a:pt x="2302" y="2762"/>
                  </a:cubicBezTo>
                  <a:cubicBezTo>
                    <a:pt x="2302" y="2825"/>
                    <a:pt x="2135" y="2804"/>
                    <a:pt x="1967" y="2700"/>
                  </a:cubicBezTo>
                  <a:cubicBezTo>
                    <a:pt x="1821" y="2595"/>
                    <a:pt x="1863" y="2972"/>
                    <a:pt x="1821" y="3034"/>
                  </a:cubicBezTo>
                  <a:cubicBezTo>
                    <a:pt x="1800" y="3076"/>
                    <a:pt x="1047" y="2072"/>
                    <a:pt x="733" y="1382"/>
                  </a:cubicBezTo>
                  <a:cubicBezTo>
                    <a:pt x="628" y="984"/>
                    <a:pt x="314" y="649"/>
                    <a:pt x="42" y="356"/>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0"/>
            <p:cNvSpPr/>
            <p:nvPr/>
          </p:nvSpPr>
          <p:spPr>
            <a:xfrm>
              <a:off x="1768153" y="5026849"/>
              <a:ext cx="135884" cy="179398"/>
            </a:xfrm>
            <a:custGeom>
              <a:avLst/>
              <a:gdLst/>
              <a:ahLst/>
              <a:cxnLst/>
              <a:rect l="l" t="t" r="r" b="b"/>
              <a:pathLst>
                <a:path w="9668" h="12764" extrusionOk="0">
                  <a:moveTo>
                    <a:pt x="5064" y="0"/>
                  </a:moveTo>
                  <a:cubicBezTo>
                    <a:pt x="6194" y="565"/>
                    <a:pt x="7052" y="1319"/>
                    <a:pt x="7952" y="3202"/>
                  </a:cubicBezTo>
                  <a:cubicBezTo>
                    <a:pt x="9668" y="6780"/>
                    <a:pt x="8956" y="12764"/>
                    <a:pt x="8475" y="11760"/>
                  </a:cubicBezTo>
                  <a:cubicBezTo>
                    <a:pt x="8077" y="10944"/>
                    <a:pt x="4541" y="10337"/>
                    <a:pt x="1214" y="9291"/>
                  </a:cubicBezTo>
                  <a:cubicBezTo>
                    <a:pt x="587" y="8621"/>
                    <a:pt x="1" y="7826"/>
                    <a:pt x="419" y="8035"/>
                  </a:cubicBezTo>
                  <a:cubicBezTo>
                    <a:pt x="1047" y="8328"/>
                    <a:pt x="1842" y="8558"/>
                    <a:pt x="1612" y="8244"/>
                  </a:cubicBezTo>
                  <a:cubicBezTo>
                    <a:pt x="1403" y="7951"/>
                    <a:pt x="587" y="6947"/>
                    <a:pt x="1089" y="7156"/>
                  </a:cubicBezTo>
                  <a:cubicBezTo>
                    <a:pt x="1612" y="7366"/>
                    <a:pt x="2407" y="7889"/>
                    <a:pt x="2093" y="7407"/>
                  </a:cubicBezTo>
                  <a:cubicBezTo>
                    <a:pt x="1738" y="6947"/>
                    <a:pt x="1005" y="5859"/>
                    <a:pt x="1424" y="6047"/>
                  </a:cubicBezTo>
                  <a:cubicBezTo>
                    <a:pt x="1821" y="6236"/>
                    <a:pt x="3474" y="6780"/>
                    <a:pt x="3160" y="6487"/>
                  </a:cubicBezTo>
                  <a:cubicBezTo>
                    <a:pt x="2826" y="6215"/>
                    <a:pt x="1884" y="5001"/>
                    <a:pt x="2574" y="5064"/>
                  </a:cubicBezTo>
                  <a:cubicBezTo>
                    <a:pt x="3286" y="5127"/>
                    <a:pt x="4039" y="5273"/>
                    <a:pt x="4018" y="5085"/>
                  </a:cubicBezTo>
                  <a:cubicBezTo>
                    <a:pt x="3997" y="4897"/>
                    <a:pt x="3202" y="3871"/>
                    <a:pt x="3579" y="3913"/>
                  </a:cubicBezTo>
                  <a:cubicBezTo>
                    <a:pt x="3935" y="3934"/>
                    <a:pt x="4290" y="3871"/>
                    <a:pt x="4562" y="3976"/>
                  </a:cubicBezTo>
                  <a:cubicBezTo>
                    <a:pt x="4855" y="4081"/>
                    <a:pt x="4039" y="2888"/>
                    <a:pt x="4227" y="2888"/>
                  </a:cubicBezTo>
                  <a:cubicBezTo>
                    <a:pt x="4416" y="2888"/>
                    <a:pt x="5692" y="3286"/>
                    <a:pt x="5713" y="3181"/>
                  </a:cubicBezTo>
                  <a:cubicBezTo>
                    <a:pt x="5755" y="3076"/>
                    <a:pt x="4604" y="1779"/>
                    <a:pt x="4876" y="1821"/>
                  </a:cubicBezTo>
                  <a:cubicBezTo>
                    <a:pt x="5169" y="1842"/>
                    <a:pt x="6383" y="2030"/>
                    <a:pt x="6383" y="2030"/>
                  </a:cubicBezTo>
                  <a:cubicBezTo>
                    <a:pt x="6383" y="2030"/>
                    <a:pt x="5755" y="1319"/>
                    <a:pt x="4939" y="586"/>
                  </a:cubicBezTo>
                  <a:cubicBezTo>
                    <a:pt x="4541" y="293"/>
                    <a:pt x="4751" y="105"/>
                    <a:pt x="5064" y="0"/>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1258518" y="4950390"/>
              <a:ext cx="110290" cy="39129"/>
            </a:xfrm>
            <a:custGeom>
              <a:avLst/>
              <a:gdLst/>
              <a:ahLst/>
              <a:cxnLst/>
              <a:rect l="l" t="t" r="r" b="b"/>
              <a:pathLst>
                <a:path w="7847" h="2784" extrusionOk="0">
                  <a:moveTo>
                    <a:pt x="7742" y="1423"/>
                  </a:moveTo>
                  <a:cubicBezTo>
                    <a:pt x="7742" y="1423"/>
                    <a:pt x="6089" y="2135"/>
                    <a:pt x="4122" y="2344"/>
                  </a:cubicBezTo>
                  <a:cubicBezTo>
                    <a:pt x="2155" y="2532"/>
                    <a:pt x="523" y="2783"/>
                    <a:pt x="523" y="2783"/>
                  </a:cubicBezTo>
                  <a:cubicBezTo>
                    <a:pt x="461" y="2239"/>
                    <a:pt x="0" y="0"/>
                    <a:pt x="293" y="377"/>
                  </a:cubicBezTo>
                  <a:cubicBezTo>
                    <a:pt x="565" y="733"/>
                    <a:pt x="1402" y="1967"/>
                    <a:pt x="1402" y="1632"/>
                  </a:cubicBezTo>
                  <a:cubicBezTo>
                    <a:pt x="1381" y="1277"/>
                    <a:pt x="1109" y="377"/>
                    <a:pt x="1277" y="544"/>
                  </a:cubicBezTo>
                  <a:cubicBezTo>
                    <a:pt x="1465" y="733"/>
                    <a:pt x="2030" y="1172"/>
                    <a:pt x="2030" y="1172"/>
                  </a:cubicBezTo>
                  <a:lnTo>
                    <a:pt x="2406" y="649"/>
                  </a:lnTo>
                  <a:cubicBezTo>
                    <a:pt x="2406" y="649"/>
                    <a:pt x="3076" y="1277"/>
                    <a:pt x="3118" y="1172"/>
                  </a:cubicBezTo>
                  <a:cubicBezTo>
                    <a:pt x="3139" y="1067"/>
                    <a:pt x="3327" y="628"/>
                    <a:pt x="3474" y="733"/>
                  </a:cubicBezTo>
                  <a:cubicBezTo>
                    <a:pt x="3641" y="816"/>
                    <a:pt x="4373" y="1319"/>
                    <a:pt x="4373" y="1172"/>
                  </a:cubicBezTo>
                  <a:cubicBezTo>
                    <a:pt x="4373" y="1067"/>
                    <a:pt x="4624" y="649"/>
                    <a:pt x="4792" y="795"/>
                  </a:cubicBezTo>
                  <a:cubicBezTo>
                    <a:pt x="4938" y="921"/>
                    <a:pt x="5650" y="1005"/>
                    <a:pt x="5671" y="900"/>
                  </a:cubicBezTo>
                  <a:cubicBezTo>
                    <a:pt x="5691" y="795"/>
                    <a:pt x="5963" y="440"/>
                    <a:pt x="6173" y="544"/>
                  </a:cubicBezTo>
                  <a:cubicBezTo>
                    <a:pt x="6382" y="691"/>
                    <a:pt x="7072" y="921"/>
                    <a:pt x="7072" y="921"/>
                  </a:cubicBezTo>
                  <a:lnTo>
                    <a:pt x="7407" y="503"/>
                  </a:lnTo>
                  <a:lnTo>
                    <a:pt x="7847" y="649"/>
                  </a:ln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0"/>
            <p:cNvSpPr/>
            <p:nvPr/>
          </p:nvSpPr>
          <p:spPr>
            <a:xfrm>
              <a:off x="1361738" y="4844513"/>
              <a:ext cx="69122" cy="182350"/>
            </a:xfrm>
            <a:custGeom>
              <a:avLst/>
              <a:gdLst/>
              <a:ahLst/>
              <a:cxnLst/>
              <a:rect l="l" t="t" r="r" b="b"/>
              <a:pathLst>
                <a:path w="4918" h="12974" extrusionOk="0">
                  <a:moveTo>
                    <a:pt x="2721" y="12973"/>
                  </a:moveTo>
                  <a:cubicBezTo>
                    <a:pt x="2365" y="12639"/>
                    <a:pt x="2030" y="12304"/>
                    <a:pt x="1737" y="11969"/>
                  </a:cubicBezTo>
                  <a:cubicBezTo>
                    <a:pt x="963" y="11090"/>
                    <a:pt x="670" y="10358"/>
                    <a:pt x="503" y="9835"/>
                  </a:cubicBezTo>
                  <a:cubicBezTo>
                    <a:pt x="419" y="8956"/>
                    <a:pt x="503" y="8308"/>
                    <a:pt x="503" y="8245"/>
                  </a:cubicBezTo>
                  <a:cubicBezTo>
                    <a:pt x="524" y="8140"/>
                    <a:pt x="586" y="7847"/>
                    <a:pt x="670" y="7492"/>
                  </a:cubicBezTo>
                  <a:cubicBezTo>
                    <a:pt x="942" y="6341"/>
                    <a:pt x="3767" y="398"/>
                    <a:pt x="4771" y="64"/>
                  </a:cubicBezTo>
                  <a:cubicBezTo>
                    <a:pt x="4917" y="1"/>
                    <a:pt x="3997" y="838"/>
                    <a:pt x="3223" y="2344"/>
                  </a:cubicBezTo>
                  <a:cubicBezTo>
                    <a:pt x="503" y="7366"/>
                    <a:pt x="0" y="8621"/>
                    <a:pt x="2218" y="12283"/>
                  </a:cubicBezTo>
                  <a:cubicBezTo>
                    <a:pt x="2386" y="12492"/>
                    <a:pt x="2553" y="12743"/>
                    <a:pt x="2721" y="12973"/>
                  </a:cubicBezTo>
                  <a:close/>
                </a:path>
              </a:pathLst>
            </a:custGeom>
            <a:solidFill>
              <a:srgbClr val="0D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0"/>
            <p:cNvSpPr/>
            <p:nvPr/>
          </p:nvSpPr>
          <p:spPr>
            <a:xfrm>
              <a:off x="1156760" y="4989716"/>
              <a:ext cx="35306" cy="14575"/>
            </a:xfrm>
            <a:custGeom>
              <a:avLst/>
              <a:gdLst/>
              <a:ahLst/>
              <a:cxnLst/>
              <a:rect l="l" t="t" r="r" b="b"/>
              <a:pathLst>
                <a:path w="2512" h="1037" extrusionOk="0">
                  <a:moveTo>
                    <a:pt x="1339" y="1"/>
                  </a:moveTo>
                  <a:cubicBezTo>
                    <a:pt x="1284" y="1"/>
                    <a:pt x="1228" y="2"/>
                    <a:pt x="1172" y="6"/>
                  </a:cubicBezTo>
                  <a:cubicBezTo>
                    <a:pt x="1026" y="6"/>
                    <a:pt x="859" y="27"/>
                    <a:pt x="733" y="90"/>
                  </a:cubicBezTo>
                  <a:cubicBezTo>
                    <a:pt x="670" y="90"/>
                    <a:pt x="607" y="111"/>
                    <a:pt x="524" y="132"/>
                  </a:cubicBezTo>
                  <a:cubicBezTo>
                    <a:pt x="461" y="174"/>
                    <a:pt x="398" y="194"/>
                    <a:pt x="356" y="215"/>
                  </a:cubicBezTo>
                  <a:cubicBezTo>
                    <a:pt x="328" y="230"/>
                    <a:pt x="269" y="254"/>
                    <a:pt x="214" y="254"/>
                  </a:cubicBezTo>
                  <a:cubicBezTo>
                    <a:pt x="190" y="254"/>
                    <a:pt x="167" y="249"/>
                    <a:pt x="147" y="236"/>
                  </a:cubicBezTo>
                  <a:cubicBezTo>
                    <a:pt x="63" y="215"/>
                    <a:pt x="43" y="174"/>
                    <a:pt x="43" y="174"/>
                  </a:cubicBezTo>
                  <a:cubicBezTo>
                    <a:pt x="43" y="174"/>
                    <a:pt x="22" y="194"/>
                    <a:pt x="1" y="299"/>
                  </a:cubicBezTo>
                  <a:cubicBezTo>
                    <a:pt x="1" y="404"/>
                    <a:pt x="43" y="550"/>
                    <a:pt x="210" y="697"/>
                  </a:cubicBezTo>
                  <a:cubicBezTo>
                    <a:pt x="294" y="759"/>
                    <a:pt x="356" y="801"/>
                    <a:pt x="440" y="843"/>
                  </a:cubicBezTo>
                  <a:cubicBezTo>
                    <a:pt x="524" y="864"/>
                    <a:pt x="566" y="927"/>
                    <a:pt x="670" y="948"/>
                  </a:cubicBezTo>
                  <a:cubicBezTo>
                    <a:pt x="808" y="999"/>
                    <a:pt x="974" y="1037"/>
                    <a:pt x="1145" y="1037"/>
                  </a:cubicBezTo>
                  <a:cubicBezTo>
                    <a:pt x="1182" y="1037"/>
                    <a:pt x="1219" y="1035"/>
                    <a:pt x="1256" y="1031"/>
                  </a:cubicBezTo>
                  <a:cubicBezTo>
                    <a:pt x="1675" y="969"/>
                    <a:pt x="2009" y="759"/>
                    <a:pt x="2219" y="550"/>
                  </a:cubicBezTo>
                  <a:cubicBezTo>
                    <a:pt x="2428" y="341"/>
                    <a:pt x="2512" y="174"/>
                    <a:pt x="2512" y="174"/>
                  </a:cubicBezTo>
                  <a:cubicBezTo>
                    <a:pt x="2512" y="174"/>
                    <a:pt x="2323" y="111"/>
                    <a:pt x="2030" y="90"/>
                  </a:cubicBezTo>
                  <a:cubicBezTo>
                    <a:pt x="1841" y="38"/>
                    <a:pt x="1595" y="1"/>
                    <a:pt x="1339" y="1"/>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888267" y="4746002"/>
              <a:ext cx="312035" cy="261353"/>
            </a:xfrm>
            <a:custGeom>
              <a:avLst/>
              <a:gdLst/>
              <a:ahLst/>
              <a:cxnLst/>
              <a:rect l="l" t="t" r="r" b="b"/>
              <a:pathLst>
                <a:path w="22201" h="18595" extrusionOk="0">
                  <a:moveTo>
                    <a:pt x="13915" y="0"/>
                  </a:moveTo>
                  <a:lnTo>
                    <a:pt x="13203" y="900"/>
                  </a:lnTo>
                  <a:cubicBezTo>
                    <a:pt x="13203" y="900"/>
                    <a:pt x="12576" y="837"/>
                    <a:pt x="12408" y="796"/>
                  </a:cubicBezTo>
                  <a:cubicBezTo>
                    <a:pt x="12399" y="792"/>
                    <a:pt x="12391" y="791"/>
                    <a:pt x="12385" y="791"/>
                  </a:cubicBezTo>
                  <a:cubicBezTo>
                    <a:pt x="12264" y="791"/>
                    <a:pt x="12685" y="1344"/>
                    <a:pt x="12785" y="1423"/>
                  </a:cubicBezTo>
                  <a:cubicBezTo>
                    <a:pt x="12804" y="1437"/>
                    <a:pt x="12775" y="1443"/>
                    <a:pt x="12716" y="1443"/>
                  </a:cubicBezTo>
                  <a:cubicBezTo>
                    <a:pt x="12516" y="1443"/>
                    <a:pt x="11973" y="1377"/>
                    <a:pt x="11843" y="1360"/>
                  </a:cubicBezTo>
                  <a:cubicBezTo>
                    <a:pt x="11840" y="1360"/>
                    <a:pt x="11837" y="1360"/>
                    <a:pt x="11835" y="1360"/>
                  </a:cubicBezTo>
                  <a:cubicBezTo>
                    <a:pt x="11723" y="1360"/>
                    <a:pt x="12305" y="1801"/>
                    <a:pt x="12366" y="1842"/>
                  </a:cubicBezTo>
                  <a:cubicBezTo>
                    <a:pt x="12417" y="1854"/>
                    <a:pt x="12283" y="1875"/>
                    <a:pt x="12028" y="1875"/>
                  </a:cubicBezTo>
                  <a:cubicBezTo>
                    <a:pt x="11864" y="1875"/>
                    <a:pt x="11650" y="1866"/>
                    <a:pt x="11404" y="1842"/>
                  </a:cubicBezTo>
                  <a:cubicBezTo>
                    <a:pt x="10776" y="1758"/>
                    <a:pt x="10567" y="1653"/>
                    <a:pt x="10420" y="1591"/>
                  </a:cubicBezTo>
                  <a:cubicBezTo>
                    <a:pt x="10415" y="1589"/>
                    <a:pt x="10410" y="1589"/>
                    <a:pt x="10407" y="1589"/>
                  </a:cubicBezTo>
                  <a:cubicBezTo>
                    <a:pt x="10297" y="1589"/>
                    <a:pt x="10943" y="2176"/>
                    <a:pt x="10943" y="2176"/>
                  </a:cubicBezTo>
                  <a:cubicBezTo>
                    <a:pt x="10943" y="2176"/>
                    <a:pt x="10546" y="2093"/>
                    <a:pt x="9751" y="1758"/>
                  </a:cubicBezTo>
                  <a:cubicBezTo>
                    <a:pt x="9216" y="1520"/>
                    <a:pt x="7741" y="1356"/>
                    <a:pt x="6377" y="1356"/>
                  </a:cubicBezTo>
                  <a:cubicBezTo>
                    <a:pt x="5820" y="1356"/>
                    <a:pt x="5282" y="1384"/>
                    <a:pt x="4834" y="1444"/>
                  </a:cubicBezTo>
                  <a:cubicBezTo>
                    <a:pt x="3306" y="1653"/>
                    <a:pt x="2532" y="1758"/>
                    <a:pt x="1674" y="1800"/>
                  </a:cubicBezTo>
                  <a:cubicBezTo>
                    <a:pt x="1565" y="1809"/>
                    <a:pt x="1459" y="1813"/>
                    <a:pt x="1355" y="1813"/>
                  </a:cubicBezTo>
                  <a:cubicBezTo>
                    <a:pt x="963" y="1813"/>
                    <a:pt x="612" y="1753"/>
                    <a:pt x="314" y="1653"/>
                  </a:cubicBezTo>
                  <a:lnTo>
                    <a:pt x="272" y="1695"/>
                  </a:lnTo>
                  <a:cubicBezTo>
                    <a:pt x="105" y="1863"/>
                    <a:pt x="0" y="2218"/>
                    <a:pt x="189" y="2574"/>
                  </a:cubicBezTo>
                  <a:cubicBezTo>
                    <a:pt x="335" y="2909"/>
                    <a:pt x="628" y="3097"/>
                    <a:pt x="942" y="3265"/>
                  </a:cubicBezTo>
                  <a:cubicBezTo>
                    <a:pt x="1235" y="3432"/>
                    <a:pt x="1340" y="3892"/>
                    <a:pt x="1946" y="4060"/>
                  </a:cubicBezTo>
                  <a:cubicBezTo>
                    <a:pt x="2324" y="4154"/>
                    <a:pt x="2781" y="4266"/>
                    <a:pt x="3350" y="4266"/>
                  </a:cubicBezTo>
                  <a:cubicBezTo>
                    <a:pt x="3662" y="4266"/>
                    <a:pt x="4009" y="4232"/>
                    <a:pt x="4394" y="4143"/>
                  </a:cubicBezTo>
                  <a:cubicBezTo>
                    <a:pt x="5126" y="3964"/>
                    <a:pt x="6021" y="3757"/>
                    <a:pt x="6725" y="3757"/>
                  </a:cubicBezTo>
                  <a:cubicBezTo>
                    <a:pt x="7089" y="3757"/>
                    <a:pt x="7403" y="3812"/>
                    <a:pt x="7617" y="3955"/>
                  </a:cubicBezTo>
                  <a:cubicBezTo>
                    <a:pt x="7617" y="3955"/>
                    <a:pt x="7658" y="3997"/>
                    <a:pt x="7742" y="4143"/>
                  </a:cubicBezTo>
                  <a:cubicBezTo>
                    <a:pt x="7721" y="4373"/>
                    <a:pt x="7700" y="4666"/>
                    <a:pt x="7721" y="4980"/>
                  </a:cubicBezTo>
                  <a:cubicBezTo>
                    <a:pt x="7742" y="5294"/>
                    <a:pt x="7805" y="5566"/>
                    <a:pt x="7847" y="5817"/>
                  </a:cubicBezTo>
                  <a:cubicBezTo>
                    <a:pt x="7910" y="6047"/>
                    <a:pt x="7951" y="6194"/>
                    <a:pt x="7951" y="6194"/>
                  </a:cubicBezTo>
                  <a:cubicBezTo>
                    <a:pt x="7951" y="6194"/>
                    <a:pt x="8077" y="6089"/>
                    <a:pt x="8223" y="5880"/>
                  </a:cubicBezTo>
                  <a:cubicBezTo>
                    <a:pt x="8349" y="6382"/>
                    <a:pt x="8600" y="6759"/>
                    <a:pt x="8746" y="6926"/>
                  </a:cubicBezTo>
                  <a:lnTo>
                    <a:pt x="8746" y="7219"/>
                  </a:lnTo>
                  <a:cubicBezTo>
                    <a:pt x="8746" y="7407"/>
                    <a:pt x="8746" y="7554"/>
                    <a:pt x="8705" y="7658"/>
                  </a:cubicBezTo>
                  <a:lnTo>
                    <a:pt x="8705" y="7847"/>
                  </a:lnTo>
                  <a:cubicBezTo>
                    <a:pt x="8705" y="7847"/>
                    <a:pt x="8767" y="7805"/>
                    <a:pt x="8809" y="7721"/>
                  </a:cubicBezTo>
                  <a:cubicBezTo>
                    <a:pt x="8893" y="7638"/>
                    <a:pt x="8977" y="7512"/>
                    <a:pt x="9060" y="7386"/>
                  </a:cubicBezTo>
                  <a:lnTo>
                    <a:pt x="9060" y="7386"/>
                  </a:lnTo>
                  <a:cubicBezTo>
                    <a:pt x="9039" y="7679"/>
                    <a:pt x="9039" y="7972"/>
                    <a:pt x="9081" y="8307"/>
                  </a:cubicBezTo>
                  <a:cubicBezTo>
                    <a:pt x="9186" y="9019"/>
                    <a:pt x="9437" y="9667"/>
                    <a:pt x="9688" y="10065"/>
                  </a:cubicBezTo>
                  <a:cubicBezTo>
                    <a:pt x="9814" y="10274"/>
                    <a:pt x="9918" y="10441"/>
                    <a:pt x="10002" y="10546"/>
                  </a:cubicBezTo>
                  <a:cubicBezTo>
                    <a:pt x="10065" y="10651"/>
                    <a:pt x="10127" y="10692"/>
                    <a:pt x="10127" y="10692"/>
                  </a:cubicBezTo>
                  <a:cubicBezTo>
                    <a:pt x="10127" y="10692"/>
                    <a:pt x="10127" y="10630"/>
                    <a:pt x="10107" y="10504"/>
                  </a:cubicBezTo>
                  <a:cubicBezTo>
                    <a:pt x="10086" y="10337"/>
                    <a:pt x="10044" y="10148"/>
                    <a:pt x="10023" y="9939"/>
                  </a:cubicBezTo>
                  <a:cubicBezTo>
                    <a:pt x="10002" y="9793"/>
                    <a:pt x="9960" y="9625"/>
                    <a:pt x="9960" y="9479"/>
                  </a:cubicBezTo>
                  <a:lnTo>
                    <a:pt x="9960" y="9479"/>
                  </a:lnTo>
                  <a:cubicBezTo>
                    <a:pt x="10023" y="9604"/>
                    <a:pt x="10107" y="9772"/>
                    <a:pt x="10148" y="9918"/>
                  </a:cubicBezTo>
                  <a:cubicBezTo>
                    <a:pt x="10169" y="10316"/>
                    <a:pt x="10337" y="10755"/>
                    <a:pt x="10525" y="11195"/>
                  </a:cubicBezTo>
                  <a:cubicBezTo>
                    <a:pt x="10630" y="11467"/>
                    <a:pt x="10734" y="11676"/>
                    <a:pt x="10797" y="11906"/>
                  </a:cubicBezTo>
                  <a:cubicBezTo>
                    <a:pt x="10881" y="12115"/>
                    <a:pt x="10943" y="12324"/>
                    <a:pt x="10964" y="12492"/>
                  </a:cubicBezTo>
                  <a:cubicBezTo>
                    <a:pt x="10985" y="12659"/>
                    <a:pt x="10985" y="12806"/>
                    <a:pt x="10964" y="12931"/>
                  </a:cubicBezTo>
                  <a:cubicBezTo>
                    <a:pt x="10964" y="13036"/>
                    <a:pt x="10943" y="13078"/>
                    <a:pt x="10943" y="13078"/>
                  </a:cubicBezTo>
                  <a:cubicBezTo>
                    <a:pt x="10943" y="13078"/>
                    <a:pt x="10985" y="13057"/>
                    <a:pt x="11069" y="12952"/>
                  </a:cubicBezTo>
                  <a:cubicBezTo>
                    <a:pt x="11153" y="12868"/>
                    <a:pt x="11215" y="12764"/>
                    <a:pt x="11278" y="12596"/>
                  </a:cubicBezTo>
                  <a:cubicBezTo>
                    <a:pt x="11487" y="13120"/>
                    <a:pt x="11822" y="13496"/>
                    <a:pt x="12094" y="13768"/>
                  </a:cubicBezTo>
                  <a:cubicBezTo>
                    <a:pt x="12241" y="13894"/>
                    <a:pt x="12345" y="13998"/>
                    <a:pt x="12450" y="14061"/>
                  </a:cubicBezTo>
                  <a:lnTo>
                    <a:pt x="12617" y="14166"/>
                  </a:lnTo>
                  <a:cubicBezTo>
                    <a:pt x="12617" y="14166"/>
                    <a:pt x="12576" y="14103"/>
                    <a:pt x="12555" y="13998"/>
                  </a:cubicBezTo>
                  <a:cubicBezTo>
                    <a:pt x="12534" y="13956"/>
                    <a:pt x="12513" y="13873"/>
                    <a:pt x="12471" y="13789"/>
                  </a:cubicBezTo>
                  <a:lnTo>
                    <a:pt x="12471" y="13789"/>
                  </a:lnTo>
                  <a:cubicBezTo>
                    <a:pt x="12638" y="13998"/>
                    <a:pt x="12785" y="14208"/>
                    <a:pt x="12973" y="14396"/>
                  </a:cubicBezTo>
                  <a:cubicBezTo>
                    <a:pt x="12994" y="14626"/>
                    <a:pt x="13057" y="14856"/>
                    <a:pt x="13161" y="15107"/>
                  </a:cubicBezTo>
                  <a:cubicBezTo>
                    <a:pt x="13266" y="15379"/>
                    <a:pt x="13392" y="15630"/>
                    <a:pt x="13559" y="15840"/>
                  </a:cubicBezTo>
                  <a:cubicBezTo>
                    <a:pt x="13705" y="16049"/>
                    <a:pt x="13873" y="16216"/>
                    <a:pt x="14019" y="16363"/>
                  </a:cubicBezTo>
                  <a:cubicBezTo>
                    <a:pt x="14187" y="16488"/>
                    <a:pt x="14333" y="16530"/>
                    <a:pt x="14438" y="16593"/>
                  </a:cubicBezTo>
                  <a:cubicBezTo>
                    <a:pt x="14542" y="16614"/>
                    <a:pt x="14626" y="16614"/>
                    <a:pt x="14626" y="16614"/>
                  </a:cubicBezTo>
                  <a:cubicBezTo>
                    <a:pt x="14626" y="16614"/>
                    <a:pt x="14584" y="16572"/>
                    <a:pt x="14521" y="16488"/>
                  </a:cubicBezTo>
                  <a:cubicBezTo>
                    <a:pt x="14459" y="16405"/>
                    <a:pt x="14396" y="16279"/>
                    <a:pt x="14312" y="16112"/>
                  </a:cubicBezTo>
                  <a:cubicBezTo>
                    <a:pt x="14228" y="15965"/>
                    <a:pt x="14145" y="15756"/>
                    <a:pt x="14082" y="15526"/>
                  </a:cubicBezTo>
                  <a:lnTo>
                    <a:pt x="14082" y="15526"/>
                  </a:lnTo>
                  <a:cubicBezTo>
                    <a:pt x="14312" y="15735"/>
                    <a:pt x="14542" y="15944"/>
                    <a:pt x="14772" y="16112"/>
                  </a:cubicBezTo>
                  <a:cubicBezTo>
                    <a:pt x="14835" y="16195"/>
                    <a:pt x="14877" y="16258"/>
                    <a:pt x="14961" y="16321"/>
                  </a:cubicBezTo>
                  <a:cubicBezTo>
                    <a:pt x="15191" y="16572"/>
                    <a:pt x="15463" y="16739"/>
                    <a:pt x="15714" y="16907"/>
                  </a:cubicBezTo>
                  <a:cubicBezTo>
                    <a:pt x="15798" y="16949"/>
                    <a:pt x="15881" y="16990"/>
                    <a:pt x="15965" y="17011"/>
                  </a:cubicBezTo>
                  <a:cubicBezTo>
                    <a:pt x="16028" y="17137"/>
                    <a:pt x="16133" y="17242"/>
                    <a:pt x="16237" y="17367"/>
                  </a:cubicBezTo>
                  <a:cubicBezTo>
                    <a:pt x="16760" y="17932"/>
                    <a:pt x="17451" y="18099"/>
                    <a:pt x="17451" y="18099"/>
                  </a:cubicBezTo>
                  <a:cubicBezTo>
                    <a:pt x="17451" y="18099"/>
                    <a:pt x="17367" y="17786"/>
                    <a:pt x="17158" y="17409"/>
                  </a:cubicBezTo>
                  <a:lnTo>
                    <a:pt x="17158" y="17409"/>
                  </a:lnTo>
                  <a:cubicBezTo>
                    <a:pt x="17241" y="17430"/>
                    <a:pt x="17325" y="17451"/>
                    <a:pt x="17367" y="17472"/>
                  </a:cubicBezTo>
                  <a:cubicBezTo>
                    <a:pt x="17555" y="17744"/>
                    <a:pt x="17848" y="18078"/>
                    <a:pt x="18246" y="18288"/>
                  </a:cubicBezTo>
                  <a:cubicBezTo>
                    <a:pt x="18476" y="18413"/>
                    <a:pt x="18706" y="18497"/>
                    <a:pt x="18915" y="18560"/>
                  </a:cubicBezTo>
                  <a:cubicBezTo>
                    <a:pt x="19050" y="18584"/>
                    <a:pt x="19192" y="18594"/>
                    <a:pt x="19320" y="18594"/>
                  </a:cubicBezTo>
                  <a:cubicBezTo>
                    <a:pt x="19411" y="18594"/>
                    <a:pt x="19495" y="18589"/>
                    <a:pt x="19564" y="18581"/>
                  </a:cubicBezTo>
                  <a:cubicBezTo>
                    <a:pt x="19752" y="18560"/>
                    <a:pt x="19878" y="18476"/>
                    <a:pt x="19962" y="18392"/>
                  </a:cubicBezTo>
                  <a:lnTo>
                    <a:pt x="20066" y="18288"/>
                  </a:lnTo>
                  <a:lnTo>
                    <a:pt x="19920" y="18288"/>
                  </a:lnTo>
                  <a:cubicBezTo>
                    <a:pt x="19836" y="18288"/>
                    <a:pt x="19690" y="18267"/>
                    <a:pt x="19564" y="18204"/>
                  </a:cubicBezTo>
                  <a:cubicBezTo>
                    <a:pt x="19438" y="18162"/>
                    <a:pt x="19292" y="18078"/>
                    <a:pt x="19125" y="17974"/>
                  </a:cubicBezTo>
                  <a:cubicBezTo>
                    <a:pt x="19041" y="17932"/>
                    <a:pt x="18978" y="17890"/>
                    <a:pt x="18915" y="17848"/>
                  </a:cubicBezTo>
                  <a:lnTo>
                    <a:pt x="18915" y="17848"/>
                  </a:lnTo>
                  <a:cubicBezTo>
                    <a:pt x="19386" y="17929"/>
                    <a:pt x="19831" y="17960"/>
                    <a:pt x="20212" y="17960"/>
                  </a:cubicBezTo>
                  <a:cubicBezTo>
                    <a:pt x="20323" y="17960"/>
                    <a:pt x="20428" y="17958"/>
                    <a:pt x="20526" y="17953"/>
                  </a:cubicBezTo>
                  <a:cubicBezTo>
                    <a:pt x="21468" y="17827"/>
                    <a:pt x="22200" y="17681"/>
                    <a:pt x="22200" y="17681"/>
                  </a:cubicBezTo>
                  <a:cubicBezTo>
                    <a:pt x="22200" y="17681"/>
                    <a:pt x="21635" y="15881"/>
                    <a:pt x="21133" y="15337"/>
                  </a:cubicBezTo>
                  <a:cubicBezTo>
                    <a:pt x="20678" y="14845"/>
                    <a:pt x="20413" y="14814"/>
                    <a:pt x="20227" y="14814"/>
                  </a:cubicBezTo>
                  <a:cubicBezTo>
                    <a:pt x="20200" y="14814"/>
                    <a:pt x="20174" y="14814"/>
                    <a:pt x="20150" y="14814"/>
                  </a:cubicBezTo>
                  <a:cubicBezTo>
                    <a:pt x="20145" y="14815"/>
                    <a:pt x="20141" y="14815"/>
                    <a:pt x="20137" y="14815"/>
                  </a:cubicBezTo>
                  <a:cubicBezTo>
                    <a:pt x="20012" y="14815"/>
                    <a:pt x="20513" y="14476"/>
                    <a:pt x="20778" y="14354"/>
                  </a:cubicBezTo>
                  <a:cubicBezTo>
                    <a:pt x="21029" y="14229"/>
                    <a:pt x="19104" y="14312"/>
                    <a:pt x="18413" y="13915"/>
                  </a:cubicBezTo>
                  <a:cubicBezTo>
                    <a:pt x="17723" y="13517"/>
                    <a:pt x="17765" y="12450"/>
                    <a:pt x="17765" y="12450"/>
                  </a:cubicBezTo>
                  <a:lnTo>
                    <a:pt x="17765" y="12450"/>
                  </a:lnTo>
                  <a:cubicBezTo>
                    <a:pt x="17765" y="12450"/>
                    <a:pt x="18371" y="12868"/>
                    <a:pt x="18392" y="12994"/>
                  </a:cubicBezTo>
                  <a:cubicBezTo>
                    <a:pt x="18395" y="13014"/>
                    <a:pt x="18398" y="13024"/>
                    <a:pt x="18400" y="13024"/>
                  </a:cubicBezTo>
                  <a:cubicBezTo>
                    <a:pt x="18414" y="13024"/>
                    <a:pt x="18422" y="12653"/>
                    <a:pt x="18476" y="12220"/>
                  </a:cubicBezTo>
                  <a:cubicBezTo>
                    <a:pt x="18518" y="11718"/>
                    <a:pt x="18497" y="11174"/>
                    <a:pt x="18497" y="11174"/>
                  </a:cubicBezTo>
                  <a:lnTo>
                    <a:pt x="18497" y="11174"/>
                  </a:lnTo>
                  <a:cubicBezTo>
                    <a:pt x="18497" y="11174"/>
                    <a:pt x="19146" y="11718"/>
                    <a:pt x="19208" y="11885"/>
                  </a:cubicBezTo>
                  <a:cubicBezTo>
                    <a:pt x="19211" y="11896"/>
                    <a:pt x="19214" y="11901"/>
                    <a:pt x="19217" y="11901"/>
                  </a:cubicBezTo>
                  <a:cubicBezTo>
                    <a:pt x="19245" y="11901"/>
                    <a:pt x="19201" y="11089"/>
                    <a:pt x="18853" y="10044"/>
                  </a:cubicBezTo>
                  <a:cubicBezTo>
                    <a:pt x="18497" y="8935"/>
                    <a:pt x="17744" y="7826"/>
                    <a:pt x="17744" y="7826"/>
                  </a:cubicBezTo>
                  <a:cubicBezTo>
                    <a:pt x="17744" y="7826"/>
                    <a:pt x="18274" y="7635"/>
                    <a:pt x="18580" y="7635"/>
                  </a:cubicBezTo>
                  <a:cubicBezTo>
                    <a:pt x="18639" y="7635"/>
                    <a:pt x="18690" y="7642"/>
                    <a:pt x="18727" y="7658"/>
                  </a:cubicBezTo>
                  <a:cubicBezTo>
                    <a:pt x="18738" y="7663"/>
                    <a:pt x="18746" y="7666"/>
                    <a:pt x="18751" y="7666"/>
                  </a:cubicBezTo>
                  <a:cubicBezTo>
                    <a:pt x="18854" y="7666"/>
                    <a:pt x="17836" y="6705"/>
                    <a:pt x="17597" y="6466"/>
                  </a:cubicBezTo>
                  <a:cubicBezTo>
                    <a:pt x="17485" y="6334"/>
                    <a:pt x="17541" y="6290"/>
                    <a:pt x="17652" y="6290"/>
                  </a:cubicBezTo>
                  <a:cubicBezTo>
                    <a:pt x="17770" y="6290"/>
                    <a:pt x="17950" y="6339"/>
                    <a:pt x="18057" y="6382"/>
                  </a:cubicBezTo>
                  <a:cubicBezTo>
                    <a:pt x="18078" y="6390"/>
                    <a:pt x="18093" y="6394"/>
                    <a:pt x="18102" y="6394"/>
                  </a:cubicBezTo>
                  <a:cubicBezTo>
                    <a:pt x="18187" y="6394"/>
                    <a:pt x="17788" y="6033"/>
                    <a:pt x="16844" y="5127"/>
                  </a:cubicBezTo>
                  <a:cubicBezTo>
                    <a:pt x="15798" y="4143"/>
                    <a:pt x="15589" y="3034"/>
                    <a:pt x="15400" y="2909"/>
                  </a:cubicBezTo>
                  <a:cubicBezTo>
                    <a:pt x="15298" y="2832"/>
                    <a:pt x="15469" y="2787"/>
                    <a:pt x="15679" y="2787"/>
                  </a:cubicBezTo>
                  <a:cubicBezTo>
                    <a:pt x="15813" y="2787"/>
                    <a:pt x="15964" y="2805"/>
                    <a:pt x="16070" y="2846"/>
                  </a:cubicBezTo>
                  <a:cubicBezTo>
                    <a:pt x="16107" y="2862"/>
                    <a:pt x="16131" y="2869"/>
                    <a:pt x="16143" y="2869"/>
                  </a:cubicBezTo>
                  <a:cubicBezTo>
                    <a:pt x="16209" y="2869"/>
                    <a:pt x="15872" y="2616"/>
                    <a:pt x="15337" y="2135"/>
                  </a:cubicBezTo>
                  <a:cubicBezTo>
                    <a:pt x="14710" y="1549"/>
                    <a:pt x="13915" y="0"/>
                    <a:pt x="13915" y="0"/>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887780" y="4769825"/>
              <a:ext cx="18243" cy="17063"/>
            </a:xfrm>
            <a:custGeom>
              <a:avLst/>
              <a:gdLst/>
              <a:ahLst/>
              <a:cxnLst/>
              <a:rect l="l" t="t" r="r" b="b"/>
              <a:pathLst>
                <a:path w="1298" h="1214" extrusionOk="0">
                  <a:moveTo>
                    <a:pt x="314" y="1109"/>
                  </a:moveTo>
                  <a:cubicBezTo>
                    <a:pt x="251" y="1026"/>
                    <a:pt x="168" y="963"/>
                    <a:pt x="147" y="858"/>
                  </a:cubicBezTo>
                  <a:cubicBezTo>
                    <a:pt x="0" y="502"/>
                    <a:pt x="105" y="168"/>
                    <a:pt x="230" y="0"/>
                  </a:cubicBezTo>
                  <a:cubicBezTo>
                    <a:pt x="356" y="63"/>
                    <a:pt x="523" y="168"/>
                    <a:pt x="733" y="168"/>
                  </a:cubicBezTo>
                  <a:cubicBezTo>
                    <a:pt x="1005" y="168"/>
                    <a:pt x="1193" y="84"/>
                    <a:pt x="1256" y="335"/>
                  </a:cubicBezTo>
                  <a:cubicBezTo>
                    <a:pt x="1298" y="565"/>
                    <a:pt x="1277" y="879"/>
                    <a:pt x="1005" y="1046"/>
                  </a:cubicBezTo>
                  <a:cubicBezTo>
                    <a:pt x="754" y="1214"/>
                    <a:pt x="670" y="1193"/>
                    <a:pt x="440" y="1130"/>
                  </a:cubicBezTo>
                  <a:cubicBezTo>
                    <a:pt x="356" y="1109"/>
                    <a:pt x="335" y="1109"/>
                    <a:pt x="314" y="1109"/>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908268" y="4786874"/>
              <a:ext cx="67647" cy="14716"/>
            </a:xfrm>
            <a:custGeom>
              <a:avLst/>
              <a:gdLst/>
              <a:ahLst/>
              <a:cxnLst/>
              <a:rect l="l" t="t" r="r" b="b"/>
              <a:pathLst>
                <a:path w="4813" h="1047" extrusionOk="0">
                  <a:moveTo>
                    <a:pt x="0" y="691"/>
                  </a:moveTo>
                  <a:cubicBezTo>
                    <a:pt x="712" y="796"/>
                    <a:pt x="1569" y="963"/>
                    <a:pt x="2302" y="859"/>
                  </a:cubicBezTo>
                  <a:cubicBezTo>
                    <a:pt x="3034" y="733"/>
                    <a:pt x="3704" y="105"/>
                    <a:pt x="3997" y="64"/>
                  </a:cubicBezTo>
                  <a:cubicBezTo>
                    <a:pt x="4290" y="1"/>
                    <a:pt x="4813" y="64"/>
                    <a:pt x="4813" y="64"/>
                  </a:cubicBezTo>
                  <a:cubicBezTo>
                    <a:pt x="4813" y="64"/>
                    <a:pt x="4038" y="336"/>
                    <a:pt x="3578" y="524"/>
                  </a:cubicBezTo>
                  <a:cubicBezTo>
                    <a:pt x="3139" y="712"/>
                    <a:pt x="2637" y="921"/>
                    <a:pt x="2134" y="984"/>
                  </a:cubicBezTo>
                  <a:cubicBezTo>
                    <a:pt x="1632" y="1047"/>
                    <a:pt x="440" y="838"/>
                    <a:pt x="230" y="796"/>
                  </a:cubicBezTo>
                  <a:cubicBezTo>
                    <a:pt x="63" y="733"/>
                    <a:pt x="0" y="691"/>
                    <a:pt x="0" y="69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1004432" y="4620435"/>
              <a:ext cx="42657" cy="75883"/>
            </a:xfrm>
            <a:custGeom>
              <a:avLst/>
              <a:gdLst/>
              <a:ahLst/>
              <a:cxnLst/>
              <a:rect l="l" t="t" r="r" b="b"/>
              <a:pathLst>
                <a:path w="3035" h="5399" extrusionOk="0">
                  <a:moveTo>
                    <a:pt x="398" y="4164"/>
                  </a:moveTo>
                  <a:cubicBezTo>
                    <a:pt x="272" y="4331"/>
                    <a:pt x="0" y="4792"/>
                    <a:pt x="189" y="4750"/>
                  </a:cubicBezTo>
                  <a:cubicBezTo>
                    <a:pt x="356" y="4729"/>
                    <a:pt x="1193" y="4708"/>
                    <a:pt x="1088" y="4750"/>
                  </a:cubicBezTo>
                  <a:cubicBezTo>
                    <a:pt x="984" y="4812"/>
                    <a:pt x="712" y="5084"/>
                    <a:pt x="879" y="5022"/>
                  </a:cubicBezTo>
                  <a:cubicBezTo>
                    <a:pt x="1026" y="4959"/>
                    <a:pt x="1507" y="4980"/>
                    <a:pt x="1507" y="4980"/>
                  </a:cubicBezTo>
                  <a:lnTo>
                    <a:pt x="1360" y="5147"/>
                  </a:lnTo>
                  <a:cubicBezTo>
                    <a:pt x="1360" y="5147"/>
                    <a:pt x="1946" y="5022"/>
                    <a:pt x="1925" y="5064"/>
                  </a:cubicBezTo>
                  <a:cubicBezTo>
                    <a:pt x="1862" y="5126"/>
                    <a:pt x="1737" y="5377"/>
                    <a:pt x="1779" y="5336"/>
                  </a:cubicBezTo>
                  <a:cubicBezTo>
                    <a:pt x="1842" y="5273"/>
                    <a:pt x="2030" y="5210"/>
                    <a:pt x="2030" y="5210"/>
                  </a:cubicBezTo>
                  <a:lnTo>
                    <a:pt x="2176" y="5398"/>
                  </a:lnTo>
                  <a:lnTo>
                    <a:pt x="2386" y="5398"/>
                  </a:lnTo>
                  <a:cubicBezTo>
                    <a:pt x="2386" y="5398"/>
                    <a:pt x="2699" y="4561"/>
                    <a:pt x="2825" y="4185"/>
                  </a:cubicBezTo>
                  <a:cubicBezTo>
                    <a:pt x="2971" y="3787"/>
                    <a:pt x="3034" y="3180"/>
                    <a:pt x="2971" y="2783"/>
                  </a:cubicBezTo>
                  <a:cubicBezTo>
                    <a:pt x="2888" y="2406"/>
                    <a:pt x="2302" y="691"/>
                    <a:pt x="2051" y="439"/>
                  </a:cubicBezTo>
                  <a:cubicBezTo>
                    <a:pt x="1779" y="167"/>
                    <a:pt x="1360" y="0"/>
                    <a:pt x="1360" y="0"/>
                  </a:cubicBezTo>
                  <a:cubicBezTo>
                    <a:pt x="1360" y="0"/>
                    <a:pt x="1130" y="837"/>
                    <a:pt x="1046" y="1402"/>
                  </a:cubicBezTo>
                  <a:cubicBezTo>
                    <a:pt x="984" y="1988"/>
                    <a:pt x="1088" y="2406"/>
                    <a:pt x="816" y="2992"/>
                  </a:cubicBezTo>
                  <a:cubicBezTo>
                    <a:pt x="607" y="3599"/>
                    <a:pt x="398" y="4164"/>
                    <a:pt x="398" y="4164"/>
                  </a:cubicBezTo>
                  <a:close/>
                </a:path>
              </a:pathLst>
            </a:custGeom>
            <a:solidFill>
              <a:srgbClr val="081F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993834" y="4612493"/>
              <a:ext cx="62657" cy="88828"/>
            </a:xfrm>
            <a:custGeom>
              <a:avLst/>
              <a:gdLst/>
              <a:ahLst/>
              <a:cxnLst/>
              <a:rect l="l" t="t" r="r" b="b"/>
              <a:pathLst>
                <a:path w="4458" h="6320" extrusionOk="0">
                  <a:moveTo>
                    <a:pt x="2324" y="4645"/>
                  </a:moveTo>
                  <a:cubicBezTo>
                    <a:pt x="2156" y="4541"/>
                    <a:pt x="1633" y="4017"/>
                    <a:pt x="1780" y="4017"/>
                  </a:cubicBezTo>
                  <a:cubicBezTo>
                    <a:pt x="1947" y="4038"/>
                    <a:pt x="2156" y="3829"/>
                    <a:pt x="2156" y="3829"/>
                  </a:cubicBezTo>
                  <a:cubicBezTo>
                    <a:pt x="2156" y="3829"/>
                    <a:pt x="1549" y="3620"/>
                    <a:pt x="1759" y="3599"/>
                  </a:cubicBezTo>
                  <a:cubicBezTo>
                    <a:pt x="1968" y="3578"/>
                    <a:pt x="2386" y="3390"/>
                    <a:pt x="2470" y="3222"/>
                  </a:cubicBezTo>
                  <a:cubicBezTo>
                    <a:pt x="2533" y="3076"/>
                    <a:pt x="1989" y="2888"/>
                    <a:pt x="2072" y="2846"/>
                  </a:cubicBezTo>
                  <a:cubicBezTo>
                    <a:pt x="2156" y="2762"/>
                    <a:pt x="2428" y="2448"/>
                    <a:pt x="2428" y="2448"/>
                  </a:cubicBezTo>
                  <a:lnTo>
                    <a:pt x="2114" y="2113"/>
                  </a:lnTo>
                  <a:cubicBezTo>
                    <a:pt x="2114" y="2113"/>
                    <a:pt x="2386" y="1841"/>
                    <a:pt x="2303" y="1716"/>
                  </a:cubicBezTo>
                  <a:cubicBezTo>
                    <a:pt x="2219" y="1611"/>
                    <a:pt x="2072" y="1444"/>
                    <a:pt x="2156" y="1339"/>
                  </a:cubicBezTo>
                  <a:cubicBezTo>
                    <a:pt x="2219" y="1276"/>
                    <a:pt x="2219" y="774"/>
                    <a:pt x="2219" y="774"/>
                  </a:cubicBezTo>
                  <a:cubicBezTo>
                    <a:pt x="2219" y="774"/>
                    <a:pt x="2679" y="984"/>
                    <a:pt x="3160" y="2030"/>
                  </a:cubicBezTo>
                  <a:cubicBezTo>
                    <a:pt x="3663" y="3076"/>
                    <a:pt x="3663" y="3704"/>
                    <a:pt x="3684" y="3913"/>
                  </a:cubicBezTo>
                  <a:cubicBezTo>
                    <a:pt x="3725" y="4122"/>
                    <a:pt x="3663" y="4310"/>
                    <a:pt x="3642" y="4164"/>
                  </a:cubicBezTo>
                  <a:cubicBezTo>
                    <a:pt x="3621" y="4038"/>
                    <a:pt x="3370" y="3787"/>
                    <a:pt x="3432" y="3913"/>
                  </a:cubicBezTo>
                  <a:cubicBezTo>
                    <a:pt x="3474" y="4038"/>
                    <a:pt x="3412" y="4938"/>
                    <a:pt x="3349" y="4771"/>
                  </a:cubicBezTo>
                  <a:cubicBezTo>
                    <a:pt x="3265" y="4624"/>
                    <a:pt x="3119" y="4436"/>
                    <a:pt x="3140" y="4624"/>
                  </a:cubicBezTo>
                  <a:cubicBezTo>
                    <a:pt x="3160" y="4771"/>
                    <a:pt x="3160" y="5461"/>
                    <a:pt x="3119" y="5377"/>
                  </a:cubicBezTo>
                  <a:cubicBezTo>
                    <a:pt x="3056" y="5294"/>
                    <a:pt x="2888" y="5189"/>
                    <a:pt x="2930" y="5315"/>
                  </a:cubicBezTo>
                  <a:cubicBezTo>
                    <a:pt x="2951" y="5419"/>
                    <a:pt x="3098" y="5901"/>
                    <a:pt x="3098" y="5901"/>
                  </a:cubicBezTo>
                  <a:lnTo>
                    <a:pt x="2951" y="6005"/>
                  </a:lnTo>
                  <a:cubicBezTo>
                    <a:pt x="2575" y="6319"/>
                    <a:pt x="4458" y="5503"/>
                    <a:pt x="4353" y="4854"/>
                  </a:cubicBezTo>
                  <a:cubicBezTo>
                    <a:pt x="4311" y="4750"/>
                    <a:pt x="4081" y="3264"/>
                    <a:pt x="4081" y="3222"/>
                  </a:cubicBezTo>
                  <a:cubicBezTo>
                    <a:pt x="3956" y="2825"/>
                    <a:pt x="3516" y="1695"/>
                    <a:pt x="2951" y="984"/>
                  </a:cubicBezTo>
                  <a:cubicBezTo>
                    <a:pt x="2428" y="293"/>
                    <a:pt x="2114" y="0"/>
                    <a:pt x="1947" y="63"/>
                  </a:cubicBezTo>
                  <a:cubicBezTo>
                    <a:pt x="1759" y="147"/>
                    <a:pt x="1340" y="1214"/>
                    <a:pt x="1173" y="1695"/>
                  </a:cubicBezTo>
                  <a:cubicBezTo>
                    <a:pt x="1026" y="2155"/>
                    <a:pt x="1528" y="3306"/>
                    <a:pt x="754" y="4582"/>
                  </a:cubicBezTo>
                  <a:cubicBezTo>
                    <a:pt x="1" y="5880"/>
                    <a:pt x="1215" y="5273"/>
                    <a:pt x="1215" y="5273"/>
                  </a:cubicBezTo>
                  <a:close/>
                </a:path>
              </a:pathLst>
            </a:custGeom>
            <a:solidFill>
              <a:srgbClr val="F2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1219698" y="4826874"/>
              <a:ext cx="77359" cy="151176"/>
            </a:xfrm>
            <a:custGeom>
              <a:avLst/>
              <a:gdLst/>
              <a:ahLst/>
              <a:cxnLst/>
              <a:rect l="l" t="t" r="r" b="b"/>
              <a:pathLst>
                <a:path w="5504" h="10756" extrusionOk="0">
                  <a:moveTo>
                    <a:pt x="3034" y="9165"/>
                  </a:moveTo>
                  <a:cubicBezTo>
                    <a:pt x="3306" y="9521"/>
                    <a:pt x="4143" y="10755"/>
                    <a:pt x="4143" y="10420"/>
                  </a:cubicBezTo>
                  <a:cubicBezTo>
                    <a:pt x="4122" y="10065"/>
                    <a:pt x="3829" y="9165"/>
                    <a:pt x="4018" y="9332"/>
                  </a:cubicBezTo>
                  <a:cubicBezTo>
                    <a:pt x="4206" y="9521"/>
                    <a:pt x="4771" y="9960"/>
                    <a:pt x="4771" y="9960"/>
                  </a:cubicBezTo>
                  <a:lnTo>
                    <a:pt x="4917" y="9814"/>
                  </a:lnTo>
                  <a:cubicBezTo>
                    <a:pt x="4101" y="8956"/>
                    <a:pt x="3474" y="8705"/>
                    <a:pt x="3557" y="8349"/>
                  </a:cubicBezTo>
                  <a:cubicBezTo>
                    <a:pt x="3704" y="7596"/>
                    <a:pt x="4562" y="5650"/>
                    <a:pt x="5043" y="3955"/>
                  </a:cubicBezTo>
                  <a:cubicBezTo>
                    <a:pt x="5503" y="2281"/>
                    <a:pt x="5189" y="0"/>
                    <a:pt x="5189" y="0"/>
                  </a:cubicBezTo>
                  <a:cubicBezTo>
                    <a:pt x="5189" y="0"/>
                    <a:pt x="5085" y="1486"/>
                    <a:pt x="4541" y="3683"/>
                  </a:cubicBezTo>
                  <a:cubicBezTo>
                    <a:pt x="3997" y="5880"/>
                    <a:pt x="2930" y="6278"/>
                    <a:pt x="2930" y="6570"/>
                  </a:cubicBezTo>
                  <a:cubicBezTo>
                    <a:pt x="2930" y="6863"/>
                    <a:pt x="0" y="3516"/>
                    <a:pt x="0" y="3516"/>
                  </a:cubicBezTo>
                  <a:cubicBezTo>
                    <a:pt x="0" y="3516"/>
                    <a:pt x="523" y="4206"/>
                    <a:pt x="1632" y="6257"/>
                  </a:cubicBezTo>
                  <a:cubicBezTo>
                    <a:pt x="2344" y="7512"/>
                    <a:pt x="2679" y="8328"/>
                    <a:pt x="2930" y="9311"/>
                  </a:cubicBezTo>
                  <a:cubicBezTo>
                    <a:pt x="2930" y="9144"/>
                    <a:pt x="2951" y="9060"/>
                    <a:pt x="3034" y="9165"/>
                  </a:cubicBezTo>
                  <a:close/>
                </a:path>
              </a:pathLst>
            </a:custGeom>
            <a:solidFill>
              <a:srgbClr val="0D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30"/>
          <p:cNvSpPr txBox="1"/>
          <p:nvPr/>
        </p:nvSpPr>
        <p:spPr>
          <a:xfrm>
            <a:off x="7562700" y="4727300"/>
            <a:ext cx="1581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accent6"/>
                </a:solidFill>
              </a:rPr>
              <a:t>(Ostfeld et al. 2018)</a:t>
            </a:r>
            <a:endParaRPr sz="1000">
              <a:solidFill>
                <a:schemeClr val="accent6"/>
              </a:solidFill>
            </a:endParaRPr>
          </a:p>
          <a:p>
            <a:pPr marL="0" lvl="0" indent="0" algn="l" rtl="0">
              <a:spcBef>
                <a:spcPts val="0"/>
              </a:spcBef>
              <a:spcAft>
                <a:spcPts val="0"/>
              </a:spcAft>
              <a:buNone/>
            </a:pPr>
            <a:r>
              <a:rPr lang="en" sz="1000">
                <a:solidFill>
                  <a:schemeClr val="dk1"/>
                </a:solidFill>
              </a:rPr>
              <a:t>(Levi and Wilmers 2012)</a:t>
            </a:r>
            <a:endParaRPr sz="1000"/>
          </a:p>
        </p:txBody>
      </p:sp>
      <p:sp>
        <p:nvSpPr>
          <p:cNvPr id="615" name="Google Shape;615;p30"/>
          <p:cNvSpPr txBox="1"/>
          <p:nvPr/>
        </p:nvSpPr>
        <p:spPr>
          <a:xfrm>
            <a:off x="239725" y="3998400"/>
            <a:ext cx="43917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accent6"/>
                </a:solidFill>
              </a:rPr>
              <a:t>Wolf reintroduction will restore one piece of the natural Adirondack heritage. A net positive will be in biota interactions with wolf reintroduction…</a:t>
            </a:r>
            <a:endParaRPr>
              <a:solidFill>
                <a:schemeClr val="accent6"/>
              </a:solidFill>
            </a:endParaRPr>
          </a:p>
          <a:p>
            <a:pPr marL="0" lvl="0" indent="0" algn="l" rtl="0">
              <a:spcBef>
                <a:spcPts val="0"/>
              </a:spcBef>
              <a:spcAft>
                <a:spcPts val="0"/>
              </a:spcAft>
              <a:buNone/>
            </a:pPr>
            <a:endParaRPr>
              <a:solidFill>
                <a:schemeClr val="accent6"/>
              </a:solidFill>
            </a:endParaRPr>
          </a:p>
          <a:p>
            <a:pPr marL="0" lvl="0" indent="0" algn="l" rtl="0">
              <a:spcBef>
                <a:spcPts val="0"/>
              </a:spcBef>
              <a:spcAft>
                <a:spcPts val="0"/>
              </a:spcAft>
              <a:buNone/>
            </a:pPr>
            <a:r>
              <a:rPr lang="en" sz="1200" i="1">
                <a:solidFill>
                  <a:schemeClr val="accent6"/>
                </a:solidFill>
              </a:rPr>
              <a:t>Dr. Lomolino’s interview</a:t>
            </a:r>
            <a:endParaRPr>
              <a:solidFill>
                <a:schemeClr val="accent6"/>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2"/>
                                        </p:tgtEl>
                                        <p:attrNameLst>
                                          <p:attrName>style.visibility</p:attrName>
                                        </p:attrNameLst>
                                      </p:cBhvr>
                                      <p:to>
                                        <p:strVal val="visible"/>
                                      </p:to>
                                    </p:set>
                                    <p:animEffect transition="in" filter="fade">
                                      <p:cBhvr>
                                        <p:cTn id="7" dur="200"/>
                                        <p:tgtEl>
                                          <p:spTgt spid="59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5"/>
                                        </p:tgtEl>
                                        <p:attrNameLst>
                                          <p:attrName>style.visibility</p:attrName>
                                        </p:attrNameLst>
                                      </p:cBhvr>
                                      <p:to>
                                        <p:strVal val="visible"/>
                                      </p:to>
                                    </p:set>
                                    <p:animEffect transition="in" filter="fade">
                                      <p:cBhvr>
                                        <p:cTn id="12" dur="1"/>
                                        <p:tgtEl>
                                          <p:spTgt spid="6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0" name="Google Shape;620;p31"/>
          <p:cNvPicPr preferRelativeResize="0"/>
          <p:nvPr/>
        </p:nvPicPr>
        <p:blipFill>
          <a:blip r:embed="rId3">
            <a:alphaModFix/>
          </a:blip>
          <a:stretch>
            <a:fillRect/>
          </a:stretch>
        </p:blipFill>
        <p:spPr>
          <a:xfrm>
            <a:off x="163225" y="258638"/>
            <a:ext cx="4061725" cy="4626224"/>
          </a:xfrm>
          <a:prstGeom prst="rect">
            <a:avLst/>
          </a:prstGeom>
          <a:noFill/>
          <a:ln>
            <a:noFill/>
          </a:ln>
          <a:effectLst>
            <a:outerShdw blurRad="157163" dist="66675" dir="2100000" algn="bl" rotWithShape="0">
              <a:srgbClr val="000000">
                <a:alpha val="30000"/>
              </a:srgbClr>
            </a:outerShdw>
          </a:effectLst>
        </p:spPr>
      </p:pic>
      <p:pic>
        <p:nvPicPr>
          <p:cNvPr id="621" name="Google Shape;621;p31"/>
          <p:cNvPicPr preferRelativeResize="0"/>
          <p:nvPr/>
        </p:nvPicPr>
        <p:blipFill rotWithShape="1">
          <a:blip r:embed="rId4">
            <a:alphaModFix/>
          </a:blip>
          <a:srcRect r="18173" b="4807"/>
          <a:stretch/>
        </p:blipFill>
        <p:spPr>
          <a:xfrm>
            <a:off x="4438175" y="341375"/>
            <a:ext cx="4599051" cy="4203775"/>
          </a:xfrm>
          <a:prstGeom prst="rect">
            <a:avLst/>
          </a:prstGeom>
          <a:noFill/>
          <a:ln>
            <a:noFill/>
          </a:ln>
          <a:effectLst>
            <a:outerShdw blurRad="157163" dist="66675" dir="2100000" algn="bl" rotWithShape="0">
              <a:srgbClr val="000000">
                <a:alpha val="30000"/>
              </a:srgbClr>
            </a:outerShdw>
          </a:effectLst>
        </p:spPr>
      </p:pic>
      <p:sp>
        <p:nvSpPr>
          <p:cNvPr id="622" name="Google Shape;622;p31"/>
          <p:cNvSpPr txBox="1"/>
          <p:nvPr/>
        </p:nvSpPr>
        <p:spPr>
          <a:xfrm>
            <a:off x="0" y="0"/>
            <a:ext cx="300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accent6"/>
                </a:solidFill>
              </a:rPr>
              <a:t>(Levi and Wilmers 2012)</a:t>
            </a:r>
            <a:endParaRPr>
              <a:solidFill>
                <a:schemeClr val="accent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32"/>
          <p:cNvSpPr txBox="1">
            <a:spLocks noGrp="1"/>
          </p:cNvSpPr>
          <p:nvPr>
            <p:ph type="title"/>
          </p:nvPr>
        </p:nvSpPr>
        <p:spPr>
          <a:xfrm>
            <a:off x="538525" y="236850"/>
            <a:ext cx="7957200" cy="11199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Economic Implications For Wolf Reintroduction</a:t>
            </a:r>
            <a:endParaRPr/>
          </a:p>
        </p:txBody>
      </p:sp>
      <p:sp>
        <p:nvSpPr>
          <p:cNvPr id="628" name="Google Shape;628;p32"/>
          <p:cNvSpPr txBox="1">
            <a:spLocks noGrp="1"/>
          </p:cNvSpPr>
          <p:nvPr>
            <p:ph type="body" idx="4294967295"/>
          </p:nvPr>
        </p:nvSpPr>
        <p:spPr>
          <a:xfrm>
            <a:off x="311700" y="1427225"/>
            <a:ext cx="8520600" cy="365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Reintroducing animals into an environment where they previously inhabited is very costly. All the labor, research, and monitoring adds up to an extensive price tag for reintroductions. In Yellowstone, wolf reintroduction cost between $200,000 and $1 million per wolf that was introduced and required continual monitoring. That’s a heavy price New York taxpayers would have to accept if they wanted wolves included in the Adirondack landscape.</a:t>
            </a:r>
            <a:endParaRPr sz="1300"/>
          </a:p>
          <a:p>
            <a:pPr marL="0" lvl="0" indent="0" algn="l" rtl="0">
              <a:spcBef>
                <a:spcPts val="0"/>
              </a:spcBef>
              <a:spcAft>
                <a:spcPts val="0"/>
              </a:spcAft>
              <a:buNone/>
            </a:pPr>
            <a:r>
              <a:rPr lang="en" sz="1300"/>
              <a:t>U.S. Fish and Game estimated that wolves reintroduced in Yellowstone would kill 50 cattle and 200 sheep per year; however, between 1995 and 1999 wolves only killed 80 sheep, 11 cows, and one hunting dog. Substantially less damaging than they previously expected for ranchers in the region to cope with. They’ve found that wolves prefer not to eat livestock and only hunt domestic animals if there is a shortage of food making them do so.</a:t>
            </a:r>
            <a:endParaRPr sz="1300"/>
          </a:p>
          <a:p>
            <a:pPr marL="0" lvl="0" indent="0" algn="l" rtl="0">
              <a:spcBef>
                <a:spcPts val="0"/>
              </a:spcBef>
              <a:spcAft>
                <a:spcPts val="0"/>
              </a:spcAft>
              <a:buNone/>
            </a:pPr>
            <a:r>
              <a:rPr lang="en" sz="1300"/>
              <a:t>They found in Yellowstone that wolves hunted and controlled pest species that harass ranchers incessantly like coyotes and reduced their numbers down to healthier levels, provided a notable benefit for the ranchers. </a:t>
            </a:r>
            <a:endParaRPr sz="1300"/>
          </a:p>
          <a:p>
            <a:pPr marL="0" lvl="0" indent="0" algn="l" rtl="0">
              <a:spcBef>
                <a:spcPts val="0"/>
              </a:spcBef>
              <a:spcAft>
                <a:spcPts val="0"/>
              </a:spcAft>
              <a:buNone/>
            </a:pPr>
            <a:r>
              <a:rPr lang="en" sz="1300"/>
              <a:t>Wolves created an incentive for tourists to go to Yellowstone, with &gt;36,000 visitors coming the same year they were introduced in 1995 in hopes of seeing them. This could increase ecotourism in the Adirondacks in positively influence local communities there that rely on seasonal tourism for their income. </a:t>
            </a:r>
            <a:endParaRPr sz="1300"/>
          </a:p>
        </p:txBody>
      </p:sp>
      <p:sp>
        <p:nvSpPr>
          <p:cNvPr id="629" name="Google Shape;629;p32"/>
          <p:cNvSpPr txBox="1"/>
          <p:nvPr/>
        </p:nvSpPr>
        <p:spPr>
          <a:xfrm>
            <a:off x="7701000" y="4725125"/>
            <a:ext cx="1443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accent6"/>
                </a:solidFill>
              </a:rPr>
              <a:t>(Geissinger, 1999)</a:t>
            </a:r>
            <a:endParaRPr>
              <a:solidFill>
                <a:schemeClr val="accent6"/>
              </a:solidFill>
              <a:latin typeface="Chivo"/>
              <a:ea typeface="Chivo"/>
              <a:cs typeface="Chivo"/>
              <a:sym typeface="Chivo"/>
            </a:endParaRPr>
          </a:p>
        </p:txBody>
      </p:sp>
    </p:spTree>
  </p:cSld>
  <p:clrMapOvr>
    <a:masterClrMapping/>
  </p:clrMapOvr>
</p:sld>
</file>

<file path=ppt/theme/theme1.xml><?xml version="1.0" encoding="utf-8"?>
<a:theme xmlns:a="http://schemas.openxmlformats.org/drawingml/2006/main" name="Howl at the Moon Night Minitheme by Slidesgo">
  <a:themeElements>
    <a:clrScheme name="Simple Light">
      <a:dk1>
        <a:srgbClr val="FFFFFF"/>
      </a:dk1>
      <a:lt1>
        <a:srgbClr val="081F29"/>
      </a:lt1>
      <a:dk2>
        <a:srgbClr val="0D2D3B"/>
      </a:dk2>
      <a:lt2>
        <a:srgbClr val="324A57"/>
      </a:lt2>
      <a:accent1>
        <a:srgbClr val="385767"/>
      </a:accent1>
      <a:accent2>
        <a:srgbClr val="4B6B7C"/>
      </a:accent2>
      <a:accent3>
        <a:srgbClr val="568396"/>
      </a:accent3>
      <a:accent4>
        <a:srgbClr val="DEF6FF"/>
      </a:accent4>
      <a:accent5>
        <a:srgbClr val="F2F9F9"/>
      </a:accent5>
      <a:accent6>
        <a:srgbClr val="FFFFFF"/>
      </a:accent6>
      <a:hlink>
        <a:srgbClr val="08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2353</Words>
  <Application>Microsoft Macintosh PowerPoint</Application>
  <PresentationFormat>On-screen Show (16:9)</PresentationFormat>
  <Paragraphs>165</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Inknut Antiqua</vt:lpstr>
      <vt:lpstr>Arial</vt:lpstr>
      <vt:lpstr>Chivo</vt:lpstr>
      <vt:lpstr>Bebas Neue</vt:lpstr>
      <vt:lpstr>Darker Grotesque SemiBold</vt:lpstr>
      <vt:lpstr>Howl at the Moon Night Minitheme by Slidesgo</vt:lpstr>
      <vt:lpstr>Wolves in Adirondacks</vt:lpstr>
      <vt:lpstr>Background</vt:lpstr>
      <vt:lpstr>The stigma around wolves</vt:lpstr>
      <vt:lpstr>PowerPoint Presentation</vt:lpstr>
      <vt:lpstr>PowerPoint Presentation</vt:lpstr>
      <vt:lpstr>Effect Gray Wolves would have on the ecosystem </vt:lpstr>
      <vt:lpstr>Example: Trophic Cascade and Lyme Disease</vt:lpstr>
      <vt:lpstr>PowerPoint Presentation</vt:lpstr>
      <vt:lpstr>Economic Implications For Wolf Reintroduction</vt:lpstr>
      <vt:lpstr>The Yellowstone Reintroduction</vt:lpstr>
      <vt:lpstr>Can wolves re-introduce themselves?</vt:lpstr>
      <vt:lpstr>Conclusion:</vt:lpstr>
      <vt:lpstr>Works Cited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Wolves in Adirondacks</dc:title>
  <cp:lastModifiedBy>Garrett Jacob Sykes</cp:lastModifiedBy>
  <cp:revision>1</cp:revision>
  <dcterms:modified xsi:type="dcterms:W3CDTF">2022-12-06T15:49:19Z</dcterms:modified>
</cp:coreProperties>
</file>